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6" autoAdjust="0"/>
    <p:restoredTop sz="93818" autoAdjust="0"/>
  </p:normalViewPr>
  <p:slideViewPr>
    <p:cSldViewPr>
      <p:cViewPr varScale="1">
        <p:scale>
          <a:sx n="46" d="100"/>
          <a:sy n="46" d="100"/>
        </p:scale>
        <p:origin x="156"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F53A741B-2C1B-4F85-87E4-6EFC763455F3}" type="datetimeFigureOut">
              <a:rPr lang="en-IN" smtClean="0"/>
              <a:t>07-05-2025</a:t>
            </a:fld>
            <a:endParaRPr lang="en-IN"/>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BCF17BEB-EFA5-400D-9265-3813F1C96FE9}" type="slidenum">
              <a:rPr lang="en-IN" smtClean="0"/>
              <a:t>‹#›</a:t>
            </a:fld>
            <a:endParaRPr lang="en-IN"/>
          </a:p>
        </p:txBody>
      </p:sp>
    </p:spTree>
    <p:extLst>
      <p:ext uri="{BB962C8B-B14F-4D97-AF65-F5344CB8AC3E}">
        <p14:creationId xmlns:p14="http://schemas.microsoft.com/office/powerpoint/2010/main" val="159580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CF17BEB-EFA5-400D-9265-3813F1C96FE9}" type="slidenum">
              <a:rPr lang="en-IN" smtClean="0"/>
              <a:t>81</a:t>
            </a:fld>
            <a:endParaRPr lang="en-IN"/>
          </a:p>
        </p:txBody>
      </p:sp>
    </p:spTree>
    <p:extLst>
      <p:ext uri="{BB962C8B-B14F-4D97-AF65-F5344CB8AC3E}">
        <p14:creationId xmlns:p14="http://schemas.microsoft.com/office/powerpoint/2010/main" val="420712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37029" y="1090711"/>
            <a:ext cx="14413941" cy="5966459"/>
          </a:xfrm>
          <a:prstGeom prst="rect">
            <a:avLst/>
          </a:prstGeom>
        </p:spPr>
        <p:txBody>
          <a:bodyPr wrap="square" lIns="0" tIns="0" rIns="0" bIns="0">
            <a:spAutoFit/>
          </a:bodyPr>
          <a:lstStyle>
            <a:lvl1pPr>
              <a:defRPr sz="5950" b="1" i="0">
                <a:solidFill>
                  <a:srgbClr val="004AAC"/>
                </a:solidFill>
                <a:latin typeface="Trebuchet MS"/>
                <a:cs typeface="Trebuchet MS"/>
              </a:defRPr>
            </a:lvl1pPr>
          </a:lstStyle>
          <a:p>
            <a:endParaRPr/>
          </a:p>
        </p:txBody>
      </p:sp>
      <p:sp>
        <p:nvSpPr>
          <p:cNvPr id="3" name="Holder 3"/>
          <p:cNvSpPr>
            <a:spLocks noGrp="1"/>
          </p:cNvSpPr>
          <p:nvPr>
            <p:ph type="subTitle" idx="4"/>
          </p:nvPr>
        </p:nvSpPr>
        <p:spPr>
          <a:xfrm>
            <a:off x="3203611" y="7446843"/>
            <a:ext cx="12680315" cy="2580640"/>
          </a:xfrm>
          <a:prstGeom prst="rect">
            <a:avLst/>
          </a:prstGeom>
        </p:spPr>
        <p:txBody>
          <a:bodyPr wrap="square" lIns="0" tIns="0" rIns="0" bIns="0">
            <a:spAutoFit/>
          </a:bodyPr>
          <a:lstStyle>
            <a:lvl1pPr>
              <a:defRPr sz="2650" b="1" i="1" u="heavy">
                <a:solidFill>
                  <a:srgbClr val="041C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50" b="1" i="0">
                <a:solidFill>
                  <a:srgbClr val="004AAC"/>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650" b="1" i="1" u="heavy">
                <a:solidFill>
                  <a:srgbClr val="041C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50" b="1" i="0">
                <a:solidFill>
                  <a:srgbClr val="004AAC"/>
                </a:solidFill>
                <a:latin typeface="Trebuchet MS"/>
                <a:cs typeface="Trebuchet MS"/>
              </a:defRPr>
            </a:lvl1pPr>
          </a:lstStyle>
          <a:p>
            <a:endParaRPr/>
          </a:p>
        </p:txBody>
      </p:sp>
      <p:sp>
        <p:nvSpPr>
          <p:cNvPr id="3" name="Holder 3"/>
          <p:cNvSpPr>
            <a:spLocks noGrp="1"/>
          </p:cNvSpPr>
          <p:nvPr>
            <p:ph sz="half" idx="2"/>
          </p:nvPr>
        </p:nvSpPr>
        <p:spPr>
          <a:xfrm>
            <a:off x="885273" y="3933499"/>
            <a:ext cx="4472940" cy="5274945"/>
          </a:xfrm>
          <a:prstGeom prst="rect">
            <a:avLst/>
          </a:prstGeom>
        </p:spPr>
        <p:txBody>
          <a:bodyPr wrap="square" lIns="0" tIns="0" rIns="0" bIns="0">
            <a:spAutoFit/>
          </a:bodyPr>
          <a:lstStyle>
            <a:lvl1pPr>
              <a:defRPr sz="15000" b="0" i="0">
                <a:solidFill>
                  <a:schemeClr val="bg1"/>
                </a:solidFill>
                <a:latin typeface="Arial MT"/>
                <a:cs typeface="Arial MT"/>
              </a:defRPr>
            </a:lvl1pPr>
          </a:lstStyle>
          <a:p>
            <a:endParaRPr/>
          </a:p>
        </p:txBody>
      </p:sp>
      <p:sp>
        <p:nvSpPr>
          <p:cNvPr id="4" name="Holder 4"/>
          <p:cNvSpPr>
            <a:spLocks noGrp="1"/>
          </p:cNvSpPr>
          <p:nvPr>
            <p:ph sz="half" idx="3"/>
          </p:nvPr>
        </p:nvSpPr>
        <p:spPr>
          <a:xfrm>
            <a:off x="13245884" y="3815084"/>
            <a:ext cx="4892040" cy="6155690"/>
          </a:xfrm>
          <a:prstGeom prst="rect">
            <a:avLst/>
          </a:prstGeom>
        </p:spPr>
        <p:txBody>
          <a:bodyPr wrap="square" lIns="0" tIns="0" rIns="0" bIns="0">
            <a:spAutoFit/>
          </a:bodyPr>
          <a:lstStyle>
            <a:lvl1pPr>
              <a:defRPr sz="15000" b="0" i="0">
                <a:solidFill>
                  <a:schemeClr val="bg1"/>
                </a:solidFill>
                <a:latin typeface="Arial MT"/>
                <a:cs typeface="Arial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50" b="1" i="0">
                <a:solidFill>
                  <a:srgbClr val="004AAC"/>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52948" y="237795"/>
            <a:ext cx="8582102" cy="2863850"/>
          </a:xfrm>
          <a:prstGeom prst="rect">
            <a:avLst/>
          </a:prstGeom>
        </p:spPr>
        <p:txBody>
          <a:bodyPr wrap="square" lIns="0" tIns="0" rIns="0" bIns="0">
            <a:spAutoFit/>
          </a:bodyPr>
          <a:lstStyle>
            <a:lvl1pPr>
              <a:defRPr sz="5950" b="1" i="0">
                <a:solidFill>
                  <a:srgbClr val="004AAC"/>
                </a:solidFill>
                <a:latin typeface="Trebuchet MS"/>
                <a:cs typeface="Trebuchet MS"/>
              </a:defRPr>
            </a:lvl1pPr>
          </a:lstStyle>
          <a:p>
            <a:endParaRPr/>
          </a:p>
        </p:txBody>
      </p:sp>
      <p:sp>
        <p:nvSpPr>
          <p:cNvPr id="3" name="Holder 3"/>
          <p:cNvSpPr>
            <a:spLocks noGrp="1"/>
          </p:cNvSpPr>
          <p:nvPr>
            <p:ph type="body" idx="1"/>
          </p:nvPr>
        </p:nvSpPr>
        <p:spPr>
          <a:xfrm>
            <a:off x="243784" y="2314189"/>
            <a:ext cx="11005185" cy="6803390"/>
          </a:xfrm>
          <a:prstGeom prst="rect">
            <a:avLst/>
          </a:prstGeom>
        </p:spPr>
        <p:txBody>
          <a:bodyPr wrap="square" lIns="0" tIns="0" rIns="0" bIns="0">
            <a:spAutoFit/>
          </a:bodyPr>
          <a:lstStyle>
            <a:lvl1pPr>
              <a:defRPr sz="2650" b="1" i="1" u="heavy">
                <a:solidFill>
                  <a:srgbClr val="041C40"/>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5/7/2025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g"/><Relationship Id="rId7" Type="http://schemas.openxmlformats.org/officeDocument/2006/relationships/hyperlink" Target="mailto:library@dtu.ac.in"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www.library.dtu.ac.in/"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27.pn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7.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8.png"/><Relationship Id="rId7" Type="http://schemas.openxmlformats.org/officeDocument/2006/relationships/image" Target="../media/image93.jp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89.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3.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2.png"/><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10.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hyperlink" Target="https://hbsp.harvard.edu/webinars/will-ai-replace-the-educator/?cid=email|marketo|2023-08-11-webinar-recording-will-ai-replace-the-educator|44923238|webinar|webinar-registrant|webinar-recording-page|aug2023&amp;acctID=none&amp;mkt_tok=ODU1LUFUWi0yOTQAAAGNg9_1tTCKVLmYcQ8979qdrMSmg8-L1-4_yQ2Jx_Z1HXpAt78aVENNtt-hGMgZVZuLJYDlePb5T0jqz_EAPz65e4kKizDn2m15U1CBr8wq9Do" TargetMode="External"/><Relationship Id="rId7"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12.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49.png"/><Relationship Id="rId2" Type="http://schemas.openxmlformats.org/officeDocument/2006/relationships/image" Target="../media/image150.png"/><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49.png"/><Relationship Id="rId2" Type="http://schemas.openxmlformats.org/officeDocument/2006/relationships/image" Target="../media/image150.png"/><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image" Target="../media/image157.png"/><Relationship Id="rId4" Type="http://schemas.openxmlformats.org/officeDocument/2006/relationships/image" Target="../media/image156.png"/></Relationships>
</file>

<file path=ppt/slides/_rels/slide66.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18" Type="http://schemas.openxmlformats.org/officeDocument/2006/relationships/image" Target="../media/image174.png"/><Relationship Id="rId3" Type="http://schemas.openxmlformats.org/officeDocument/2006/relationships/image" Target="../media/image159.png"/><Relationship Id="rId21" Type="http://schemas.openxmlformats.org/officeDocument/2006/relationships/image" Target="../media/image177.png"/><Relationship Id="rId7" Type="http://schemas.openxmlformats.org/officeDocument/2006/relationships/image" Target="../media/image163.png"/><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image" Target="../media/image158.png"/><Relationship Id="rId16" Type="http://schemas.openxmlformats.org/officeDocument/2006/relationships/image" Target="../media/image172.png"/><Relationship Id="rId20" Type="http://schemas.openxmlformats.org/officeDocument/2006/relationships/image" Target="../media/image176.png"/><Relationship Id="rId1" Type="http://schemas.openxmlformats.org/officeDocument/2006/relationships/slideLayout" Target="../slideLayouts/slideLayout4.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19" Type="http://schemas.openxmlformats.org/officeDocument/2006/relationships/image" Target="../media/image175.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8.png"/></Relationships>
</file>

<file path=ppt/slides/_rels/slide67.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png"/><Relationship Id="rId18" Type="http://schemas.openxmlformats.org/officeDocument/2006/relationships/image" Target="../media/image173.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17" Type="http://schemas.openxmlformats.org/officeDocument/2006/relationships/image" Target="../media/image172.png"/><Relationship Id="rId2" Type="http://schemas.openxmlformats.org/officeDocument/2006/relationships/image" Target="../media/image179.png"/><Relationship Id="rId16"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70.png"/><Relationship Id="rId10" Type="http://schemas.openxmlformats.org/officeDocument/2006/relationships/image" Target="../media/image165.png"/><Relationship Id="rId19" Type="http://schemas.openxmlformats.org/officeDocument/2006/relationships/image" Target="../media/image149.pn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image" Target="../media/image169.pn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49.png"/><Relationship Id="rId2" Type="http://schemas.openxmlformats.org/officeDocument/2006/relationships/image" Target="../media/image187.png"/><Relationship Id="rId1" Type="http://schemas.openxmlformats.org/officeDocument/2006/relationships/slideLayout" Target="../slideLayouts/slideLayout5.xml"/><Relationship Id="rId6" Type="http://schemas.openxmlformats.org/officeDocument/2006/relationships/image" Target="../media/image190.png"/><Relationship Id="rId5" Type="http://schemas.openxmlformats.org/officeDocument/2006/relationships/image" Target="../media/image186.png"/><Relationship Id="rId4" Type="http://schemas.openxmlformats.org/officeDocument/2006/relationships/image" Target="../media/image189.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49.png"/><Relationship Id="rId2"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1.pn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203.png"/><Relationship Id="rId4" Type="http://schemas.openxmlformats.org/officeDocument/2006/relationships/image" Target="../media/image202.png"/></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7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91.png"/><Relationship Id="rId1" Type="http://schemas.openxmlformats.org/officeDocument/2006/relationships/slideLayout" Target="../slideLayouts/slideLayout4.xml"/><Relationship Id="rId5" Type="http://schemas.openxmlformats.org/officeDocument/2006/relationships/image" Target="../media/image149.png"/><Relationship Id="rId4" Type="http://schemas.openxmlformats.org/officeDocument/2006/relationships/image" Target="../media/image212.png"/></Relationships>
</file>

<file path=ppt/slides/_rels/slide81.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F5F5"/>
          </a:solidFill>
        </p:spPr>
        <p:txBody>
          <a:bodyPr wrap="square" lIns="0" tIns="0" rIns="0" bIns="0" rtlCol="0"/>
          <a:lstStyle/>
          <a:p>
            <a:endParaRPr/>
          </a:p>
        </p:txBody>
      </p:sp>
      <p:grpSp>
        <p:nvGrpSpPr>
          <p:cNvPr id="3" name="object 3"/>
          <p:cNvGrpSpPr/>
          <p:nvPr/>
        </p:nvGrpSpPr>
        <p:grpSpPr>
          <a:xfrm>
            <a:off x="0" y="0"/>
            <a:ext cx="18288000" cy="10287000"/>
            <a:chOff x="0" y="0"/>
            <a:chExt cx="18288000" cy="10287000"/>
          </a:xfrm>
        </p:grpSpPr>
        <p:sp>
          <p:nvSpPr>
            <p:cNvPr id="4" name="object 4"/>
            <p:cNvSpPr/>
            <p:nvPr/>
          </p:nvSpPr>
          <p:spPr>
            <a:xfrm>
              <a:off x="16668728" y="898885"/>
              <a:ext cx="590550" cy="590550"/>
            </a:xfrm>
            <a:custGeom>
              <a:avLst/>
              <a:gdLst/>
              <a:ahLst/>
              <a:cxnLst/>
              <a:rect l="l" t="t" r="r" b="b"/>
              <a:pathLst>
                <a:path w="590550" h="590550">
                  <a:moveTo>
                    <a:pt x="324906" y="168047"/>
                  </a:moveTo>
                  <a:lnTo>
                    <a:pt x="265163" y="168047"/>
                  </a:lnTo>
                  <a:lnTo>
                    <a:pt x="265983" y="167857"/>
                  </a:lnTo>
                  <a:lnTo>
                    <a:pt x="265983" y="4861"/>
                  </a:lnTo>
                  <a:lnTo>
                    <a:pt x="270844" y="0"/>
                  </a:lnTo>
                  <a:lnTo>
                    <a:pt x="319265" y="0"/>
                  </a:lnTo>
                  <a:lnTo>
                    <a:pt x="324126" y="4861"/>
                  </a:lnTo>
                  <a:lnTo>
                    <a:pt x="324126" y="167857"/>
                  </a:lnTo>
                  <a:lnTo>
                    <a:pt x="324906" y="168047"/>
                  </a:lnTo>
                  <a:close/>
                </a:path>
                <a:path w="590550" h="590550">
                  <a:moveTo>
                    <a:pt x="268729" y="193791"/>
                  </a:moveTo>
                  <a:lnTo>
                    <a:pt x="212118" y="193791"/>
                  </a:lnTo>
                  <a:lnTo>
                    <a:pt x="212772" y="193268"/>
                  </a:lnTo>
                  <a:lnTo>
                    <a:pt x="142054" y="46412"/>
                  </a:lnTo>
                  <a:lnTo>
                    <a:pt x="144324" y="39911"/>
                  </a:lnTo>
                  <a:lnTo>
                    <a:pt x="187943" y="18921"/>
                  </a:lnTo>
                  <a:lnTo>
                    <a:pt x="194445" y="21191"/>
                  </a:lnTo>
                  <a:lnTo>
                    <a:pt x="265071" y="167857"/>
                  </a:lnTo>
                  <a:lnTo>
                    <a:pt x="265163" y="168047"/>
                  </a:lnTo>
                  <a:lnTo>
                    <a:pt x="389495" y="168047"/>
                  </a:lnTo>
                  <a:lnTo>
                    <a:pt x="383553" y="180384"/>
                  </a:lnTo>
                  <a:lnTo>
                    <a:pt x="268907" y="180384"/>
                  </a:lnTo>
                  <a:lnTo>
                    <a:pt x="268015" y="180586"/>
                  </a:lnTo>
                  <a:lnTo>
                    <a:pt x="268700" y="193268"/>
                  </a:lnTo>
                  <a:lnTo>
                    <a:pt x="268729" y="193791"/>
                  </a:lnTo>
                  <a:close/>
                </a:path>
                <a:path w="590550" h="590550">
                  <a:moveTo>
                    <a:pt x="389495" y="168047"/>
                  </a:moveTo>
                  <a:lnTo>
                    <a:pt x="324964" y="168047"/>
                  </a:lnTo>
                  <a:lnTo>
                    <a:pt x="395710" y="21191"/>
                  </a:lnTo>
                  <a:lnTo>
                    <a:pt x="402212" y="18921"/>
                  </a:lnTo>
                  <a:lnTo>
                    <a:pt x="445748" y="39911"/>
                  </a:lnTo>
                  <a:lnTo>
                    <a:pt x="448063" y="46412"/>
                  </a:lnTo>
                  <a:lnTo>
                    <a:pt x="389586" y="167857"/>
                  </a:lnTo>
                  <a:lnTo>
                    <a:pt x="389495" y="168047"/>
                  </a:lnTo>
                  <a:close/>
                </a:path>
                <a:path w="590550" h="590550">
                  <a:moveTo>
                    <a:pt x="240008" y="240025"/>
                  </a:moveTo>
                  <a:lnTo>
                    <a:pt x="175511" y="240025"/>
                  </a:lnTo>
                  <a:lnTo>
                    <a:pt x="175880" y="239265"/>
                  </a:lnTo>
                  <a:lnTo>
                    <a:pt x="48433" y="137632"/>
                  </a:lnTo>
                  <a:lnTo>
                    <a:pt x="47660" y="130798"/>
                  </a:lnTo>
                  <a:lnTo>
                    <a:pt x="77849" y="92955"/>
                  </a:lnTo>
                  <a:lnTo>
                    <a:pt x="84683" y="92183"/>
                  </a:lnTo>
                  <a:lnTo>
                    <a:pt x="212118" y="193791"/>
                  </a:lnTo>
                  <a:lnTo>
                    <a:pt x="268729" y="193791"/>
                  </a:lnTo>
                  <a:lnTo>
                    <a:pt x="269242" y="203311"/>
                  </a:lnTo>
                  <a:lnTo>
                    <a:pt x="220842" y="203311"/>
                  </a:lnTo>
                  <a:lnTo>
                    <a:pt x="220278" y="203763"/>
                  </a:lnTo>
                  <a:lnTo>
                    <a:pt x="220064" y="203763"/>
                  </a:lnTo>
                  <a:lnTo>
                    <a:pt x="240008" y="240025"/>
                  </a:lnTo>
                  <a:close/>
                </a:path>
                <a:path w="590550" h="590550">
                  <a:moveTo>
                    <a:pt x="471277" y="193791"/>
                  </a:moveTo>
                  <a:lnTo>
                    <a:pt x="378033" y="193791"/>
                  </a:lnTo>
                  <a:lnTo>
                    <a:pt x="505450" y="92183"/>
                  </a:lnTo>
                  <a:lnTo>
                    <a:pt x="512284" y="92955"/>
                  </a:lnTo>
                  <a:lnTo>
                    <a:pt x="542473" y="130798"/>
                  </a:lnTo>
                  <a:lnTo>
                    <a:pt x="541700" y="137632"/>
                  </a:lnTo>
                  <a:lnTo>
                    <a:pt x="471277" y="193791"/>
                  </a:lnTo>
                  <a:close/>
                </a:path>
                <a:path w="590550" h="590550">
                  <a:moveTo>
                    <a:pt x="297432" y="237612"/>
                  </a:moveTo>
                  <a:lnTo>
                    <a:pt x="292761" y="237612"/>
                  </a:lnTo>
                  <a:lnTo>
                    <a:pt x="268991" y="180586"/>
                  </a:lnTo>
                  <a:lnTo>
                    <a:pt x="268907" y="180384"/>
                  </a:lnTo>
                  <a:lnTo>
                    <a:pt x="321262" y="180384"/>
                  </a:lnTo>
                  <a:lnTo>
                    <a:pt x="297432" y="237612"/>
                  </a:lnTo>
                  <a:close/>
                </a:path>
                <a:path w="590550" h="590550">
                  <a:moveTo>
                    <a:pt x="323021" y="244518"/>
                  </a:moveTo>
                  <a:lnTo>
                    <a:pt x="318814" y="242485"/>
                  </a:lnTo>
                  <a:lnTo>
                    <a:pt x="322107" y="181228"/>
                  </a:lnTo>
                  <a:lnTo>
                    <a:pt x="322141" y="180586"/>
                  </a:lnTo>
                  <a:lnTo>
                    <a:pt x="321262" y="180384"/>
                  </a:lnTo>
                  <a:lnTo>
                    <a:pt x="383553" y="180384"/>
                  </a:lnTo>
                  <a:lnTo>
                    <a:pt x="377349" y="193268"/>
                  </a:lnTo>
                  <a:lnTo>
                    <a:pt x="377973" y="193791"/>
                  </a:lnTo>
                  <a:lnTo>
                    <a:pt x="471277" y="193791"/>
                  </a:lnTo>
                  <a:lnTo>
                    <a:pt x="459339" y="203311"/>
                  </a:lnTo>
                  <a:lnTo>
                    <a:pt x="369326" y="203311"/>
                  </a:lnTo>
                  <a:lnTo>
                    <a:pt x="323021" y="244518"/>
                  </a:lnTo>
                  <a:close/>
                </a:path>
                <a:path w="590550" h="590550">
                  <a:moveTo>
                    <a:pt x="267148" y="244518"/>
                  </a:moveTo>
                  <a:lnTo>
                    <a:pt x="220842" y="203311"/>
                  </a:lnTo>
                  <a:lnTo>
                    <a:pt x="269242" y="203311"/>
                  </a:lnTo>
                  <a:lnTo>
                    <a:pt x="271355" y="242485"/>
                  </a:lnTo>
                  <a:lnTo>
                    <a:pt x="267148" y="244518"/>
                  </a:lnTo>
                  <a:close/>
                </a:path>
                <a:path w="590550" h="590550">
                  <a:moveTo>
                    <a:pt x="343084" y="261847"/>
                  </a:moveTo>
                  <a:lnTo>
                    <a:pt x="340172" y="258186"/>
                  </a:lnTo>
                  <a:lnTo>
                    <a:pt x="370105" y="203763"/>
                  </a:lnTo>
                  <a:lnTo>
                    <a:pt x="369891" y="203763"/>
                  </a:lnTo>
                  <a:lnTo>
                    <a:pt x="369326" y="203311"/>
                  </a:lnTo>
                  <a:lnTo>
                    <a:pt x="459339" y="203311"/>
                  </a:lnTo>
                  <a:lnTo>
                    <a:pt x="414253" y="239265"/>
                  </a:lnTo>
                  <a:lnTo>
                    <a:pt x="414622" y="240025"/>
                  </a:lnTo>
                  <a:lnTo>
                    <a:pt x="586820" y="240025"/>
                  </a:lnTo>
                  <a:lnTo>
                    <a:pt x="587846" y="244518"/>
                  </a:lnTo>
                  <a:lnTo>
                    <a:pt x="587911" y="244803"/>
                  </a:lnTo>
                  <a:lnTo>
                    <a:pt x="402689" y="244803"/>
                  </a:lnTo>
                  <a:lnTo>
                    <a:pt x="343084" y="261847"/>
                  </a:lnTo>
                  <a:close/>
                </a:path>
                <a:path w="590550" h="590550">
                  <a:moveTo>
                    <a:pt x="176005" y="296576"/>
                  </a:moveTo>
                  <a:lnTo>
                    <a:pt x="161995" y="296576"/>
                  </a:lnTo>
                  <a:lnTo>
                    <a:pt x="3660" y="260444"/>
                  </a:lnTo>
                  <a:lnTo>
                    <a:pt x="0" y="254609"/>
                  </a:lnTo>
                  <a:lnTo>
                    <a:pt x="10768" y="207424"/>
                  </a:lnTo>
                  <a:lnTo>
                    <a:pt x="16603" y="203763"/>
                  </a:lnTo>
                  <a:lnTo>
                    <a:pt x="175511" y="240025"/>
                  </a:lnTo>
                  <a:lnTo>
                    <a:pt x="240008" y="240025"/>
                  </a:lnTo>
                  <a:lnTo>
                    <a:pt x="242636" y="244803"/>
                  </a:lnTo>
                  <a:lnTo>
                    <a:pt x="187486" y="244803"/>
                  </a:lnTo>
                  <a:lnTo>
                    <a:pt x="187093" y="245623"/>
                  </a:lnTo>
                  <a:lnTo>
                    <a:pt x="237577" y="281612"/>
                  </a:lnTo>
                  <a:lnTo>
                    <a:pt x="236531" y="286164"/>
                  </a:lnTo>
                  <a:lnTo>
                    <a:pt x="176005" y="296576"/>
                  </a:lnTo>
                  <a:close/>
                </a:path>
                <a:path w="590550" h="590550">
                  <a:moveTo>
                    <a:pt x="586820" y="240025"/>
                  </a:moveTo>
                  <a:lnTo>
                    <a:pt x="414622" y="240025"/>
                  </a:lnTo>
                  <a:lnTo>
                    <a:pt x="573541" y="203763"/>
                  </a:lnTo>
                  <a:lnTo>
                    <a:pt x="579377" y="207424"/>
                  </a:lnTo>
                  <a:lnTo>
                    <a:pt x="586820" y="240025"/>
                  </a:lnTo>
                  <a:close/>
                </a:path>
                <a:path w="590550" h="590550">
                  <a:moveTo>
                    <a:pt x="247085" y="261847"/>
                  </a:moveTo>
                  <a:lnTo>
                    <a:pt x="187438" y="244803"/>
                  </a:lnTo>
                  <a:lnTo>
                    <a:pt x="242636" y="244803"/>
                  </a:lnTo>
                  <a:lnTo>
                    <a:pt x="249997" y="258186"/>
                  </a:lnTo>
                  <a:lnTo>
                    <a:pt x="247085" y="261847"/>
                  </a:lnTo>
                  <a:close/>
                </a:path>
                <a:path w="590550" h="590550">
                  <a:moveTo>
                    <a:pt x="428190" y="296576"/>
                  </a:moveTo>
                  <a:lnTo>
                    <a:pt x="414063" y="296576"/>
                  </a:lnTo>
                  <a:lnTo>
                    <a:pt x="353611" y="286164"/>
                  </a:lnTo>
                  <a:lnTo>
                    <a:pt x="352568" y="281612"/>
                  </a:lnTo>
                  <a:lnTo>
                    <a:pt x="403081" y="245623"/>
                  </a:lnTo>
                  <a:lnTo>
                    <a:pt x="402689" y="244803"/>
                  </a:lnTo>
                  <a:lnTo>
                    <a:pt x="587911" y="244803"/>
                  </a:lnTo>
                  <a:lnTo>
                    <a:pt x="588814" y="248761"/>
                  </a:lnTo>
                  <a:lnTo>
                    <a:pt x="590083" y="254609"/>
                  </a:lnTo>
                  <a:lnTo>
                    <a:pt x="586485" y="260444"/>
                  </a:lnTo>
                  <a:lnTo>
                    <a:pt x="428190" y="296576"/>
                  </a:lnTo>
                  <a:close/>
                </a:path>
                <a:path w="590550" h="590550">
                  <a:moveTo>
                    <a:pt x="16603" y="390506"/>
                  </a:moveTo>
                  <a:lnTo>
                    <a:pt x="10768" y="386846"/>
                  </a:lnTo>
                  <a:lnTo>
                    <a:pt x="0" y="339661"/>
                  </a:lnTo>
                  <a:lnTo>
                    <a:pt x="3660" y="333825"/>
                  </a:lnTo>
                  <a:lnTo>
                    <a:pt x="162568" y="297562"/>
                  </a:lnTo>
                  <a:lnTo>
                    <a:pt x="162568" y="296576"/>
                  </a:lnTo>
                  <a:lnTo>
                    <a:pt x="175452" y="296576"/>
                  </a:lnTo>
                  <a:lnTo>
                    <a:pt x="175452" y="297562"/>
                  </a:lnTo>
                  <a:lnTo>
                    <a:pt x="175322" y="297562"/>
                  </a:lnTo>
                  <a:lnTo>
                    <a:pt x="236531" y="308093"/>
                  </a:lnTo>
                  <a:lnTo>
                    <a:pt x="237574" y="312645"/>
                  </a:lnTo>
                  <a:lnTo>
                    <a:pt x="187121" y="348622"/>
                  </a:lnTo>
                  <a:lnTo>
                    <a:pt x="187468" y="349442"/>
                  </a:lnTo>
                  <a:lnTo>
                    <a:pt x="242640" y="349442"/>
                  </a:lnTo>
                  <a:lnTo>
                    <a:pt x="239996" y="354244"/>
                  </a:lnTo>
                  <a:lnTo>
                    <a:pt x="175523" y="354244"/>
                  </a:lnTo>
                  <a:lnTo>
                    <a:pt x="16603" y="390506"/>
                  </a:lnTo>
                  <a:close/>
                </a:path>
                <a:path w="590550" h="590550">
                  <a:moveTo>
                    <a:pt x="587931" y="349442"/>
                  </a:moveTo>
                  <a:lnTo>
                    <a:pt x="402653" y="349442"/>
                  </a:lnTo>
                  <a:lnTo>
                    <a:pt x="403045" y="348622"/>
                  </a:lnTo>
                  <a:lnTo>
                    <a:pt x="352568" y="312645"/>
                  </a:lnTo>
                  <a:lnTo>
                    <a:pt x="353614" y="308093"/>
                  </a:lnTo>
                  <a:lnTo>
                    <a:pt x="414835" y="297562"/>
                  </a:lnTo>
                  <a:lnTo>
                    <a:pt x="414705" y="297562"/>
                  </a:lnTo>
                  <a:lnTo>
                    <a:pt x="414705" y="296576"/>
                  </a:lnTo>
                  <a:lnTo>
                    <a:pt x="427565" y="296576"/>
                  </a:lnTo>
                  <a:lnTo>
                    <a:pt x="427565" y="297562"/>
                  </a:lnTo>
                  <a:lnTo>
                    <a:pt x="586473" y="333825"/>
                  </a:lnTo>
                  <a:lnTo>
                    <a:pt x="590083" y="339661"/>
                  </a:lnTo>
                  <a:lnTo>
                    <a:pt x="588826" y="345520"/>
                  </a:lnTo>
                  <a:lnTo>
                    <a:pt x="587931" y="349442"/>
                  </a:lnTo>
                  <a:close/>
                </a:path>
                <a:path w="590550" h="590550">
                  <a:moveTo>
                    <a:pt x="242640" y="349442"/>
                  </a:moveTo>
                  <a:lnTo>
                    <a:pt x="187563" y="349442"/>
                  </a:lnTo>
                  <a:lnTo>
                    <a:pt x="247127" y="332410"/>
                  </a:lnTo>
                  <a:lnTo>
                    <a:pt x="248201" y="333825"/>
                  </a:lnTo>
                  <a:lnTo>
                    <a:pt x="249988" y="336071"/>
                  </a:lnTo>
                  <a:lnTo>
                    <a:pt x="242640" y="349442"/>
                  </a:lnTo>
                  <a:close/>
                </a:path>
                <a:path w="590550" h="590550">
                  <a:moveTo>
                    <a:pt x="459318" y="390934"/>
                  </a:moveTo>
                  <a:lnTo>
                    <a:pt x="369318" y="390934"/>
                  </a:lnTo>
                  <a:lnTo>
                    <a:pt x="370009" y="390364"/>
                  </a:lnTo>
                  <a:lnTo>
                    <a:pt x="340148" y="336071"/>
                  </a:lnTo>
                  <a:lnTo>
                    <a:pt x="343060" y="332410"/>
                  </a:lnTo>
                  <a:lnTo>
                    <a:pt x="402653" y="349442"/>
                  </a:lnTo>
                  <a:lnTo>
                    <a:pt x="587931" y="349442"/>
                  </a:lnTo>
                  <a:lnTo>
                    <a:pt x="586834" y="354244"/>
                  </a:lnTo>
                  <a:lnTo>
                    <a:pt x="414651" y="354244"/>
                  </a:lnTo>
                  <a:lnTo>
                    <a:pt x="414283" y="355005"/>
                  </a:lnTo>
                  <a:lnTo>
                    <a:pt x="459318" y="390934"/>
                  </a:lnTo>
                  <a:close/>
                </a:path>
                <a:path w="590550" h="590550">
                  <a:moveTo>
                    <a:pt x="269225" y="390934"/>
                  </a:moveTo>
                  <a:lnTo>
                    <a:pt x="220818" y="390934"/>
                  </a:lnTo>
                  <a:lnTo>
                    <a:pt x="267124" y="349727"/>
                  </a:lnTo>
                  <a:lnTo>
                    <a:pt x="271331" y="351760"/>
                  </a:lnTo>
                  <a:lnTo>
                    <a:pt x="269255" y="390364"/>
                  </a:lnTo>
                  <a:lnTo>
                    <a:pt x="269225" y="390934"/>
                  </a:lnTo>
                  <a:close/>
                </a:path>
                <a:path w="590550" h="590550">
                  <a:moveTo>
                    <a:pt x="383560" y="413849"/>
                  </a:moveTo>
                  <a:lnTo>
                    <a:pt x="321343" y="413849"/>
                  </a:lnTo>
                  <a:lnTo>
                    <a:pt x="322128" y="413647"/>
                  </a:lnTo>
                  <a:lnTo>
                    <a:pt x="319052" y="356633"/>
                  </a:lnTo>
                  <a:lnTo>
                    <a:pt x="318964" y="355005"/>
                  </a:lnTo>
                  <a:lnTo>
                    <a:pt x="318923" y="354244"/>
                  </a:lnTo>
                  <a:lnTo>
                    <a:pt x="318814" y="351760"/>
                  </a:lnTo>
                  <a:lnTo>
                    <a:pt x="323022" y="349727"/>
                  </a:lnTo>
                  <a:lnTo>
                    <a:pt x="325268" y="351760"/>
                  </a:lnTo>
                  <a:lnTo>
                    <a:pt x="369289" y="390934"/>
                  </a:lnTo>
                  <a:lnTo>
                    <a:pt x="459318" y="390934"/>
                  </a:lnTo>
                  <a:lnTo>
                    <a:pt x="471256" y="400454"/>
                  </a:lnTo>
                  <a:lnTo>
                    <a:pt x="378056" y="400454"/>
                  </a:lnTo>
                  <a:lnTo>
                    <a:pt x="377403" y="400977"/>
                  </a:lnTo>
                  <a:lnTo>
                    <a:pt x="383463" y="413647"/>
                  </a:lnTo>
                  <a:lnTo>
                    <a:pt x="383560" y="413849"/>
                  </a:lnTo>
                  <a:close/>
                </a:path>
                <a:path w="590550" h="590550">
                  <a:moveTo>
                    <a:pt x="84683" y="502086"/>
                  </a:moveTo>
                  <a:lnTo>
                    <a:pt x="77849" y="501314"/>
                  </a:lnTo>
                  <a:lnTo>
                    <a:pt x="47660" y="463471"/>
                  </a:lnTo>
                  <a:lnTo>
                    <a:pt x="48433" y="456637"/>
                  </a:lnTo>
                  <a:lnTo>
                    <a:pt x="175892" y="355005"/>
                  </a:lnTo>
                  <a:lnTo>
                    <a:pt x="175523" y="354244"/>
                  </a:lnTo>
                  <a:lnTo>
                    <a:pt x="239996" y="354244"/>
                  </a:lnTo>
                  <a:lnTo>
                    <a:pt x="220105" y="390364"/>
                  </a:lnTo>
                  <a:lnTo>
                    <a:pt x="220818" y="390934"/>
                  </a:lnTo>
                  <a:lnTo>
                    <a:pt x="269225" y="390934"/>
                  </a:lnTo>
                  <a:lnTo>
                    <a:pt x="268713" y="400454"/>
                  </a:lnTo>
                  <a:lnTo>
                    <a:pt x="212130" y="400454"/>
                  </a:lnTo>
                  <a:lnTo>
                    <a:pt x="84683" y="502086"/>
                  </a:lnTo>
                  <a:close/>
                </a:path>
                <a:path w="590550" h="590550">
                  <a:moveTo>
                    <a:pt x="573572" y="390506"/>
                  </a:moveTo>
                  <a:lnTo>
                    <a:pt x="572876" y="390364"/>
                  </a:lnTo>
                  <a:lnTo>
                    <a:pt x="414593" y="354244"/>
                  </a:lnTo>
                  <a:lnTo>
                    <a:pt x="586834" y="354244"/>
                  </a:lnTo>
                  <a:lnTo>
                    <a:pt x="579392" y="386846"/>
                  </a:lnTo>
                  <a:lnTo>
                    <a:pt x="573572" y="390506"/>
                  </a:lnTo>
                  <a:close/>
                </a:path>
                <a:path w="590550" h="590550">
                  <a:moveTo>
                    <a:pt x="321228" y="413849"/>
                  </a:moveTo>
                  <a:lnTo>
                    <a:pt x="268883" y="413849"/>
                  </a:lnTo>
                  <a:lnTo>
                    <a:pt x="292713" y="356633"/>
                  </a:lnTo>
                  <a:lnTo>
                    <a:pt x="297384" y="356633"/>
                  </a:lnTo>
                  <a:lnTo>
                    <a:pt x="321144" y="413647"/>
                  </a:lnTo>
                  <a:lnTo>
                    <a:pt x="321228" y="413849"/>
                  </a:lnTo>
                  <a:close/>
                </a:path>
                <a:path w="590550" h="590550">
                  <a:moveTo>
                    <a:pt x="187955" y="575348"/>
                  </a:moveTo>
                  <a:lnTo>
                    <a:pt x="144336" y="554335"/>
                  </a:lnTo>
                  <a:lnTo>
                    <a:pt x="142066" y="547845"/>
                  </a:lnTo>
                  <a:lnTo>
                    <a:pt x="212796" y="400977"/>
                  </a:lnTo>
                  <a:lnTo>
                    <a:pt x="212130" y="400454"/>
                  </a:lnTo>
                  <a:lnTo>
                    <a:pt x="268713" y="400454"/>
                  </a:lnTo>
                  <a:lnTo>
                    <a:pt x="268037" y="413029"/>
                  </a:lnTo>
                  <a:lnTo>
                    <a:pt x="268003" y="413647"/>
                  </a:lnTo>
                  <a:lnTo>
                    <a:pt x="268883" y="413849"/>
                  </a:lnTo>
                  <a:lnTo>
                    <a:pt x="383560" y="413849"/>
                  </a:lnTo>
                  <a:lnTo>
                    <a:pt x="389512" y="426210"/>
                  </a:lnTo>
                  <a:lnTo>
                    <a:pt x="265180" y="426210"/>
                  </a:lnTo>
                  <a:lnTo>
                    <a:pt x="194445" y="573078"/>
                  </a:lnTo>
                  <a:lnTo>
                    <a:pt x="187955" y="575348"/>
                  </a:lnTo>
                  <a:close/>
                </a:path>
                <a:path w="590550" h="590550">
                  <a:moveTo>
                    <a:pt x="505579" y="502086"/>
                  </a:moveTo>
                  <a:lnTo>
                    <a:pt x="504490" y="501314"/>
                  </a:lnTo>
                  <a:lnTo>
                    <a:pt x="377997" y="400454"/>
                  </a:lnTo>
                  <a:lnTo>
                    <a:pt x="471256" y="400454"/>
                  </a:lnTo>
                  <a:lnTo>
                    <a:pt x="541709" y="456637"/>
                  </a:lnTo>
                  <a:lnTo>
                    <a:pt x="542495" y="463471"/>
                  </a:lnTo>
                  <a:lnTo>
                    <a:pt x="512317" y="501314"/>
                  </a:lnTo>
                  <a:lnTo>
                    <a:pt x="505579" y="502086"/>
                  </a:lnTo>
                  <a:close/>
                </a:path>
                <a:path w="590550" h="590550">
                  <a:moveTo>
                    <a:pt x="322997" y="590549"/>
                  </a:moveTo>
                  <a:lnTo>
                    <a:pt x="267148" y="590549"/>
                  </a:lnTo>
                  <a:lnTo>
                    <a:pt x="266007" y="589408"/>
                  </a:lnTo>
                  <a:lnTo>
                    <a:pt x="265955" y="426400"/>
                  </a:lnTo>
                  <a:lnTo>
                    <a:pt x="265123" y="426210"/>
                  </a:lnTo>
                  <a:lnTo>
                    <a:pt x="324958" y="426210"/>
                  </a:lnTo>
                  <a:lnTo>
                    <a:pt x="324138" y="426400"/>
                  </a:lnTo>
                  <a:lnTo>
                    <a:pt x="324138" y="589408"/>
                  </a:lnTo>
                  <a:lnTo>
                    <a:pt x="322997" y="590549"/>
                  </a:lnTo>
                  <a:close/>
                </a:path>
                <a:path w="590550" h="590550">
                  <a:moveTo>
                    <a:pt x="402202" y="575348"/>
                  </a:moveTo>
                  <a:lnTo>
                    <a:pt x="395700" y="573078"/>
                  </a:lnTo>
                  <a:lnTo>
                    <a:pt x="325050" y="426400"/>
                  </a:lnTo>
                  <a:lnTo>
                    <a:pt x="324958" y="426210"/>
                  </a:lnTo>
                  <a:lnTo>
                    <a:pt x="389512" y="426210"/>
                  </a:lnTo>
                  <a:lnTo>
                    <a:pt x="448085" y="547845"/>
                  </a:lnTo>
                  <a:lnTo>
                    <a:pt x="445829" y="554335"/>
                  </a:lnTo>
                  <a:lnTo>
                    <a:pt x="402202" y="575348"/>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0" y="0"/>
              <a:ext cx="18287786" cy="10286999"/>
            </a:xfrm>
            <a:prstGeom prst="rect">
              <a:avLst/>
            </a:prstGeom>
          </p:spPr>
        </p:pic>
        <p:sp>
          <p:nvSpPr>
            <p:cNvPr id="6" name="object 6"/>
            <p:cNvSpPr/>
            <p:nvPr/>
          </p:nvSpPr>
          <p:spPr>
            <a:xfrm>
              <a:off x="363004" y="0"/>
              <a:ext cx="8916670" cy="5144135"/>
            </a:xfrm>
            <a:custGeom>
              <a:avLst/>
              <a:gdLst/>
              <a:ahLst/>
              <a:cxnLst/>
              <a:rect l="l" t="t" r="r" b="b"/>
              <a:pathLst>
                <a:path w="8916670" h="5144135">
                  <a:moveTo>
                    <a:pt x="8916187" y="2304529"/>
                  </a:moveTo>
                  <a:lnTo>
                    <a:pt x="6047092" y="2304529"/>
                  </a:lnTo>
                  <a:lnTo>
                    <a:pt x="6047092" y="0"/>
                  </a:lnTo>
                  <a:lnTo>
                    <a:pt x="333311" y="0"/>
                  </a:lnTo>
                  <a:lnTo>
                    <a:pt x="333311" y="2304529"/>
                  </a:lnTo>
                  <a:lnTo>
                    <a:pt x="0" y="2304529"/>
                  </a:lnTo>
                  <a:lnTo>
                    <a:pt x="0" y="5143512"/>
                  </a:lnTo>
                  <a:lnTo>
                    <a:pt x="8916187" y="5143512"/>
                  </a:lnTo>
                  <a:lnTo>
                    <a:pt x="8916187" y="2304529"/>
                  </a:lnTo>
                  <a:close/>
                </a:path>
              </a:pathLst>
            </a:custGeom>
            <a:solidFill>
              <a:srgbClr val="FFFFFF"/>
            </a:solidFill>
          </p:spPr>
          <p:txBody>
            <a:bodyPr wrap="square" lIns="0" tIns="0" rIns="0" bIns="0" rtlCol="0"/>
            <a:lstStyle/>
            <a:p>
              <a:endParaRPr/>
            </a:p>
          </p:txBody>
        </p:sp>
        <p:sp>
          <p:nvSpPr>
            <p:cNvPr id="7" name="object 7"/>
            <p:cNvSpPr/>
            <p:nvPr/>
          </p:nvSpPr>
          <p:spPr>
            <a:xfrm>
              <a:off x="0" y="7067031"/>
              <a:ext cx="12107545" cy="3220085"/>
            </a:xfrm>
            <a:custGeom>
              <a:avLst/>
              <a:gdLst/>
              <a:ahLst/>
              <a:cxnLst/>
              <a:rect l="l" t="t" r="r" b="b"/>
              <a:pathLst>
                <a:path w="12107545" h="3220084">
                  <a:moveTo>
                    <a:pt x="0" y="0"/>
                  </a:moveTo>
                  <a:lnTo>
                    <a:pt x="12107513" y="0"/>
                  </a:lnTo>
                  <a:lnTo>
                    <a:pt x="12107513" y="3219968"/>
                  </a:lnTo>
                  <a:lnTo>
                    <a:pt x="0" y="3219968"/>
                  </a:lnTo>
                  <a:lnTo>
                    <a:pt x="0" y="0"/>
                  </a:lnTo>
                  <a:close/>
                </a:path>
              </a:pathLst>
            </a:custGeom>
            <a:solidFill>
              <a:srgbClr val="525252"/>
            </a:solidFill>
          </p:spPr>
          <p:txBody>
            <a:bodyPr wrap="square" lIns="0" tIns="0" rIns="0" bIns="0" rtlCol="0"/>
            <a:lstStyle/>
            <a:p>
              <a:endParaRPr/>
            </a:p>
          </p:txBody>
        </p:sp>
        <p:sp>
          <p:nvSpPr>
            <p:cNvPr id="8" name="object 8"/>
            <p:cNvSpPr/>
            <p:nvPr/>
          </p:nvSpPr>
          <p:spPr>
            <a:xfrm>
              <a:off x="0" y="5143500"/>
              <a:ext cx="9566275" cy="1235710"/>
            </a:xfrm>
            <a:custGeom>
              <a:avLst/>
              <a:gdLst/>
              <a:ahLst/>
              <a:cxnLst/>
              <a:rect l="l" t="t" r="r" b="b"/>
              <a:pathLst>
                <a:path w="9566275" h="1235710">
                  <a:moveTo>
                    <a:pt x="9566086" y="1235250"/>
                  </a:moveTo>
                  <a:lnTo>
                    <a:pt x="0" y="1235250"/>
                  </a:lnTo>
                  <a:lnTo>
                    <a:pt x="0" y="0"/>
                  </a:lnTo>
                  <a:lnTo>
                    <a:pt x="9566086" y="0"/>
                  </a:lnTo>
                  <a:lnTo>
                    <a:pt x="9566086" y="1235250"/>
                  </a:lnTo>
                  <a:close/>
                </a:path>
              </a:pathLst>
            </a:custGeom>
            <a:solidFill>
              <a:srgbClr val="0E85C6"/>
            </a:solidFill>
          </p:spPr>
          <p:txBody>
            <a:bodyPr wrap="square" lIns="0" tIns="0" rIns="0" bIns="0" rtlCol="0"/>
            <a:lstStyle/>
            <a:p>
              <a:endParaRPr/>
            </a:p>
          </p:txBody>
        </p:sp>
        <p:sp>
          <p:nvSpPr>
            <p:cNvPr id="9" name="object 9"/>
            <p:cNvSpPr/>
            <p:nvPr/>
          </p:nvSpPr>
          <p:spPr>
            <a:xfrm>
              <a:off x="5845149" y="7603448"/>
              <a:ext cx="6264910" cy="0"/>
            </a:xfrm>
            <a:custGeom>
              <a:avLst/>
              <a:gdLst/>
              <a:ahLst/>
              <a:cxnLst/>
              <a:rect l="l" t="t" r="r" b="b"/>
              <a:pathLst>
                <a:path w="6264909">
                  <a:moveTo>
                    <a:pt x="0" y="0"/>
                  </a:moveTo>
                  <a:lnTo>
                    <a:pt x="6264468" y="0"/>
                  </a:lnTo>
                </a:path>
              </a:pathLst>
            </a:custGeom>
            <a:ln w="38100">
              <a:solidFill>
                <a:srgbClr val="FAFAFA"/>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0" y="6546"/>
              <a:ext cx="1800224" cy="1781174"/>
            </a:xfrm>
            <a:prstGeom prst="rect">
              <a:avLst/>
            </a:prstGeom>
          </p:spPr>
        </p:pic>
        <p:sp>
          <p:nvSpPr>
            <p:cNvPr id="11" name="object 11"/>
            <p:cNvSpPr/>
            <p:nvPr/>
          </p:nvSpPr>
          <p:spPr>
            <a:xfrm>
              <a:off x="8590943" y="9581147"/>
              <a:ext cx="687070" cy="687070"/>
            </a:xfrm>
            <a:custGeom>
              <a:avLst/>
              <a:gdLst/>
              <a:ahLst/>
              <a:cxnLst/>
              <a:rect l="l" t="t" r="r" b="b"/>
              <a:pathLst>
                <a:path w="687070" h="687070">
                  <a:moveTo>
                    <a:pt x="343346" y="686692"/>
                  </a:moveTo>
                  <a:lnTo>
                    <a:pt x="296813" y="683553"/>
                  </a:lnTo>
                  <a:lnTo>
                    <a:pt x="252165" y="674409"/>
                  </a:lnTo>
                  <a:lnTo>
                    <a:pt x="209815" y="659672"/>
                  </a:lnTo>
                  <a:lnTo>
                    <a:pt x="170173" y="639755"/>
                  </a:lnTo>
                  <a:lnTo>
                    <a:pt x="133653" y="615069"/>
                  </a:lnTo>
                  <a:lnTo>
                    <a:pt x="100665" y="586026"/>
                  </a:lnTo>
                  <a:lnTo>
                    <a:pt x="71623" y="553039"/>
                  </a:lnTo>
                  <a:lnTo>
                    <a:pt x="46937" y="516518"/>
                  </a:lnTo>
                  <a:lnTo>
                    <a:pt x="27020" y="476877"/>
                  </a:lnTo>
                  <a:lnTo>
                    <a:pt x="12283" y="434526"/>
                  </a:lnTo>
                  <a:lnTo>
                    <a:pt x="3139" y="389879"/>
                  </a:lnTo>
                  <a:lnTo>
                    <a:pt x="0" y="343346"/>
                  </a:lnTo>
                  <a:lnTo>
                    <a:pt x="3139" y="296813"/>
                  </a:lnTo>
                  <a:lnTo>
                    <a:pt x="12283" y="252165"/>
                  </a:lnTo>
                  <a:lnTo>
                    <a:pt x="27020" y="209815"/>
                  </a:lnTo>
                  <a:lnTo>
                    <a:pt x="46937" y="170173"/>
                  </a:lnTo>
                  <a:lnTo>
                    <a:pt x="71623" y="133653"/>
                  </a:lnTo>
                  <a:lnTo>
                    <a:pt x="100665" y="100665"/>
                  </a:lnTo>
                  <a:lnTo>
                    <a:pt x="133653" y="71623"/>
                  </a:lnTo>
                  <a:lnTo>
                    <a:pt x="170173" y="46937"/>
                  </a:lnTo>
                  <a:lnTo>
                    <a:pt x="209815" y="27020"/>
                  </a:lnTo>
                  <a:lnTo>
                    <a:pt x="252165" y="12283"/>
                  </a:lnTo>
                  <a:lnTo>
                    <a:pt x="296813" y="3139"/>
                  </a:lnTo>
                  <a:lnTo>
                    <a:pt x="343346" y="0"/>
                  </a:lnTo>
                  <a:lnTo>
                    <a:pt x="389879" y="3139"/>
                  </a:lnTo>
                  <a:lnTo>
                    <a:pt x="434526" y="12283"/>
                  </a:lnTo>
                  <a:lnTo>
                    <a:pt x="468443" y="24085"/>
                  </a:lnTo>
                  <a:lnTo>
                    <a:pt x="343346" y="24085"/>
                  </a:lnTo>
                  <a:lnTo>
                    <a:pt x="296176" y="27547"/>
                  </a:lnTo>
                  <a:lnTo>
                    <a:pt x="251153" y="37605"/>
                  </a:lnTo>
                  <a:lnTo>
                    <a:pt x="208770" y="53764"/>
                  </a:lnTo>
                  <a:lnTo>
                    <a:pt x="169522" y="75529"/>
                  </a:lnTo>
                  <a:lnTo>
                    <a:pt x="133903" y="102407"/>
                  </a:lnTo>
                  <a:lnTo>
                    <a:pt x="102407" y="133903"/>
                  </a:lnTo>
                  <a:lnTo>
                    <a:pt x="75529" y="169522"/>
                  </a:lnTo>
                  <a:lnTo>
                    <a:pt x="53764" y="208770"/>
                  </a:lnTo>
                  <a:lnTo>
                    <a:pt x="37605" y="251153"/>
                  </a:lnTo>
                  <a:lnTo>
                    <a:pt x="27547" y="296176"/>
                  </a:lnTo>
                  <a:lnTo>
                    <a:pt x="24085" y="343346"/>
                  </a:lnTo>
                  <a:lnTo>
                    <a:pt x="27501" y="389879"/>
                  </a:lnTo>
                  <a:lnTo>
                    <a:pt x="27547" y="390515"/>
                  </a:lnTo>
                  <a:lnTo>
                    <a:pt x="37605" y="435539"/>
                  </a:lnTo>
                  <a:lnTo>
                    <a:pt x="53764" y="477922"/>
                  </a:lnTo>
                  <a:lnTo>
                    <a:pt x="75529" y="517170"/>
                  </a:lnTo>
                  <a:lnTo>
                    <a:pt x="102407" y="552789"/>
                  </a:lnTo>
                  <a:lnTo>
                    <a:pt x="133903" y="584285"/>
                  </a:lnTo>
                  <a:lnTo>
                    <a:pt x="169522" y="611162"/>
                  </a:lnTo>
                  <a:lnTo>
                    <a:pt x="208770" y="632928"/>
                  </a:lnTo>
                  <a:lnTo>
                    <a:pt x="251153" y="649086"/>
                  </a:lnTo>
                  <a:lnTo>
                    <a:pt x="296176" y="659144"/>
                  </a:lnTo>
                  <a:lnTo>
                    <a:pt x="343346" y="662607"/>
                  </a:lnTo>
                  <a:lnTo>
                    <a:pt x="468443" y="662607"/>
                  </a:lnTo>
                  <a:lnTo>
                    <a:pt x="434526" y="674409"/>
                  </a:lnTo>
                  <a:lnTo>
                    <a:pt x="389879" y="683553"/>
                  </a:lnTo>
                  <a:lnTo>
                    <a:pt x="343346" y="686692"/>
                  </a:lnTo>
                  <a:close/>
                </a:path>
                <a:path w="687070" h="687070">
                  <a:moveTo>
                    <a:pt x="468443" y="662607"/>
                  </a:moveTo>
                  <a:lnTo>
                    <a:pt x="343346" y="662607"/>
                  </a:lnTo>
                  <a:lnTo>
                    <a:pt x="390515" y="659144"/>
                  </a:lnTo>
                  <a:lnTo>
                    <a:pt x="435539" y="649086"/>
                  </a:lnTo>
                  <a:lnTo>
                    <a:pt x="477922" y="632928"/>
                  </a:lnTo>
                  <a:lnTo>
                    <a:pt x="517170" y="611162"/>
                  </a:lnTo>
                  <a:lnTo>
                    <a:pt x="552789" y="584285"/>
                  </a:lnTo>
                  <a:lnTo>
                    <a:pt x="584285" y="552789"/>
                  </a:lnTo>
                  <a:lnTo>
                    <a:pt x="611162" y="517170"/>
                  </a:lnTo>
                  <a:lnTo>
                    <a:pt x="632928" y="477922"/>
                  </a:lnTo>
                  <a:lnTo>
                    <a:pt x="649086" y="435539"/>
                  </a:lnTo>
                  <a:lnTo>
                    <a:pt x="659144" y="390515"/>
                  </a:lnTo>
                  <a:lnTo>
                    <a:pt x="662607" y="343346"/>
                  </a:lnTo>
                  <a:lnTo>
                    <a:pt x="659191" y="296813"/>
                  </a:lnTo>
                  <a:lnTo>
                    <a:pt x="659144" y="296176"/>
                  </a:lnTo>
                  <a:lnTo>
                    <a:pt x="649086" y="251153"/>
                  </a:lnTo>
                  <a:lnTo>
                    <a:pt x="632928" y="208770"/>
                  </a:lnTo>
                  <a:lnTo>
                    <a:pt x="611162" y="169522"/>
                  </a:lnTo>
                  <a:lnTo>
                    <a:pt x="584285" y="133903"/>
                  </a:lnTo>
                  <a:lnTo>
                    <a:pt x="552789" y="102407"/>
                  </a:lnTo>
                  <a:lnTo>
                    <a:pt x="517170" y="75529"/>
                  </a:lnTo>
                  <a:lnTo>
                    <a:pt x="477922" y="53764"/>
                  </a:lnTo>
                  <a:lnTo>
                    <a:pt x="435539" y="37605"/>
                  </a:lnTo>
                  <a:lnTo>
                    <a:pt x="390515" y="27547"/>
                  </a:lnTo>
                  <a:lnTo>
                    <a:pt x="343346" y="24085"/>
                  </a:lnTo>
                  <a:lnTo>
                    <a:pt x="468443" y="24085"/>
                  </a:lnTo>
                  <a:lnTo>
                    <a:pt x="516518" y="46937"/>
                  </a:lnTo>
                  <a:lnTo>
                    <a:pt x="553039" y="71623"/>
                  </a:lnTo>
                  <a:lnTo>
                    <a:pt x="586026" y="100665"/>
                  </a:lnTo>
                  <a:lnTo>
                    <a:pt x="615069" y="133653"/>
                  </a:lnTo>
                  <a:lnTo>
                    <a:pt x="639755" y="170173"/>
                  </a:lnTo>
                  <a:lnTo>
                    <a:pt x="659672" y="209815"/>
                  </a:lnTo>
                  <a:lnTo>
                    <a:pt x="674409" y="252165"/>
                  </a:lnTo>
                  <a:lnTo>
                    <a:pt x="683553" y="296813"/>
                  </a:lnTo>
                  <a:lnTo>
                    <a:pt x="686692" y="343346"/>
                  </a:lnTo>
                  <a:lnTo>
                    <a:pt x="683553" y="389879"/>
                  </a:lnTo>
                  <a:lnTo>
                    <a:pt x="674409" y="434526"/>
                  </a:lnTo>
                  <a:lnTo>
                    <a:pt x="659672" y="476877"/>
                  </a:lnTo>
                  <a:lnTo>
                    <a:pt x="639755" y="516518"/>
                  </a:lnTo>
                  <a:lnTo>
                    <a:pt x="615069" y="553039"/>
                  </a:lnTo>
                  <a:lnTo>
                    <a:pt x="586026" y="586026"/>
                  </a:lnTo>
                  <a:lnTo>
                    <a:pt x="553039" y="615069"/>
                  </a:lnTo>
                  <a:lnTo>
                    <a:pt x="516518" y="639755"/>
                  </a:lnTo>
                  <a:lnTo>
                    <a:pt x="476877" y="659672"/>
                  </a:lnTo>
                  <a:lnTo>
                    <a:pt x="468443" y="662607"/>
                  </a:lnTo>
                  <a:close/>
                </a:path>
              </a:pathLst>
            </a:custGeom>
            <a:solidFill>
              <a:srgbClr val="FFFFFF"/>
            </a:solidFill>
          </p:spPr>
          <p:txBody>
            <a:bodyPr wrap="square" lIns="0" tIns="0" rIns="0" bIns="0" rtlCol="0"/>
            <a:lstStyle/>
            <a:p>
              <a:endParaRPr/>
            </a:p>
          </p:txBody>
        </p:sp>
        <p:pic>
          <p:nvPicPr>
            <p:cNvPr id="12" name="object 12"/>
            <p:cNvPicPr/>
            <p:nvPr/>
          </p:nvPicPr>
          <p:blipFill>
            <a:blip r:embed="rId4" cstate="print"/>
            <a:stretch>
              <a:fillRect/>
            </a:stretch>
          </p:blipFill>
          <p:spPr>
            <a:xfrm>
              <a:off x="8990916" y="9813888"/>
              <a:ext cx="122221" cy="221210"/>
            </a:xfrm>
            <a:prstGeom prst="rect">
              <a:avLst/>
            </a:prstGeom>
          </p:spPr>
        </p:pic>
        <p:sp>
          <p:nvSpPr>
            <p:cNvPr id="13" name="object 13"/>
            <p:cNvSpPr/>
            <p:nvPr/>
          </p:nvSpPr>
          <p:spPr>
            <a:xfrm>
              <a:off x="8770303" y="9932864"/>
              <a:ext cx="328295" cy="116205"/>
            </a:xfrm>
            <a:custGeom>
              <a:avLst/>
              <a:gdLst/>
              <a:ahLst/>
              <a:cxnLst/>
              <a:rect l="l" t="t" r="r" b="b"/>
              <a:pathLst>
                <a:path w="328295" h="116204">
                  <a:moveTo>
                    <a:pt x="316497" y="115915"/>
                  </a:moveTo>
                  <a:lnTo>
                    <a:pt x="309951" y="115900"/>
                  </a:lnTo>
                  <a:lnTo>
                    <a:pt x="18021" y="115900"/>
                  </a:lnTo>
                  <a:lnTo>
                    <a:pt x="11474" y="115915"/>
                  </a:lnTo>
                  <a:lnTo>
                    <a:pt x="5467" y="114121"/>
                  </a:lnTo>
                  <a:lnTo>
                    <a:pt x="0" y="110519"/>
                  </a:lnTo>
                  <a:lnTo>
                    <a:pt x="116156" y="0"/>
                  </a:lnTo>
                  <a:lnTo>
                    <a:pt x="163986" y="45523"/>
                  </a:lnTo>
                  <a:lnTo>
                    <a:pt x="211815" y="0"/>
                  </a:lnTo>
                  <a:lnTo>
                    <a:pt x="327972" y="110519"/>
                  </a:lnTo>
                  <a:lnTo>
                    <a:pt x="322505" y="114121"/>
                  </a:lnTo>
                  <a:lnTo>
                    <a:pt x="316497" y="115915"/>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8755442" y="9813888"/>
              <a:ext cx="122221" cy="221210"/>
            </a:xfrm>
            <a:prstGeom prst="rect">
              <a:avLst/>
            </a:prstGeom>
          </p:spPr>
        </p:pic>
        <p:sp>
          <p:nvSpPr>
            <p:cNvPr id="15" name="object 15"/>
            <p:cNvSpPr/>
            <p:nvPr/>
          </p:nvSpPr>
          <p:spPr>
            <a:xfrm>
              <a:off x="341884" y="9581159"/>
              <a:ext cx="8756650" cy="687070"/>
            </a:xfrm>
            <a:custGeom>
              <a:avLst/>
              <a:gdLst/>
              <a:ahLst/>
              <a:cxnLst/>
              <a:rect l="l" t="t" r="r" b="b"/>
              <a:pathLst>
                <a:path w="8756650" h="687070">
                  <a:moveTo>
                    <a:pt x="551395" y="331038"/>
                  </a:moveTo>
                  <a:lnTo>
                    <a:pt x="550379" y="323443"/>
                  </a:lnTo>
                  <a:lnTo>
                    <a:pt x="549605" y="315747"/>
                  </a:lnTo>
                  <a:lnTo>
                    <a:pt x="548322" y="308241"/>
                  </a:lnTo>
                  <a:lnTo>
                    <a:pt x="538873" y="272376"/>
                  </a:lnTo>
                  <a:lnTo>
                    <a:pt x="536803" y="267881"/>
                  </a:lnTo>
                  <a:lnTo>
                    <a:pt x="536803" y="350685"/>
                  </a:lnTo>
                  <a:lnTo>
                    <a:pt x="532841" y="382727"/>
                  </a:lnTo>
                  <a:lnTo>
                    <a:pt x="524078" y="412711"/>
                  </a:lnTo>
                  <a:lnTo>
                    <a:pt x="523989" y="412902"/>
                  </a:lnTo>
                  <a:lnTo>
                    <a:pt x="510603" y="440677"/>
                  </a:lnTo>
                  <a:lnTo>
                    <a:pt x="492467" y="466585"/>
                  </a:lnTo>
                  <a:lnTo>
                    <a:pt x="481787" y="461137"/>
                  </a:lnTo>
                  <a:lnTo>
                    <a:pt x="481787" y="478370"/>
                  </a:lnTo>
                  <a:lnTo>
                    <a:pt x="457314" y="499491"/>
                  </a:lnTo>
                  <a:lnTo>
                    <a:pt x="430415" y="515975"/>
                  </a:lnTo>
                  <a:lnTo>
                    <a:pt x="400977" y="527812"/>
                  </a:lnTo>
                  <a:lnTo>
                    <a:pt x="368884" y="535000"/>
                  </a:lnTo>
                  <a:lnTo>
                    <a:pt x="371970" y="531749"/>
                  </a:lnTo>
                  <a:lnTo>
                    <a:pt x="386727" y="516229"/>
                  </a:lnTo>
                  <a:lnTo>
                    <a:pt x="402526" y="496011"/>
                  </a:lnTo>
                  <a:lnTo>
                    <a:pt x="402640" y="495846"/>
                  </a:lnTo>
                  <a:lnTo>
                    <a:pt x="416293" y="474370"/>
                  </a:lnTo>
                  <a:lnTo>
                    <a:pt x="427977" y="451383"/>
                  </a:lnTo>
                  <a:lnTo>
                    <a:pt x="442036" y="456831"/>
                  </a:lnTo>
                  <a:lnTo>
                    <a:pt x="455739" y="463169"/>
                  </a:lnTo>
                  <a:lnTo>
                    <a:pt x="468985" y="470344"/>
                  </a:lnTo>
                  <a:lnTo>
                    <a:pt x="481787" y="478370"/>
                  </a:lnTo>
                  <a:lnTo>
                    <a:pt x="481787" y="461137"/>
                  </a:lnTo>
                  <a:lnTo>
                    <a:pt x="462508" y="451294"/>
                  </a:lnTo>
                  <a:lnTo>
                    <a:pt x="434733" y="437121"/>
                  </a:lnTo>
                  <a:lnTo>
                    <a:pt x="434822" y="436778"/>
                  </a:lnTo>
                  <a:lnTo>
                    <a:pt x="435762" y="433362"/>
                  </a:lnTo>
                  <a:lnTo>
                    <a:pt x="435889" y="432930"/>
                  </a:lnTo>
                  <a:lnTo>
                    <a:pt x="436981" y="428955"/>
                  </a:lnTo>
                  <a:lnTo>
                    <a:pt x="447522" y="384314"/>
                  </a:lnTo>
                  <a:lnTo>
                    <a:pt x="450342" y="362064"/>
                  </a:lnTo>
                  <a:lnTo>
                    <a:pt x="451739" y="350685"/>
                  </a:lnTo>
                  <a:lnTo>
                    <a:pt x="536803" y="350685"/>
                  </a:lnTo>
                  <a:lnTo>
                    <a:pt x="536803" y="267881"/>
                  </a:lnTo>
                  <a:lnTo>
                    <a:pt x="536790" y="335737"/>
                  </a:lnTo>
                  <a:lnTo>
                    <a:pt x="450875" y="335737"/>
                  </a:lnTo>
                  <a:lnTo>
                    <a:pt x="449059" y="311772"/>
                  </a:lnTo>
                  <a:lnTo>
                    <a:pt x="445262" y="288353"/>
                  </a:lnTo>
                  <a:lnTo>
                    <a:pt x="439445" y="265518"/>
                  </a:lnTo>
                  <a:lnTo>
                    <a:pt x="436359" y="256819"/>
                  </a:lnTo>
                  <a:lnTo>
                    <a:pt x="436359" y="335737"/>
                  </a:lnTo>
                  <a:lnTo>
                    <a:pt x="435838" y="335737"/>
                  </a:lnTo>
                  <a:lnTo>
                    <a:pt x="435838" y="350685"/>
                  </a:lnTo>
                  <a:lnTo>
                    <a:pt x="435711" y="359740"/>
                  </a:lnTo>
                  <a:lnTo>
                    <a:pt x="435610" y="367106"/>
                  </a:lnTo>
                  <a:lnTo>
                    <a:pt x="432155" y="389915"/>
                  </a:lnTo>
                  <a:lnTo>
                    <a:pt x="426504" y="413766"/>
                  </a:lnTo>
                  <a:lnTo>
                    <a:pt x="419696" y="433362"/>
                  </a:lnTo>
                  <a:lnTo>
                    <a:pt x="418058" y="432930"/>
                  </a:lnTo>
                  <a:lnTo>
                    <a:pt x="414235" y="431939"/>
                  </a:lnTo>
                  <a:lnTo>
                    <a:pt x="414235" y="446862"/>
                  </a:lnTo>
                  <a:lnTo>
                    <a:pt x="401891" y="470636"/>
                  </a:lnTo>
                  <a:lnTo>
                    <a:pt x="387261" y="492721"/>
                  </a:lnTo>
                  <a:lnTo>
                    <a:pt x="370332" y="513092"/>
                  </a:lnTo>
                  <a:lnTo>
                    <a:pt x="351116" y="531749"/>
                  </a:lnTo>
                  <a:lnTo>
                    <a:pt x="351116" y="436778"/>
                  </a:lnTo>
                  <a:lnTo>
                    <a:pt x="367144" y="437743"/>
                  </a:lnTo>
                  <a:lnTo>
                    <a:pt x="383006" y="439737"/>
                  </a:lnTo>
                  <a:lnTo>
                    <a:pt x="398703" y="442772"/>
                  </a:lnTo>
                  <a:lnTo>
                    <a:pt x="414235" y="446862"/>
                  </a:lnTo>
                  <a:lnTo>
                    <a:pt x="414235" y="431939"/>
                  </a:lnTo>
                  <a:lnTo>
                    <a:pt x="402780" y="428955"/>
                  </a:lnTo>
                  <a:lnTo>
                    <a:pt x="385673" y="425665"/>
                  </a:lnTo>
                  <a:lnTo>
                    <a:pt x="368401" y="423494"/>
                  </a:lnTo>
                  <a:lnTo>
                    <a:pt x="350939" y="422427"/>
                  </a:lnTo>
                  <a:lnTo>
                    <a:pt x="350939" y="350685"/>
                  </a:lnTo>
                  <a:lnTo>
                    <a:pt x="435838" y="350685"/>
                  </a:lnTo>
                  <a:lnTo>
                    <a:pt x="435838" y="335737"/>
                  </a:lnTo>
                  <a:lnTo>
                    <a:pt x="350939" y="335737"/>
                  </a:lnTo>
                  <a:lnTo>
                    <a:pt x="350939" y="256997"/>
                  </a:lnTo>
                  <a:lnTo>
                    <a:pt x="368033" y="255841"/>
                  </a:lnTo>
                  <a:lnTo>
                    <a:pt x="367868" y="255841"/>
                  </a:lnTo>
                  <a:lnTo>
                    <a:pt x="384378" y="253809"/>
                  </a:lnTo>
                  <a:lnTo>
                    <a:pt x="400989" y="250723"/>
                  </a:lnTo>
                  <a:lnTo>
                    <a:pt x="417309" y="246570"/>
                  </a:lnTo>
                  <a:lnTo>
                    <a:pt x="425221" y="268185"/>
                  </a:lnTo>
                  <a:lnTo>
                    <a:pt x="431025" y="290258"/>
                  </a:lnTo>
                  <a:lnTo>
                    <a:pt x="434733" y="312775"/>
                  </a:lnTo>
                  <a:lnTo>
                    <a:pt x="436359" y="335737"/>
                  </a:lnTo>
                  <a:lnTo>
                    <a:pt x="436359" y="256819"/>
                  </a:lnTo>
                  <a:lnTo>
                    <a:pt x="432727" y="246570"/>
                  </a:lnTo>
                  <a:lnTo>
                    <a:pt x="431571" y="243332"/>
                  </a:lnTo>
                  <a:lnTo>
                    <a:pt x="433133" y="242557"/>
                  </a:lnTo>
                  <a:lnTo>
                    <a:pt x="461441" y="228638"/>
                  </a:lnTo>
                  <a:lnTo>
                    <a:pt x="488543" y="215315"/>
                  </a:lnTo>
                  <a:lnTo>
                    <a:pt x="508254" y="241960"/>
                  </a:lnTo>
                  <a:lnTo>
                    <a:pt x="522947" y="271005"/>
                  </a:lnTo>
                  <a:lnTo>
                    <a:pt x="532460" y="302260"/>
                  </a:lnTo>
                  <a:lnTo>
                    <a:pt x="536790" y="335737"/>
                  </a:lnTo>
                  <a:lnTo>
                    <a:pt x="536790" y="267855"/>
                  </a:lnTo>
                  <a:lnTo>
                    <a:pt x="523862" y="239763"/>
                  </a:lnTo>
                  <a:lnTo>
                    <a:pt x="506704" y="215315"/>
                  </a:lnTo>
                  <a:lnTo>
                    <a:pt x="503262" y="210400"/>
                  </a:lnTo>
                  <a:lnTo>
                    <a:pt x="477354" y="184569"/>
                  </a:lnTo>
                  <a:lnTo>
                    <a:pt x="477354" y="203695"/>
                  </a:lnTo>
                  <a:lnTo>
                    <a:pt x="465823" y="210807"/>
                  </a:lnTo>
                  <a:lnTo>
                    <a:pt x="451104" y="218389"/>
                  </a:lnTo>
                  <a:lnTo>
                    <a:pt x="436448" y="224878"/>
                  </a:lnTo>
                  <a:lnTo>
                    <a:pt x="425411" y="228638"/>
                  </a:lnTo>
                  <a:lnTo>
                    <a:pt x="425119" y="228638"/>
                  </a:lnTo>
                  <a:lnTo>
                    <a:pt x="413842" y="207746"/>
                  </a:lnTo>
                  <a:lnTo>
                    <a:pt x="411670" y="204470"/>
                  </a:lnTo>
                  <a:lnTo>
                    <a:pt x="411670" y="233159"/>
                  </a:lnTo>
                  <a:lnTo>
                    <a:pt x="396760" y="236893"/>
                  </a:lnTo>
                  <a:lnTo>
                    <a:pt x="381431" y="239763"/>
                  </a:lnTo>
                  <a:lnTo>
                    <a:pt x="366255" y="241630"/>
                  </a:lnTo>
                  <a:lnTo>
                    <a:pt x="350939" y="242557"/>
                  </a:lnTo>
                  <a:lnTo>
                    <a:pt x="350939" y="241960"/>
                  </a:lnTo>
                  <a:lnTo>
                    <a:pt x="350939" y="154673"/>
                  </a:lnTo>
                  <a:lnTo>
                    <a:pt x="369023" y="172021"/>
                  </a:lnTo>
                  <a:lnTo>
                    <a:pt x="385114" y="190906"/>
                  </a:lnTo>
                  <a:lnTo>
                    <a:pt x="399224" y="211315"/>
                  </a:lnTo>
                  <a:lnTo>
                    <a:pt x="411276" y="233159"/>
                  </a:lnTo>
                  <a:lnTo>
                    <a:pt x="411670" y="233159"/>
                  </a:lnTo>
                  <a:lnTo>
                    <a:pt x="411670" y="204470"/>
                  </a:lnTo>
                  <a:lnTo>
                    <a:pt x="400710" y="187921"/>
                  </a:lnTo>
                  <a:lnTo>
                    <a:pt x="385699" y="169151"/>
                  </a:lnTo>
                  <a:lnTo>
                    <a:pt x="371881" y="154584"/>
                  </a:lnTo>
                  <a:lnTo>
                    <a:pt x="369125" y="151676"/>
                  </a:lnTo>
                  <a:lnTo>
                    <a:pt x="427647" y="169151"/>
                  </a:lnTo>
                  <a:lnTo>
                    <a:pt x="477354" y="203695"/>
                  </a:lnTo>
                  <a:lnTo>
                    <a:pt x="477354" y="184569"/>
                  </a:lnTo>
                  <a:lnTo>
                    <a:pt x="423456" y="151422"/>
                  </a:lnTo>
                  <a:lnTo>
                    <a:pt x="357352" y="135966"/>
                  </a:lnTo>
                  <a:lnTo>
                    <a:pt x="336080" y="137007"/>
                  </a:lnTo>
                  <a:lnTo>
                    <a:pt x="336080" y="154584"/>
                  </a:lnTo>
                  <a:lnTo>
                    <a:pt x="336080" y="241960"/>
                  </a:lnTo>
                  <a:lnTo>
                    <a:pt x="336080" y="256819"/>
                  </a:lnTo>
                  <a:lnTo>
                    <a:pt x="336080" y="335737"/>
                  </a:lnTo>
                  <a:lnTo>
                    <a:pt x="336080" y="436778"/>
                  </a:lnTo>
                  <a:lnTo>
                    <a:pt x="336080" y="531749"/>
                  </a:lnTo>
                  <a:lnTo>
                    <a:pt x="318236" y="514477"/>
                  </a:lnTo>
                  <a:lnTo>
                    <a:pt x="318236" y="535000"/>
                  </a:lnTo>
                  <a:lnTo>
                    <a:pt x="286131" y="527812"/>
                  </a:lnTo>
                  <a:lnTo>
                    <a:pt x="256717" y="515975"/>
                  </a:lnTo>
                  <a:lnTo>
                    <a:pt x="229831" y="499491"/>
                  </a:lnTo>
                  <a:lnTo>
                    <a:pt x="205320" y="478370"/>
                  </a:lnTo>
                  <a:lnTo>
                    <a:pt x="218186" y="470344"/>
                  </a:lnTo>
                  <a:lnTo>
                    <a:pt x="223215" y="467614"/>
                  </a:lnTo>
                  <a:lnTo>
                    <a:pt x="231406" y="463169"/>
                  </a:lnTo>
                  <a:lnTo>
                    <a:pt x="244995" y="456831"/>
                  </a:lnTo>
                  <a:lnTo>
                    <a:pt x="259041" y="451294"/>
                  </a:lnTo>
                  <a:lnTo>
                    <a:pt x="270802" y="474370"/>
                  </a:lnTo>
                  <a:lnTo>
                    <a:pt x="284581" y="496011"/>
                  </a:lnTo>
                  <a:lnTo>
                    <a:pt x="300393" y="516229"/>
                  </a:lnTo>
                  <a:lnTo>
                    <a:pt x="318236" y="535000"/>
                  </a:lnTo>
                  <a:lnTo>
                    <a:pt x="318236" y="514477"/>
                  </a:lnTo>
                  <a:lnTo>
                    <a:pt x="316814" y="513092"/>
                  </a:lnTo>
                  <a:lnTo>
                    <a:pt x="299847" y="492721"/>
                  </a:lnTo>
                  <a:lnTo>
                    <a:pt x="285165" y="470636"/>
                  </a:lnTo>
                  <a:lnTo>
                    <a:pt x="275107" y="451294"/>
                  </a:lnTo>
                  <a:lnTo>
                    <a:pt x="272796" y="446862"/>
                  </a:lnTo>
                  <a:lnTo>
                    <a:pt x="288493" y="442772"/>
                  </a:lnTo>
                  <a:lnTo>
                    <a:pt x="304355" y="439737"/>
                  </a:lnTo>
                  <a:lnTo>
                    <a:pt x="320205" y="437743"/>
                  </a:lnTo>
                  <a:lnTo>
                    <a:pt x="320395" y="437743"/>
                  </a:lnTo>
                  <a:lnTo>
                    <a:pt x="336080" y="436778"/>
                  </a:lnTo>
                  <a:lnTo>
                    <a:pt x="336080" y="335737"/>
                  </a:lnTo>
                  <a:lnTo>
                    <a:pt x="336003" y="350685"/>
                  </a:lnTo>
                  <a:lnTo>
                    <a:pt x="336003" y="421919"/>
                  </a:lnTo>
                  <a:lnTo>
                    <a:pt x="309778" y="424586"/>
                  </a:lnTo>
                  <a:lnTo>
                    <a:pt x="301917" y="425665"/>
                  </a:lnTo>
                  <a:lnTo>
                    <a:pt x="301752" y="425665"/>
                  </a:lnTo>
                  <a:lnTo>
                    <a:pt x="292785" y="427291"/>
                  </a:lnTo>
                  <a:lnTo>
                    <a:pt x="284302" y="429094"/>
                  </a:lnTo>
                  <a:lnTo>
                    <a:pt x="266992" y="432930"/>
                  </a:lnTo>
                  <a:lnTo>
                    <a:pt x="260261" y="412902"/>
                  </a:lnTo>
                  <a:lnTo>
                    <a:pt x="260210" y="412711"/>
                  </a:lnTo>
                  <a:lnTo>
                    <a:pt x="255295" y="392506"/>
                  </a:lnTo>
                  <a:lnTo>
                    <a:pt x="253580" y="381406"/>
                  </a:lnTo>
                  <a:lnTo>
                    <a:pt x="253580" y="438061"/>
                  </a:lnTo>
                  <a:lnTo>
                    <a:pt x="238379" y="444106"/>
                  </a:lnTo>
                  <a:lnTo>
                    <a:pt x="223621" y="451040"/>
                  </a:lnTo>
                  <a:lnTo>
                    <a:pt x="209334" y="458876"/>
                  </a:lnTo>
                  <a:lnTo>
                    <a:pt x="195503" y="467614"/>
                  </a:lnTo>
                  <a:lnTo>
                    <a:pt x="176885" y="441210"/>
                  </a:lnTo>
                  <a:lnTo>
                    <a:pt x="154724" y="384314"/>
                  </a:lnTo>
                  <a:lnTo>
                    <a:pt x="150215" y="350685"/>
                  </a:lnTo>
                  <a:lnTo>
                    <a:pt x="236232" y="350685"/>
                  </a:lnTo>
                  <a:lnTo>
                    <a:pt x="237820" y="373138"/>
                  </a:lnTo>
                  <a:lnTo>
                    <a:pt x="241236" y="395147"/>
                  </a:lnTo>
                  <a:lnTo>
                    <a:pt x="246456" y="416648"/>
                  </a:lnTo>
                  <a:lnTo>
                    <a:pt x="253580" y="438061"/>
                  </a:lnTo>
                  <a:lnTo>
                    <a:pt x="253580" y="381406"/>
                  </a:lnTo>
                  <a:lnTo>
                    <a:pt x="252095" y="371779"/>
                  </a:lnTo>
                  <a:lnTo>
                    <a:pt x="250672" y="350685"/>
                  </a:lnTo>
                  <a:lnTo>
                    <a:pt x="336003" y="350685"/>
                  </a:lnTo>
                  <a:lnTo>
                    <a:pt x="336003" y="335737"/>
                  </a:lnTo>
                  <a:lnTo>
                    <a:pt x="250672" y="335737"/>
                  </a:lnTo>
                  <a:lnTo>
                    <a:pt x="252310" y="312775"/>
                  </a:lnTo>
                  <a:lnTo>
                    <a:pt x="256032" y="290258"/>
                  </a:lnTo>
                  <a:lnTo>
                    <a:pt x="261835" y="268185"/>
                  </a:lnTo>
                  <a:lnTo>
                    <a:pt x="269722" y="246570"/>
                  </a:lnTo>
                  <a:lnTo>
                    <a:pt x="286067" y="250723"/>
                  </a:lnTo>
                  <a:lnTo>
                    <a:pt x="302577" y="253809"/>
                  </a:lnTo>
                  <a:lnTo>
                    <a:pt x="319252" y="255841"/>
                  </a:lnTo>
                  <a:lnTo>
                    <a:pt x="336080" y="256819"/>
                  </a:lnTo>
                  <a:lnTo>
                    <a:pt x="336080" y="241960"/>
                  </a:lnTo>
                  <a:lnTo>
                    <a:pt x="324904" y="241960"/>
                  </a:lnTo>
                  <a:lnTo>
                    <a:pt x="308152" y="240055"/>
                  </a:lnTo>
                  <a:lnTo>
                    <a:pt x="290156" y="236893"/>
                  </a:lnTo>
                  <a:lnTo>
                    <a:pt x="275869" y="233159"/>
                  </a:lnTo>
                  <a:lnTo>
                    <a:pt x="278358" y="228638"/>
                  </a:lnTo>
                  <a:lnTo>
                    <a:pt x="287921" y="211315"/>
                  </a:lnTo>
                  <a:lnTo>
                    <a:pt x="301879" y="191084"/>
                  </a:lnTo>
                  <a:lnTo>
                    <a:pt x="317931" y="172186"/>
                  </a:lnTo>
                  <a:lnTo>
                    <a:pt x="336080" y="154584"/>
                  </a:lnTo>
                  <a:lnTo>
                    <a:pt x="336080" y="137007"/>
                  </a:lnTo>
                  <a:lnTo>
                    <a:pt x="316611" y="137947"/>
                  </a:lnTo>
                  <a:lnTo>
                    <a:pt x="316611" y="151676"/>
                  </a:lnTo>
                  <a:lnTo>
                    <a:pt x="301167" y="169633"/>
                  </a:lnTo>
                  <a:lnTo>
                    <a:pt x="273367" y="207949"/>
                  </a:lnTo>
                  <a:lnTo>
                    <a:pt x="267030" y="218389"/>
                  </a:lnTo>
                  <a:lnTo>
                    <a:pt x="260756" y="228638"/>
                  </a:lnTo>
                  <a:lnTo>
                    <a:pt x="255460" y="226618"/>
                  </a:lnTo>
                  <a:lnTo>
                    <a:pt x="255460" y="243332"/>
                  </a:lnTo>
                  <a:lnTo>
                    <a:pt x="247548" y="265785"/>
                  </a:lnTo>
                  <a:lnTo>
                    <a:pt x="241719" y="288671"/>
                  </a:lnTo>
                  <a:lnTo>
                    <a:pt x="237985" y="311772"/>
                  </a:lnTo>
                  <a:lnTo>
                    <a:pt x="237883" y="312775"/>
                  </a:lnTo>
                  <a:lnTo>
                    <a:pt x="236245" y="335737"/>
                  </a:lnTo>
                  <a:lnTo>
                    <a:pt x="150228" y="335737"/>
                  </a:lnTo>
                  <a:lnTo>
                    <a:pt x="154584" y="302260"/>
                  </a:lnTo>
                  <a:lnTo>
                    <a:pt x="164122" y="271005"/>
                  </a:lnTo>
                  <a:lnTo>
                    <a:pt x="178854" y="241960"/>
                  </a:lnTo>
                  <a:lnTo>
                    <a:pt x="198577" y="215315"/>
                  </a:lnTo>
                  <a:lnTo>
                    <a:pt x="255460" y="243332"/>
                  </a:lnTo>
                  <a:lnTo>
                    <a:pt x="255460" y="226618"/>
                  </a:lnTo>
                  <a:lnTo>
                    <a:pt x="209448" y="203695"/>
                  </a:lnTo>
                  <a:lnTo>
                    <a:pt x="209702" y="203695"/>
                  </a:lnTo>
                  <a:lnTo>
                    <a:pt x="233464" y="184302"/>
                  </a:lnTo>
                  <a:lnTo>
                    <a:pt x="259232" y="169151"/>
                  </a:lnTo>
                  <a:lnTo>
                    <a:pt x="287134" y="158203"/>
                  </a:lnTo>
                  <a:lnTo>
                    <a:pt x="287274" y="158203"/>
                  </a:lnTo>
                  <a:lnTo>
                    <a:pt x="316611" y="151676"/>
                  </a:lnTo>
                  <a:lnTo>
                    <a:pt x="316611" y="137947"/>
                  </a:lnTo>
                  <a:lnTo>
                    <a:pt x="309727" y="138277"/>
                  </a:lnTo>
                  <a:lnTo>
                    <a:pt x="265049" y="150825"/>
                  </a:lnTo>
                  <a:lnTo>
                    <a:pt x="224726" y="172643"/>
                  </a:lnTo>
                  <a:lnTo>
                    <a:pt x="190233" y="202780"/>
                  </a:lnTo>
                  <a:lnTo>
                    <a:pt x="163017" y="240271"/>
                  </a:lnTo>
                  <a:lnTo>
                    <a:pt x="144513" y="284149"/>
                  </a:lnTo>
                  <a:lnTo>
                    <a:pt x="135737" y="332473"/>
                  </a:lnTo>
                  <a:lnTo>
                    <a:pt x="138176" y="379044"/>
                  </a:lnTo>
                  <a:lnTo>
                    <a:pt x="151739" y="423646"/>
                  </a:lnTo>
                  <a:lnTo>
                    <a:pt x="176364" y="466242"/>
                  </a:lnTo>
                  <a:lnTo>
                    <a:pt x="202336" y="495846"/>
                  </a:lnTo>
                  <a:lnTo>
                    <a:pt x="232460" y="519201"/>
                  </a:lnTo>
                  <a:lnTo>
                    <a:pt x="266585" y="536333"/>
                  </a:lnTo>
                  <a:lnTo>
                    <a:pt x="304571" y="547293"/>
                  </a:lnTo>
                  <a:lnTo>
                    <a:pt x="320624" y="549440"/>
                  </a:lnTo>
                  <a:lnTo>
                    <a:pt x="328650" y="550456"/>
                  </a:lnTo>
                  <a:lnTo>
                    <a:pt x="332155" y="551141"/>
                  </a:lnTo>
                  <a:lnTo>
                    <a:pt x="354876" y="551141"/>
                  </a:lnTo>
                  <a:lnTo>
                    <a:pt x="362902" y="550037"/>
                  </a:lnTo>
                  <a:lnTo>
                    <a:pt x="370928" y="549262"/>
                  </a:lnTo>
                  <a:lnTo>
                    <a:pt x="423049" y="535000"/>
                  </a:lnTo>
                  <a:lnTo>
                    <a:pt x="477520" y="501865"/>
                  </a:lnTo>
                  <a:lnTo>
                    <a:pt x="509879" y="466585"/>
                  </a:lnTo>
                  <a:lnTo>
                    <a:pt x="537959" y="416648"/>
                  </a:lnTo>
                  <a:lnTo>
                    <a:pt x="549097" y="374777"/>
                  </a:lnTo>
                  <a:lnTo>
                    <a:pt x="549694" y="367106"/>
                  </a:lnTo>
                  <a:lnTo>
                    <a:pt x="550633" y="359740"/>
                  </a:lnTo>
                  <a:lnTo>
                    <a:pt x="551395" y="355384"/>
                  </a:lnTo>
                  <a:lnTo>
                    <a:pt x="551395" y="350685"/>
                  </a:lnTo>
                  <a:lnTo>
                    <a:pt x="551395" y="335737"/>
                  </a:lnTo>
                  <a:lnTo>
                    <a:pt x="551395" y="331038"/>
                  </a:lnTo>
                  <a:close/>
                </a:path>
                <a:path w="8756650" h="687070">
                  <a:moveTo>
                    <a:pt x="686689" y="343344"/>
                  </a:moveTo>
                  <a:lnTo>
                    <a:pt x="683552" y="296811"/>
                  </a:lnTo>
                  <a:lnTo>
                    <a:pt x="674408" y="252158"/>
                  </a:lnTo>
                  <a:lnTo>
                    <a:pt x="662609" y="218274"/>
                  </a:lnTo>
                  <a:lnTo>
                    <a:pt x="662609" y="343344"/>
                  </a:lnTo>
                  <a:lnTo>
                    <a:pt x="659142" y="390512"/>
                  </a:lnTo>
                  <a:lnTo>
                    <a:pt x="649084" y="435533"/>
                  </a:lnTo>
                  <a:lnTo>
                    <a:pt x="632929" y="477913"/>
                  </a:lnTo>
                  <a:lnTo>
                    <a:pt x="611162" y="517169"/>
                  </a:lnTo>
                  <a:lnTo>
                    <a:pt x="584276" y="552780"/>
                  </a:lnTo>
                  <a:lnTo>
                    <a:pt x="552780" y="584276"/>
                  </a:lnTo>
                  <a:lnTo>
                    <a:pt x="517169" y="611162"/>
                  </a:lnTo>
                  <a:lnTo>
                    <a:pt x="477913" y="632917"/>
                  </a:lnTo>
                  <a:lnTo>
                    <a:pt x="435533" y="649084"/>
                  </a:lnTo>
                  <a:lnTo>
                    <a:pt x="390512" y="659142"/>
                  </a:lnTo>
                  <a:lnTo>
                    <a:pt x="343344" y="662597"/>
                  </a:lnTo>
                  <a:lnTo>
                    <a:pt x="296176" y="659142"/>
                  </a:lnTo>
                  <a:lnTo>
                    <a:pt x="251155" y="649084"/>
                  </a:lnTo>
                  <a:lnTo>
                    <a:pt x="208762" y="632917"/>
                  </a:lnTo>
                  <a:lnTo>
                    <a:pt x="169519" y="611162"/>
                  </a:lnTo>
                  <a:lnTo>
                    <a:pt x="133896" y="584276"/>
                  </a:lnTo>
                  <a:lnTo>
                    <a:pt x="102400" y="552780"/>
                  </a:lnTo>
                  <a:lnTo>
                    <a:pt x="75526" y="517169"/>
                  </a:lnTo>
                  <a:lnTo>
                    <a:pt x="53759" y="477913"/>
                  </a:lnTo>
                  <a:lnTo>
                    <a:pt x="37604" y="435533"/>
                  </a:lnTo>
                  <a:lnTo>
                    <a:pt x="27546" y="390512"/>
                  </a:lnTo>
                  <a:lnTo>
                    <a:pt x="24079" y="343344"/>
                  </a:lnTo>
                  <a:lnTo>
                    <a:pt x="27546" y="296176"/>
                  </a:lnTo>
                  <a:lnTo>
                    <a:pt x="37604" y="251142"/>
                  </a:lnTo>
                  <a:lnTo>
                    <a:pt x="53759" y="208762"/>
                  </a:lnTo>
                  <a:lnTo>
                    <a:pt x="75526" y="169519"/>
                  </a:lnTo>
                  <a:lnTo>
                    <a:pt x="102400" y="133896"/>
                  </a:lnTo>
                  <a:lnTo>
                    <a:pt x="133896" y="102400"/>
                  </a:lnTo>
                  <a:lnTo>
                    <a:pt x="169519" y="75526"/>
                  </a:lnTo>
                  <a:lnTo>
                    <a:pt x="208762" y="53759"/>
                  </a:lnTo>
                  <a:lnTo>
                    <a:pt x="251155" y="37604"/>
                  </a:lnTo>
                  <a:lnTo>
                    <a:pt x="296176" y="27546"/>
                  </a:lnTo>
                  <a:lnTo>
                    <a:pt x="343344" y="24079"/>
                  </a:lnTo>
                  <a:lnTo>
                    <a:pt x="390512" y="27546"/>
                  </a:lnTo>
                  <a:lnTo>
                    <a:pt x="435533" y="37604"/>
                  </a:lnTo>
                  <a:lnTo>
                    <a:pt x="477913" y="53759"/>
                  </a:lnTo>
                  <a:lnTo>
                    <a:pt x="517169" y="75526"/>
                  </a:lnTo>
                  <a:lnTo>
                    <a:pt x="552780" y="102400"/>
                  </a:lnTo>
                  <a:lnTo>
                    <a:pt x="584276" y="133896"/>
                  </a:lnTo>
                  <a:lnTo>
                    <a:pt x="611162" y="169519"/>
                  </a:lnTo>
                  <a:lnTo>
                    <a:pt x="632929" y="208762"/>
                  </a:lnTo>
                  <a:lnTo>
                    <a:pt x="649084" y="251142"/>
                  </a:lnTo>
                  <a:lnTo>
                    <a:pt x="659142" y="296176"/>
                  </a:lnTo>
                  <a:lnTo>
                    <a:pt x="662609" y="343344"/>
                  </a:lnTo>
                  <a:lnTo>
                    <a:pt x="662609" y="218274"/>
                  </a:lnTo>
                  <a:lnTo>
                    <a:pt x="639749" y="170167"/>
                  </a:lnTo>
                  <a:lnTo>
                    <a:pt x="615061" y="133642"/>
                  </a:lnTo>
                  <a:lnTo>
                    <a:pt x="586028" y="100660"/>
                  </a:lnTo>
                  <a:lnTo>
                    <a:pt x="553034" y="71615"/>
                  </a:lnTo>
                  <a:lnTo>
                    <a:pt x="516521" y="46926"/>
                  </a:lnTo>
                  <a:lnTo>
                    <a:pt x="476872" y="27012"/>
                  </a:lnTo>
                  <a:lnTo>
                    <a:pt x="434517" y="12280"/>
                  </a:lnTo>
                  <a:lnTo>
                    <a:pt x="389877" y="3136"/>
                  </a:lnTo>
                  <a:lnTo>
                    <a:pt x="343344" y="0"/>
                  </a:lnTo>
                  <a:lnTo>
                    <a:pt x="296811" y="3136"/>
                  </a:lnTo>
                  <a:lnTo>
                    <a:pt x="252158" y="12280"/>
                  </a:lnTo>
                  <a:lnTo>
                    <a:pt x="209816" y="27012"/>
                  </a:lnTo>
                  <a:lnTo>
                    <a:pt x="170167" y="46926"/>
                  </a:lnTo>
                  <a:lnTo>
                    <a:pt x="133654" y="71615"/>
                  </a:lnTo>
                  <a:lnTo>
                    <a:pt x="100660" y="100660"/>
                  </a:lnTo>
                  <a:lnTo>
                    <a:pt x="71615" y="133642"/>
                  </a:lnTo>
                  <a:lnTo>
                    <a:pt x="46939" y="170167"/>
                  </a:lnTo>
                  <a:lnTo>
                    <a:pt x="27012" y="209804"/>
                  </a:lnTo>
                  <a:lnTo>
                    <a:pt x="12280" y="252158"/>
                  </a:lnTo>
                  <a:lnTo>
                    <a:pt x="3136" y="296811"/>
                  </a:lnTo>
                  <a:lnTo>
                    <a:pt x="0" y="343344"/>
                  </a:lnTo>
                  <a:lnTo>
                    <a:pt x="3136" y="389877"/>
                  </a:lnTo>
                  <a:lnTo>
                    <a:pt x="12280" y="434517"/>
                  </a:lnTo>
                  <a:lnTo>
                    <a:pt x="27012" y="476872"/>
                  </a:lnTo>
                  <a:lnTo>
                    <a:pt x="46939" y="516509"/>
                  </a:lnTo>
                  <a:lnTo>
                    <a:pt x="71615" y="553034"/>
                  </a:lnTo>
                  <a:lnTo>
                    <a:pt x="100660" y="586016"/>
                  </a:lnTo>
                  <a:lnTo>
                    <a:pt x="133654" y="615061"/>
                  </a:lnTo>
                  <a:lnTo>
                    <a:pt x="170167" y="639749"/>
                  </a:lnTo>
                  <a:lnTo>
                    <a:pt x="209816" y="659663"/>
                  </a:lnTo>
                  <a:lnTo>
                    <a:pt x="252158" y="674408"/>
                  </a:lnTo>
                  <a:lnTo>
                    <a:pt x="296811" y="683552"/>
                  </a:lnTo>
                  <a:lnTo>
                    <a:pt x="343344" y="686689"/>
                  </a:lnTo>
                  <a:lnTo>
                    <a:pt x="389877" y="683552"/>
                  </a:lnTo>
                  <a:lnTo>
                    <a:pt x="434517" y="674408"/>
                  </a:lnTo>
                  <a:lnTo>
                    <a:pt x="468439" y="662597"/>
                  </a:lnTo>
                  <a:lnTo>
                    <a:pt x="476872" y="659663"/>
                  </a:lnTo>
                  <a:lnTo>
                    <a:pt x="516521" y="639749"/>
                  </a:lnTo>
                  <a:lnTo>
                    <a:pt x="553034" y="615061"/>
                  </a:lnTo>
                  <a:lnTo>
                    <a:pt x="586028" y="586016"/>
                  </a:lnTo>
                  <a:lnTo>
                    <a:pt x="615061" y="553034"/>
                  </a:lnTo>
                  <a:lnTo>
                    <a:pt x="639749" y="516509"/>
                  </a:lnTo>
                  <a:lnTo>
                    <a:pt x="659663" y="476872"/>
                  </a:lnTo>
                  <a:lnTo>
                    <a:pt x="674408" y="434517"/>
                  </a:lnTo>
                  <a:lnTo>
                    <a:pt x="683552" y="389877"/>
                  </a:lnTo>
                  <a:lnTo>
                    <a:pt x="686689" y="343344"/>
                  </a:lnTo>
                  <a:close/>
                </a:path>
                <a:path w="8756650" h="687070">
                  <a:moveTo>
                    <a:pt x="8756383" y="224447"/>
                  </a:moveTo>
                  <a:lnTo>
                    <a:pt x="8750922" y="220853"/>
                  </a:lnTo>
                  <a:lnTo>
                    <a:pt x="8744915" y="219049"/>
                  </a:lnTo>
                  <a:lnTo>
                    <a:pt x="8738362" y="219075"/>
                  </a:lnTo>
                  <a:lnTo>
                    <a:pt x="8446440" y="219075"/>
                  </a:lnTo>
                  <a:lnTo>
                    <a:pt x="8439887" y="219049"/>
                  </a:lnTo>
                  <a:lnTo>
                    <a:pt x="8433879" y="220853"/>
                  </a:lnTo>
                  <a:lnTo>
                    <a:pt x="8428418" y="224447"/>
                  </a:lnTo>
                  <a:lnTo>
                    <a:pt x="8544573" y="334975"/>
                  </a:lnTo>
                  <a:lnTo>
                    <a:pt x="8592401" y="380580"/>
                  </a:lnTo>
                  <a:lnTo>
                    <a:pt x="8756383" y="224447"/>
                  </a:lnTo>
                  <a:close/>
                </a:path>
              </a:pathLst>
            </a:custGeom>
            <a:solidFill>
              <a:srgbClr val="FFFFFF"/>
            </a:solidFill>
          </p:spPr>
          <p:txBody>
            <a:bodyPr wrap="square" lIns="0" tIns="0" rIns="0" bIns="0" rtlCol="0"/>
            <a:lstStyle/>
            <a:p>
              <a:endParaRPr/>
            </a:p>
          </p:txBody>
        </p:sp>
      </p:grpSp>
      <p:sp>
        <p:nvSpPr>
          <p:cNvPr id="16" name="object 16"/>
          <p:cNvSpPr txBox="1"/>
          <p:nvPr/>
        </p:nvSpPr>
        <p:spPr>
          <a:xfrm>
            <a:off x="1260419" y="9674007"/>
            <a:ext cx="3546475" cy="402590"/>
          </a:xfrm>
          <a:prstGeom prst="rect">
            <a:avLst/>
          </a:prstGeom>
        </p:spPr>
        <p:txBody>
          <a:bodyPr vert="horz" wrap="square" lIns="0" tIns="15240" rIns="0" bIns="0" rtlCol="0">
            <a:spAutoFit/>
          </a:bodyPr>
          <a:lstStyle/>
          <a:p>
            <a:pPr marL="12700">
              <a:lnSpc>
                <a:spcPct val="100000"/>
              </a:lnSpc>
              <a:spcBef>
                <a:spcPts val="120"/>
              </a:spcBef>
            </a:pPr>
            <a:r>
              <a:rPr sz="2450" u="heavy" spc="55" dirty="0">
                <a:solidFill>
                  <a:srgbClr val="FFFFFF"/>
                </a:solidFill>
                <a:uFill>
                  <a:solidFill>
                    <a:srgbClr val="FFFFFF"/>
                  </a:solidFill>
                </a:uFill>
                <a:latin typeface="Verdana"/>
                <a:cs typeface="Verdana"/>
                <a:hlinkClick r:id="rId6"/>
              </a:rPr>
              <a:t>www.library</a:t>
            </a:r>
            <a:r>
              <a:rPr sz="2450" u="heavy" spc="-350" dirty="0">
                <a:solidFill>
                  <a:srgbClr val="FFFFFF"/>
                </a:solidFill>
                <a:uFill>
                  <a:solidFill>
                    <a:srgbClr val="FFFFFF"/>
                  </a:solidFill>
                </a:uFill>
                <a:latin typeface="Verdana"/>
                <a:cs typeface="Verdana"/>
                <a:hlinkClick r:id="rId6"/>
              </a:rPr>
              <a:t> </a:t>
            </a:r>
            <a:r>
              <a:rPr sz="2450" u="heavy" spc="-10" dirty="0">
                <a:solidFill>
                  <a:srgbClr val="FFFFFF"/>
                </a:solidFill>
                <a:uFill>
                  <a:solidFill>
                    <a:srgbClr val="FFFFFF"/>
                  </a:solidFill>
                </a:uFill>
                <a:latin typeface="Verdana"/>
                <a:cs typeface="Verdana"/>
                <a:hlinkClick r:id="rId6"/>
              </a:rPr>
              <a:t>.dtu.ac.in</a:t>
            </a:r>
            <a:endParaRPr sz="2450">
              <a:latin typeface="Verdana"/>
              <a:cs typeface="Verdana"/>
            </a:endParaRPr>
          </a:p>
        </p:txBody>
      </p:sp>
      <p:sp>
        <p:nvSpPr>
          <p:cNvPr id="17" name="object 17"/>
          <p:cNvSpPr txBox="1"/>
          <p:nvPr/>
        </p:nvSpPr>
        <p:spPr>
          <a:xfrm>
            <a:off x="9598219" y="9702239"/>
            <a:ext cx="2829560" cy="393700"/>
          </a:xfrm>
          <a:prstGeom prst="rect">
            <a:avLst/>
          </a:prstGeom>
        </p:spPr>
        <p:txBody>
          <a:bodyPr vert="horz" wrap="square" lIns="0" tIns="14605" rIns="0" bIns="0" rtlCol="0">
            <a:spAutoFit/>
          </a:bodyPr>
          <a:lstStyle/>
          <a:p>
            <a:pPr marL="12700">
              <a:lnSpc>
                <a:spcPct val="100000"/>
              </a:lnSpc>
              <a:spcBef>
                <a:spcPts val="115"/>
              </a:spcBef>
            </a:pPr>
            <a:r>
              <a:rPr sz="2400" u="heavy" spc="65" dirty="0">
                <a:solidFill>
                  <a:srgbClr val="FFFFFF"/>
                </a:solidFill>
                <a:uFill>
                  <a:solidFill>
                    <a:srgbClr val="FFFFFF"/>
                  </a:solidFill>
                </a:uFill>
                <a:latin typeface="Verdana"/>
                <a:cs typeface="Verdana"/>
                <a:hlinkClick r:id="rId7"/>
              </a:rPr>
              <a:t>library</a:t>
            </a:r>
            <a:r>
              <a:rPr sz="2400" u="heavy" spc="-229" dirty="0">
                <a:solidFill>
                  <a:srgbClr val="FFFFFF"/>
                </a:solidFill>
                <a:uFill>
                  <a:solidFill>
                    <a:srgbClr val="FFFFFF"/>
                  </a:solidFill>
                </a:uFill>
                <a:latin typeface="Verdana"/>
                <a:cs typeface="Verdana"/>
                <a:hlinkClick r:id="rId7"/>
              </a:rPr>
              <a:t> </a:t>
            </a:r>
            <a:r>
              <a:rPr sz="2400" u="heavy" spc="-25" dirty="0">
                <a:solidFill>
                  <a:srgbClr val="FFFFFF"/>
                </a:solidFill>
                <a:uFill>
                  <a:solidFill>
                    <a:srgbClr val="FFFFFF"/>
                  </a:solidFill>
                </a:uFill>
                <a:latin typeface="Verdana"/>
                <a:cs typeface="Verdana"/>
                <a:hlinkClick r:id="rId7"/>
              </a:rPr>
              <a:t>@</a:t>
            </a:r>
            <a:r>
              <a:rPr sz="2400" u="heavy" spc="-370" dirty="0">
                <a:solidFill>
                  <a:srgbClr val="FFFFFF"/>
                </a:solidFill>
                <a:uFill>
                  <a:solidFill>
                    <a:srgbClr val="FFFFFF"/>
                  </a:solidFill>
                </a:uFill>
                <a:latin typeface="Verdana"/>
                <a:cs typeface="Verdana"/>
                <a:hlinkClick r:id="rId7"/>
              </a:rPr>
              <a:t> </a:t>
            </a:r>
            <a:r>
              <a:rPr sz="2400" u="heavy" spc="-25" dirty="0">
                <a:solidFill>
                  <a:srgbClr val="FFFFFF"/>
                </a:solidFill>
                <a:uFill>
                  <a:solidFill>
                    <a:srgbClr val="FFFFFF"/>
                  </a:solidFill>
                </a:uFill>
                <a:latin typeface="Verdana"/>
                <a:cs typeface="Verdana"/>
                <a:hlinkClick r:id="rId7"/>
              </a:rPr>
              <a:t>dtu.ac.in</a:t>
            </a:r>
            <a:endParaRPr sz="2400">
              <a:latin typeface="Verdana"/>
              <a:cs typeface="Verdana"/>
            </a:endParaRPr>
          </a:p>
        </p:txBody>
      </p:sp>
      <p:sp>
        <p:nvSpPr>
          <p:cNvPr id="18" name="object 18"/>
          <p:cNvSpPr txBox="1"/>
          <p:nvPr/>
        </p:nvSpPr>
        <p:spPr>
          <a:xfrm>
            <a:off x="-12700" y="2403349"/>
            <a:ext cx="7185025" cy="792480"/>
          </a:xfrm>
          <a:prstGeom prst="rect">
            <a:avLst/>
          </a:prstGeom>
        </p:spPr>
        <p:txBody>
          <a:bodyPr vert="horz" wrap="square" lIns="0" tIns="16510" rIns="0" bIns="0" rtlCol="0">
            <a:spAutoFit/>
          </a:bodyPr>
          <a:lstStyle/>
          <a:p>
            <a:pPr marL="12700">
              <a:lnSpc>
                <a:spcPct val="100000"/>
              </a:lnSpc>
              <a:spcBef>
                <a:spcPts val="130"/>
              </a:spcBef>
            </a:pPr>
            <a:r>
              <a:rPr sz="5000" b="1" dirty="0">
                <a:solidFill>
                  <a:srgbClr val="C32459"/>
                </a:solidFill>
                <a:latin typeface="Tahoma"/>
                <a:cs typeface="Tahoma"/>
              </a:rPr>
              <a:t>EMPOWERING</a:t>
            </a:r>
            <a:r>
              <a:rPr sz="5000" b="1" spc="-114" dirty="0">
                <a:solidFill>
                  <a:srgbClr val="C32459"/>
                </a:solidFill>
                <a:latin typeface="Tahoma"/>
                <a:cs typeface="Tahoma"/>
              </a:rPr>
              <a:t> </a:t>
            </a:r>
            <a:r>
              <a:rPr sz="5000" b="1" spc="-160" dirty="0">
                <a:solidFill>
                  <a:srgbClr val="C32459"/>
                </a:solidFill>
                <a:latin typeface="Tahoma"/>
                <a:cs typeface="Tahoma"/>
              </a:rPr>
              <a:t>MINDS:</a:t>
            </a:r>
            <a:endParaRPr sz="5000">
              <a:latin typeface="Tahoma"/>
              <a:cs typeface="Tahoma"/>
            </a:endParaRPr>
          </a:p>
        </p:txBody>
      </p:sp>
      <p:sp>
        <p:nvSpPr>
          <p:cNvPr id="19" name="object 19"/>
          <p:cNvSpPr txBox="1">
            <a:spLocks noGrp="1"/>
          </p:cNvSpPr>
          <p:nvPr>
            <p:ph type="title"/>
          </p:nvPr>
        </p:nvSpPr>
        <p:spPr>
          <a:xfrm>
            <a:off x="-6244" y="3288691"/>
            <a:ext cx="5649595" cy="817880"/>
          </a:xfrm>
          <a:prstGeom prst="rect">
            <a:avLst/>
          </a:prstGeom>
        </p:spPr>
        <p:txBody>
          <a:bodyPr vert="horz" wrap="square" lIns="0" tIns="12700" rIns="0" bIns="0" rtlCol="0">
            <a:spAutoFit/>
          </a:bodyPr>
          <a:lstStyle/>
          <a:p>
            <a:pPr marL="12700">
              <a:lnSpc>
                <a:spcPct val="100000"/>
              </a:lnSpc>
              <a:spcBef>
                <a:spcPts val="100"/>
              </a:spcBef>
            </a:pPr>
            <a:r>
              <a:rPr sz="5200" b="0" spc="-480" dirty="0">
                <a:solidFill>
                  <a:srgbClr val="246497"/>
                </a:solidFill>
                <a:latin typeface="Arial Black"/>
                <a:cs typeface="Arial Black"/>
              </a:rPr>
              <a:t>WORKSHOPS</a:t>
            </a:r>
            <a:r>
              <a:rPr sz="5200" b="0" spc="745" dirty="0">
                <a:solidFill>
                  <a:srgbClr val="246497"/>
                </a:solidFill>
                <a:latin typeface="Arial Black"/>
                <a:cs typeface="Arial Black"/>
              </a:rPr>
              <a:t> </a:t>
            </a:r>
            <a:r>
              <a:rPr sz="5200" b="0" spc="-335" dirty="0">
                <a:solidFill>
                  <a:srgbClr val="246497"/>
                </a:solidFill>
                <a:latin typeface="Arial Black"/>
                <a:cs typeface="Arial Black"/>
              </a:rPr>
              <a:t>ON</a:t>
            </a:r>
            <a:endParaRPr sz="5200">
              <a:latin typeface="Arial Black"/>
              <a:cs typeface="Arial Black"/>
            </a:endParaRPr>
          </a:p>
        </p:txBody>
      </p:sp>
      <p:pic>
        <p:nvPicPr>
          <p:cNvPr id="20" name="object 20"/>
          <p:cNvPicPr/>
          <p:nvPr/>
        </p:nvPicPr>
        <p:blipFill>
          <a:blip r:embed="rId8" cstate="print"/>
          <a:stretch>
            <a:fillRect/>
          </a:stretch>
        </p:blipFill>
        <p:spPr>
          <a:xfrm>
            <a:off x="9211086" y="1162049"/>
            <a:ext cx="5172059" cy="5248290"/>
          </a:xfrm>
          <a:prstGeom prst="rect">
            <a:avLst/>
          </a:prstGeom>
        </p:spPr>
      </p:pic>
      <p:sp>
        <p:nvSpPr>
          <p:cNvPr id="21" name="object 21"/>
          <p:cNvSpPr txBox="1"/>
          <p:nvPr/>
        </p:nvSpPr>
        <p:spPr>
          <a:xfrm>
            <a:off x="-6244" y="3888423"/>
            <a:ext cx="9572625" cy="5001895"/>
          </a:xfrm>
          <a:prstGeom prst="rect">
            <a:avLst/>
          </a:prstGeom>
        </p:spPr>
        <p:txBody>
          <a:bodyPr vert="horz" wrap="square" lIns="0" tIns="336550" rIns="0" bIns="0" rtlCol="0">
            <a:spAutoFit/>
          </a:bodyPr>
          <a:lstStyle/>
          <a:p>
            <a:pPr marL="12700">
              <a:lnSpc>
                <a:spcPct val="100000"/>
              </a:lnSpc>
              <a:spcBef>
                <a:spcPts val="2650"/>
              </a:spcBef>
            </a:pPr>
            <a:r>
              <a:rPr sz="5200" spc="-390" dirty="0">
                <a:solidFill>
                  <a:srgbClr val="246497"/>
                </a:solidFill>
                <a:latin typeface="Arial Black"/>
                <a:cs typeface="Arial Black"/>
              </a:rPr>
              <a:t>INFORMATION</a:t>
            </a:r>
            <a:r>
              <a:rPr sz="5200" spc="-484" dirty="0">
                <a:solidFill>
                  <a:srgbClr val="246497"/>
                </a:solidFill>
                <a:latin typeface="Arial Black"/>
                <a:cs typeface="Arial Black"/>
              </a:rPr>
              <a:t> </a:t>
            </a:r>
            <a:r>
              <a:rPr sz="5200" spc="-550" dirty="0">
                <a:solidFill>
                  <a:srgbClr val="246497"/>
                </a:solidFill>
                <a:latin typeface="Arial Black"/>
                <a:cs typeface="Arial Black"/>
              </a:rPr>
              <a:t>LITERACY</a:t>
            </a:r>
            <a:endParaRPr sz="5200">
              <a:latin typeface="Arial Black"/>
              <a:cs typeface="Arial Black"/>
            </a:endParaRPr>
          </a:p>
          <a:p>
            <a:pPr marL="157480">
              <a:lnSpc>
                <a:spcPct val="100000"/>
              </a:lnSpc>
              <a:spcBef>
                <a:spcPts val="2650"/>
              </a:spcBef>
            </a:pPr>
            <a:r>
              <a:rPr sz="5400" spc="-500" dirty="0">
                <a:solidFill>
                  <a:srgbClr val="FFFFFF"/>
                </a:solidFill>
                <a:latin typeface="Arial Black"/>
                <a:cs typeface="Arial Black"/>
              </a:rPr>
              <a:t>WORKSHOP</a:t>
            </a:r>
            <a:r>
              <a:rPr sz="5400" spc="-515" dirty="0">
                <a:solidFill>
                  <a:srgbClr val="FFFFFF"/>
                </a:solidFill>
                <a:latin typeface="Arial Black"/>
                <a:cs typeface="Arial Black"/>
              </a:rPr>
              <a:t> </a:t>
            </a:r>
            <a:r>
              <a:rPr sz="5400" spc="-555" dirty="0">
                <a:solidFill>
                  <a:srgbClr val="FFFFFF"/>
                </a:solidFill>
                <a:latin typeface="Arial Black"/>
                <a:cs typeface="Arial Black"/>
              </a:rPr>
              <a:t>REPORTS</a:t>
            </a:r>
            <a:r>
              <a:rPr sz="5400" spc="-509" dirty="0">
                <a:solidFill>
                  <a:srgbClr val="FFFFFF"/>
                </a:solidFill>
                <a:latin typeface="Arial Black"/>
                <a:cs typeface="Arial Black"/>
              </a:rPr>
              <a:t> </a:t>
            </a:r>
            <a:r>
              <a:rPr sz="5400" spc="-395" dirty="0">
                <a:solidFill>
                  <a:srgbClr val="FFFFFF"/>
                </a:solidFill>
                <a:latin typeface="Arial Black"/>
                <a:cs typeface="Arial Black"/>
              </a:rPr>
              <a:t>2023</a:t>
            </a:r>
            <a:endParaRPr sz="5400">
              <a:latin typeface="Arial Black"/>
              <a:cs typeface="Arial Black"/>
            </a:endParaRPr>
          </a:p>
          <a:p>
            <a:pPr>
              <a:lnSpc>
                <a:spcPct val="100000"/>
              </a:lnSpc>
              <a:spcBef>
                <a:spcPts val="1605"/>
              </a:spcBef>
            </a:pPr>
            <a:endParaRPr sz="5400">
              <a:latin typeface="Arial Black"/>
              <a:cs typeface="Arial Black"/>
            </a:endParaRPr>
          </a:p>
          <a:p>
            <a:pPr marL="321310">
              <a:lnSpc>
                <a:spcPct val="100000"/>
              </a:lnSpc>
              <a:spcBef>
                <a:spcPts val="5"/>
              </a:spcBef>
            </a:pPr>
            <a:r>
              <a:rPr sz="3550" spc="-225" dirty="0">
                <a:solidFill>
                  <a:srgbClr val="FFFFFF"/>
                </a:solidFill>
                <a:latin typeface="Arial Black"/>
                <a:cs typeface="Arial Black"/>
              </a:rPr>
              <a:t>Workshop</a:t>
            </a:r>
            <a:r>
              <a:rPr sz="3550" spc="-295" dirty="0">
                <a:solidFill>
                  <a:srgbClr val="FFFFFF"/>
                </a:solidFill>
                <a:latin typeface="Arial Black"/>
                <a:cs typeface="Arial Black"/>
              </a:rPr>
              <a:t> </a:t>
            </a:r>
            <a:r>
              <a:rPr sz="3550" spc="-240" dirty="0">
                <a:solidFill>
                  <a:srgbClr val="FFFFFF"/>
                </a:solidFill>
                <a:latin typeface="Arial Black"/>
                <a:cs typeface="Arial Black"/>
              </a:rPr>
              <a:t>Organized</a:t>
            </a:r>
            <a:r>
              <a:rPr sz="3550" spc="-295" dirty="0">
                <a:solidFill>
                  <a:srgbClr val="FFFFFF"/>
                </a:solidFill>
                <a:latin typeface="Arial Black"/>
                <a:cs typeface="Arial Black"/>
              </a:rPr>
              <a:t> </a:t>
            </a:r>
            <a:r>
              <a:rPr sz="3550" spc="-25" dirty="0">
                <a:solidFill>
                  <a:srgbClr val="FFFFFF"/>
                </a:solidFill>
                <a:latin typeface="Arial Black"/>
                <a:cs typeface="Arial Black"/>
              </a:rPr>
              <a:t>by</a:t>
            </a:r>
            <a:endParaRPr sz="3550">
              <a:latin typeface="Arial Black"/>
              <a:cs typeface="Arial Black"/>
            </a:endParaRPr>
          </a:p>
          <a:p>
            <a:pPr marL="369570">
              <a:lnSpc>
                <a:spcPct val="100000"/>
              </a:lnSpc>
              <a:spcBef>
                <a:spcPts val="3450"/>
              </a:spcBef>
            </a:pPr>
            <a:r>
              <a:rPr sz="3600" spc="-290" dirty="0">
                <a:solidFill>
                  <a:srgbClr val="FFFFFF"/>
                </a:solidFill>
                <a:latin typeface="Arial Black"/>
                <a:cs typeface="Arial Black"/>
              </a:rPr>
              <a:t>DTU</a:t>
            </a:r>
            <a:r>
              <a:rPr sz="3600" spc="-340" dirty="0">
                <a:solidFill>
                  <a:srgbClr val="FFFFFF"/>
                </a:solidFill>
                <a:latin typeface="Arial Black"/>
                <a:cs typeface="Arial Black"/>
              </a:rPr>
              <a:t> CENTRAL</a:t>
            </a:r>
            <a:r>
              <a:rPr sz="3600" spc="-335" dirty="0">
                <a:solidFill>
                  <a:srgbClr val="FFFFFF"/>
                </a:solidFill>
                <a:latin typeface="Arial Black"/>
                <a:cs typeface="Arial Black"/>
              </a:rPr>
              <a:t> </a:t>
            </a:r>
            <a:r>
              <a:rPr sz="3600" spc="-375" dirty="0">
                <a:solidFill>
                  <a:srgbClr val="FFFFFF"/>
                </a:solidFill>
                <a:latin typeface="Arial Black"/>
                <a:cs typeface="Arial Black"/>
              </a:rPr>
              <a:t>LIBRARY</a:t>
            </a:r>
            <a:endParaRPr sz="36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564" y="3065139"/>
            <a:ext cx="18317127" cy="4732264"/>
          </a:xfrm>
          <a:prstGeom prst="rect">
            <a:avLst/>
          </a:prstGeom>
        </p:spPr>
      </p:pic>
      <p:sp>
        <p:nvSpPr>
          <p:cNvPr id="3" name="object 3"/>
          <p:cNvSpPr txBox="1">
            <a:spLocks noGrp="1"/>
          </p:cNvSpPr>
          <p:nvPr>
            <p:ph type="title"/>
          </p:nvPr>
        </p:nvSpPr>
        <p:spPr>
          <a:xfrm>
            <a:off x="4852948" y="237795"/>
            <a:ext cx="9548852" cy="2868991"/>
          </a:xfrm>
          <a:prstGeom prst="rect">
            <a:avLst/>
          </a:prstGeom>
        </p:spPr>
        <p:txBody>
          <a:bodyPr vert="horz" wrap="square" lIns="0" tIns="12700" rIns="0" bIns="0" rtlCol="0">
            <a:spAutoFit/>
          </a:bodyPr>
          <a:lstStyle/>
          <a:p>
            <a:pPr marL="497840" marR="5080" indent="120014">
              <a:lnSpc>
                <a:spcPct val="116399"/>
              </a:lnSpc>
              <a:spcBef>
                <a:spcPts val="100"/>
              </a:spcBef>
            </a:pPr>
            <a:r>
              <a:rPr sz="8000" b="0" spc="-520" dirty="0">
                <a:solidFill>
                  <a:srgbClr val="56AAF0"/>
                </a:solidFill>
                <a:latin typeface="Trebuchet MS"/>
                <a:cs typeface="Trebuchet MS"/>
              </a:rPr>
              <a:t>EXPERT</a:t>
            </a:r>
            <a:r>
              <a:rPr sz="8000" b="0" dirty="0">
                <a:solidFill>
                  <a:srgbClr val="56AAF0"/>
                </a:solidFill>
                <a:latin typeface="Trebuchet MS"/>
                <a:cs typeface="Trebuchet MS"/>
              </a:rPr>
              <a:t> </a:t>
            </a:r>
            <a:r>
              <a:rPr sz="8000" b="0" spc="-340" dirty="0">
                <a:solidFill>
                  <a:srgbClr val="56AAF0"/>
                </a:solidFill>
                <a:latin typeface="Trebuchet MS"/>
                <a:cs typeface="Trebuchet MS"/>
              </a:rPr>
              <a:t>SPEAKER</a:t>
            </a:r>
            <a:r>
              <a:rPr sz="8000" b="0" dirty="0">
                <a:solidFill>
                  <a:srgbClr val="56AAF0"/>
                </a:solidFill>
                <a:latin typeface="Trebuchet MS"/>
                <a:cs typeface="Trebuchet MS"/>
              </a:rPr>
              <a:t> </a:t>
            </a:r>
            <a:r>
              <a:rPr sz="8000" b="0" spc="-1295" dirty="0">
                <a:solidFill>
                  <a:srgbClr val="56AAF0"/>
                </a:solidFill>
                <a:latin typeface="Trebuchet MS"/>
                <a:cs typeface="Trebuchet MS"/>
              </a:rPr>
              <a:t>&amp; </a:t>
            </a:r>
            <a:r>
              <a:rPr sz="8000" b="0" spc="-75" dirty="0">
                <a:solidFill>
                  <a:srgbClr val="56AAF0"/>
                </a:solidFill>
                <a:latin typeface="Trebuchet MS"/>
                <a:cs typeface="Trebuchet MS"/>
              </a:rPr>
              <a:t>ORGANIZING</a:t>
            </a:r>
            <a:r>
              <a:rPr sz="8000" b="0" spc="-445" dirty="0">
                <a:solidFill>
                  <a:srgbClr val="56AAF0"/>
                </a:solidFill>
                <a:latin typeface="Trebuchet MS"/>
                <a:cs typeface="Trebuchet MS"/>
              </a:rPr>
              <a:t> </a:t>
            </a:r>
            <a:r>
              <a:rPr sz="8000" b="0" spc="-509" dirty="0" smtClean="0">
                <a:solidFill>
                  <a:srgbClr val="56AAF0"/>
                </a:solidFill>
                <a:latin typeface="Trebuchet MS"/>
                <a:cs typeface="Trebuchet MS"/>
              </a:rPr>
              <a:t>T</a:t>
            </a:r>
            <a:r>
              <a:rPr lang="en-US" sz="8000" b="0" spc="-509" dirty="0" smtClean="0">
                <a:solidFill>
                  <a:srgbClr val="56AAF0"/>
                </a:solidFill>
                <a:latin typeface="Trebuchet MS"/>
                <a:cs typeface="Trebuchet MS"/>
              </a:rPr>
              <a:t> </a:t>
            </a:r>
            <a:r>
              <a:rPr sz="8000" b="0" spc="-509" dirty="0" smtClean="0">
                <a:solidFill>
                  <a:srgbClr val="56AAF0"/>
                </a:solidFill>
                <a:latin typeface="Trebuchet MS"/>
                <a:cs typeface="Trebuchet MS"/>
              </a:rPr>
              <a:t>E</a:t>
            </a:r>
            <a:r>
              <a:rPr lang="en-US" sz="8000" b="0" spc="-509" dirty="0" smtClean="0">
                <a:solidFill>
                  <a:srgbClr val="56AAF0"/>
                </a:solidFill>
                <a:latin typeface="Trebuchet MS"/>
                <a:cs typeface="Trebuchet MS"/>
              </a:rPr>
              <a:t> </a:t>
            </a:r>
            <a:r>
              <a:rPr sz="8000" b="0" spc="-509" dirty="0" smtClean="0">
                <a:solidFill>
                  <a:srgbClr val="56AAF0"/>
                </a:solidFill>
                <a:latin typeface="Trebuchet MS"/>
                <a:cs typeface="Trebuchet MS"/>
              </a:rPr>
              <a:t>A</a:t>
            </a:r>
            <a:r>
              <a:rPr lang="en-US" sz="8000" b="0" spc="-509" dirty="0" smtClean="0">
                <a:solidFill>
                  <a:srgbClr val="56AAF0"/>
                </a:solidFill>
                <a:latin typeface="Trebuchet MS"/>
                <a:cs typeface="Trebuchet MS"/>
              </a:rPr>
              <a:t> </a:t>
            </a:r>
            <a:r>
              <a:rPr sz="8000" b="0" spc="-509" dirty="0" smtClean="0">
                <a:solidFill>
                  <a:srgbClr val="56AAF0"/>
                </a:solidFill>
                <a:latin typeface="Trebuchet MS"/>
                <a:cs typeface="Trebuchet MS"/>
              </a:rPr>
              <a:t>M</a:t>
            </a:r>
            <a:endParaRPr sz="8000" dirty="0">
              <a:latin typeface="Trebuchet MS"/>
              <a:cs typeface="Trebuchet MS"/>
            </a:endParaRPr>
          </a:p>
        </p:txBody>
      </p:sp>
      <p:sp>
        <p:nvSpPr>
          <p:cNvPr id="4" name="object 4"/>
          <p:cNvSpPr txBox="1">
            <a:spLocks noGrp="1"/>
          </p:cNvSpPr>
          <p:nvPr>
            <p:ph sz="half" idx="2"/>
          </p:nvPr>
        </p:nvSpPr>
        <p:spPr>
          <a:prstGeom prst="rect">
            <a:avLst/>
          </a:prstGeom>
        </p:spPr>
        <p:txBody>
          <a:bodyPr vert="horz" wrap="square" lIns="0" tIns="12700" rIns="0" bIns="0" rtlCol="0">
            <a:spAutoFit/>
          </a:bodyPr>
          <a:lstStyle/>
          <a:p>
            <a:pPr marR="79375" algn="ctr">
              <a:lnSpc>
                <a:spcPct val="100000"/>
              </a:lnSpc>
              <a:spcBef>
                <a:spcPts val="100"/>
              </a:spcBef>
            </a:pPr>
            <a:r>
              <a:rPr spc="950" dirty="0"/>
              <a:t>1</a:t>
            </a:r>
          </a:p>
          <a:p>
            <a:pPr algn="ctr">
              <a:lnSpc>
                <a:spcPct val="100000"/>
              </a:lnSpc>
              <a:spcBef>
                <a:spcPts val="12680"/>
              </a:spcBef>
            </a:pPr>
            <a:r>
              <a:rPr sz="3000" b="1" spc="-185" dirty="0">
                <a:solidFill>
                  <a:srgbClr val="3274C4"/>
                </a:solidFill>
                <a:latin typeface="Tahoma"/>
                <a:cs typeface="Tahoma"/>
              </a:rPr>
              <a:t>Valentin</a:t>
            </a:r>
            <a:r>
              <a:rPr sz="3000" b="1" spc="-210" dirty="0">
                <a:solidFill>
                  <a:srgbClr val="3274C4"/>
                </a:solidFill>
                <a:latin typeface="Tahoma"/>
                <a:cs typeface="Tahoma"/>
              </a:rPr>
              <a:t> </a:t>
            </a:r>
            <a:r>
              <a:rPr sz="3000" b="1" spc="-50" dirty="0">
                <a:solidFill>
                  <a:srgbClr val="3274C4"/>
                </a:solidFill>
                <a:latin typeface="Tahoma"/>
                <a:cs typeface="Tahoma"/>
              </a:rPr>
              <a:t>Bogorov</a:t>
            </a:r>
            <a:endParaRPr sz="3000">
              <a:latin typeface="Tahoma"/>
              <a:cs typeface="Tahoma"/>
            </a:endParaRPr>
          </a:p>
          <a:p>
            <a:pPr marL="12700" marR="5080" algn="ctr">
              <a:lnSpc>
                <a:spcPts val="3450"/>
              </a:lnSpc>
              <a:spcBef>
                <a:spcPts val="240"/>
              </a:spcBef>
            </a:pPr>
            <a:r>
              <a:rPr sz="3000" spc="-45" dirty="0">
                <a:solidFill>
                  <a:srgbClr val="3274C4"/>
                </a:solidFill>
                <a:latin typeface="Tahoma"/>
                <a:cs typeface="Tahoma"/>
              </a:rPr>
              <a:t>Strategic</a:t>
            </a:r>
            <a:r>
              <a:rPr sz="3000" spc="-250" dirty="0">
                <a:solidFill>
                  <a:srgbClr val="3274C4"/>
                </a:solidFill>
                <a:latin typeface="Tahoma"/>
                <a:cs typeface="Tahoma"/>
              </a:rPr>
              <a:t> </a:t>
            </a:r>
            <a:r>
              <a:rPr sz="3000" spc="-50" dirty="0">
                <a:solidFill>
                  <a:srgbClr val="3274C4"/>
                </a:solidFill>
                <a:latin typeface="Tahoma"/>
                <a:cs typeface="Tahoma"/>
              </a:rPr>
              <a:t>Customer</a:t>
            </a:r>
            <a:r>
              <a:rPr sz="3000" spc="-250" dirty="0">
                <a:solidFill>
                  <a:srgbClr val="3274C4"/>
                </a:solidFill>
                <a:latin typeface="Tahoma"/>
                <a:cs typeface="Tahoma"/>
              </a:rPr>
              <a:t> </a:t>
            </a:r>
            <a:r>
              <a:rPr sz="3000" spc="-40" dirty="0">
                <a:solidFill>
                  <a:srgbClr val="3274C4"/>
                </a:solidFill>
                <a:latin typeface="Tahoma"/>
                <a:cs typeface="Tahoma"/>
              </a:rPr>
              <a:t>Success </a:t>
            </a:r>
            <a:r>
              <a:rPr sz="3000" spc="-10" dirty="0">
                <a:solidFill>
                  <a:srgbClr val="3274C4"/>
                </a:solidFill>
                <a:latin typeface="Tahoma"/>
                <a:cs typeface="Tahoma"/>
              </a:rPr>
              <a:t>Consultant</a:t>
            </a:r>
            <a:endParaRPr sz="3000">
              <a:latin typeface="Tahoma"/>
              <a:cs typeface="Tahoma"/>
            </a:endParaRPr>
          </a:p>
        </p:txBody>
      </p:sp>
      <p:sp>
        <p:nvSpPr>
          <p:cNvPr id="5" name="object 5"/>
          <p:cNvSpPr txBox="1"/>
          <p:nvPr/>
        </p:nvSpPr>
        <p:spPr>
          <a:xfrm>
            <a:off x="6940616" y="4177766"/>
            <a:ext cx="4892040" cy="5792470"/>
          </a:xfrm>
          <a:prstGeom prst="rect">
            <a:avLst/>
          </a:prstGeom>
        </p:spPr>
        <p:txBody>
          <a:bodyPr vert="horz" wrap="square" lIns="0" tIns="12700" rIns="0" bIns="0" rtlCol="0">
            <a:spAutoFit/>
          </a:bodyPr>
          <a:lstStyle/>
          <a:p>
            <a:pPr algn="ctr">
              <a:lnSpc>
                <a:spcPct val="100000"/>
              </a:lnSpc>
              <a:spcBef>
                <a:spcPts val="100"/>
              </a:spcBef>
            </a:pPr>
            <a:r>
              <a:rPr sz="15000" spc="950" dirty="0">
                <a:solidFill>
                  <a:srgbClr val="FFFFFF"/>
                </a:solidFill>
                <a:latin typeface="Arial MT"/>
                <a:cs typeface="Arial MT"/>
              </a:rPr>
              <a:t>2</a:t>
            </a:r>
            <a:endParaRPr sz="15000">
              <a:latin typeface="Arial MT"/>
              <a:cs typeface="Arial MT"/>
            </a:endParaRPr>
          </a:p>
          <a:p>
            <a:pPr marR="477520" algn="ctr">
              <a:lnSpc>
                <a:spcPct val="100000"/>
              </a:lnSpc>
              <a:spcBef>
                <a:spcPts val="11810"/>
              </a:spcBef>
            </a:pPr>
            <a:r>
              <a:rPr sz="3000" b="1" spc="-135" dirty="0">
                <a:solidFill>
                  <a:srgbClr val="3274C4"/>
                </a:solidFill>
                <a:latin typeface="Tahoma"/>
                <a:cs typeface="Tahoma"/>
              </a:rPr>
              <a:t>Prof.</a:t>
            </a:r>
            <a:r>
              <a:rPr sz="3000" b="1" spc="-215" dirty="0">
                <a:solidFill>
                  <a:srgbClr val="3274C4"/>
                </a:solidFill>
                <a:latin typeface="Tahoma"/>
                <a:cs typeface="Tahoma"/>
              </a:rPr>
              <a:t> </a:t>
            </a:r>
            <a:r>
              <a:rPr sz="3000" b="1" spc="-240" dirty="0">
                <a:solidFill>
                  <a:srgbClr val="3274C4"/>
                </a:solidFill>
                <a:latin typeface="Tahoma"/>
                <a:cs typeface="Tahoma"/>
              </a:rPr>
              <a:t>Rachna</a:t>
            </a:r>
            <a:r>
              <a:rPr sz="3000" b="1" spc="-215" dirty="0">
                <a:solidFill>
                  <a:srgbClr val="3274C4"/>
                </a:solidFill>
                <a:latin typeface="Tahoma"/>
                <a:cs typeface="Tahoma"/>
              </a:rPr>
              <a:t> </a:t>
            </a:r>
            <a:r>
              <a:rPr sz="3000" b="1" spc="-20" dirty="0">
                <a:solidFill>
                  <a:srgbClr val="3274C4"/>
                </a:solidFill>
                <a:latin typeface="Tahoma"/>
                <a:cs typeface="Tahoma"/>
              </a:rPr>
              <a:t>Garg</a:t>
            </a:r>
            <a:endParaRPr sz="3000">
              <a:latin typeface="Tahoma"/>
              <a:cs typeface="Tahoma"/>
            </a:endParaRPr>
          </a:p>
          <a:p>
            <a:pPr algn="ctr">
              <a:lnSpc>
                <a:spcPct val="100000"/>
              </a:lnSpc>
            </a:pPr>
            <a:r>
              <a:rPr sz="3000" spc="-10" dirty="0">
                <a:solidFill>
                  <a:srgbClr val="3274C4"/>
                </a:solidFill>
                <a:latin typeface="Tahoma"/>
                <a:cs typeface="Tahoma"/>
              </a:rPr>
              <a:t>Librarian</a:t>
            </a:r>
            <a:endParaRPr sz="3000">
              <a:latin typeface="Tahoma"/>
              <a:cs typeface="Tahoma"/>
            </a:endParaRPr>
          </a:p>
          <a:p>
            <a:pPr marL="12700" marR="5080" algn="ctr">
              <a:lnSpc>
                <a:spcPts val="4200"/>
              </a:lnSpc>
              <a:spcBef>
                <a:spcPts val="100"/>
              </a:spcBef>
            </a:pPr>
            <a:r>
              <a:rPr sz="3000" spc="-45" dirty="0">
                <a:solidFill>
                  <a:srgbClr val="3274C4"/>
                </a:solidFill>
                <a:latin typeface="Tahoma"/>
                <a:cs typeface="Tahoma"/>
              </a:rPr>
              <a:t>Delhi</a:t>
            </a:r>
            <a:r>
              <a:rPr sz="3000" spc="-260" dirty="0">
                <a:solidFill>
                  <a:srgbClr val="3274C4"/>
                </a:solidFill>
                <a:latin typeface="Tahoma"/>
                <a:cs typeface="Tahoma"/>
              </a:rPr>
              <a:t> </a:t>
            </a:r>
            <a:r>
              <a:rPr sz="3000" spc="-30" dirty="0">
                <a:solidFill>
                  <a:srgbClr val="3274C4"/>
                </a:solidFill>
                <a:latin typeface="Tahoma"/>
                <a:cs typeface="Tahoma"/>
              </a:rPr>
              <a:t>Technological</a:t>
            </a:r>
            <a:r>
              <a:rPr sz="3000" spc="-260" dirty="0">
                <a:solidFill>
                  <a:srgbClr val="3274C4"/>
                </a:solidFill>
                <a:latin typeface="Tahoma"/>
                <a:cs typeface="Tahoma"/>
              </a:rPr>
              <a:t> </a:t>
            </a:r>
            <a:r>
              <a:rPr sz="3000" spc="-20" dirty="0">
                <a:solidFill>
                  <a:srgbClr val="3274C4"/>
                </a:solidFill>
                <a:latin typeface="Tahoma"/>
                <a:cs typeface="Tahoma"/>
              </a:rPr>
              <a:t>University </a:t>
            </a:r>
            <a:r>
              <a:rPr sz="3000" spc="-10" dirty="0">
                <a:solidFill>
                  <a:srgbClr val="3274C4"/>
                </a:solidFill>
                <a:latin typeface="Tahoma"/>
                <a:cs typeface="Tahoma"/>
              </a:rPr>
              <a:t>Supervisor</a:t>
            </a:r>
            <a:endParaRPr sz="3000">
              <a:latin typeface="Tahoma"/>
              <a:cs typeface="Tahoma"/>
            </a:endParaRPr>
          </a:p>
        </p:txBody>
      </p:sp>
      <p:sp>
        <p:nvSpPr>
          <p:cNvPr id="6" name="object 6"/>
          <p:cNvSpPr txBox="1">
            <a:spLocks noGrp="1"/>
          </p:cNvSpPr>
          <p:nvPr>
            <p:ph sz="half" idx="3"/>
          </p:nvPr>
        </p:nvSpPr>
        <p:spPr>
          <a:prstGeom prst="rect">
            <a:avLst/>
          </a:prstGeom>
        </p:spPr>
        <p:txBody>
          <a:bodyPr vert="horz" wrap="square" lIns="0" tIns="12700" rIns="0" bIns="0" rtlCol="0">
            <a:spAutoFit/>
          </a:bodyPr>
          <a:lstStyle/>
          <a:p>
            <a:pPr marL="5080" algn="ctr">
              <a:lnSpc>
                <a:spcPct val="100000"/>
              </a:lnSpc>
              <a:spcBef>
                <a:spcPts val="100"/>
              </a:spcBef>
            </a:pPr>
            <a:r>
              <a:rPr spc="950" dirty="0"/>
              <a:t>3</a:t>
            </a:r>
          </a:p>
          <a:p>
            <a:pPr marL="5080" algn="ctr">
              <a:lnSpc>
                <a:spcPct val="100000"/>
              </a:lnSpc>
              <a:spcBef>
                <a:spcPts val="14665"/>
              </a:spcBef>
            </a:pPr>
            <a:r>
              <a:rPr sz="3000" b="1" spc="-180" dirty="0">
                <a:solidFill>
                  <a:srgbClr val="3274C4"/>
                </a:solidFill>
                <a:latin typeface="Tahoma"/>
                <a:cs typeface="Tahoma"/>
              </a:rPr>
              <a:t>Dr.</a:t>
            </a:r>
            <a:r>
              <a:rPr sz="3000" b="1" spc="-240" dirty="0">
                <a:solidFill>
                  <a:srgbClr val="3274C4"/>
                </a:solidFill>
                <a:latin typeface="Tahoma"/>
                <a:cs typeface="Tahoma"/>
              </a:rPr>
              <a:t> </a:t>
            </a:r>
            <a:r>
              <a:rPr sz="3000" b="1" spc="-10" dirty="0">
                <a:solidFill>
                  <a:srgbClr val="3274C4"/>
                </a:solidFill>
                <a:latin typeface="Tahoma"/>
                <a:cs typeface="Tahoma"/>
              </a:rPr>
              <a:t>Lalita</a:t>
            </a:r>
            <a:endParaRPr sz="3000">
              <a:latin typeface="Tahoma"/>
              <a:cs typeface="Tahoma"/>
            </a:endParaRPr>
          </a:p>
          <a:p>
            <a:pPr marL="77470" algn="ctr">
              <a:lnSpc>
                <a:spcPct val="100000"/>
              </a:lnSpc>
            </a:pPr>
            <a:r>
              <a:rPr sz="3000" spc="-55" dirty="0">
                <a:solidFill>
                  <a:srgbClr val="3274C4"/>
                </a:solidFill>
                <a:latin typeface="Tahoma"/>
                <a:cs typeface="Tahoma"/>
              </a:rPr>
              <a:t>Assistant</a:t>
            </a:r>
            <a:r>
              <a:rPr sz="3000" spc="-250" dirty="0">
                <a:solidFill>
                  <a:srgbClr val="3274C4"/>
                </a:solidFill>
                <a:latin typeface="Tahoma"/>
                <a:cs typeface="Tahoma"/>
              </a:rPr>
              <a:t> </a:t>
            </a:r>
            <a:r>
              <a:rPr sz="3000" spc="-10" dirty="0">
                <a:solidFill>
                  <a:srgbClr val="3274C4"/>
                </a:solidFill>
                <a:latin typeface="Tahoma"/>
                <a:cs typeface="Tahoma"/>
              </a:rPr>
              <a:t>Librarian</a:t>
            </a:r>
            <a:endParaRPr sz="3000">
              <a:latin typeface="Tahoma"/>
              <a:cs typeface="Tahoma"/>
            </a:endParaRPr>
          </a:p>
          <a:p>
            <a:pPr marL="12065" marR="5080" algn="ctr">
              <a:lnSpc>
                <a:spcPts val="4200"/>
              </a:lnSpc>
              <a:spcBef>
                <a:spcPts val="100"/>
              </a:spcBef>
            </a:pPr>
            <a:r>
              <a:rPr sz="3000" spc="-45" dirty="0">
                <a:solidFill>
                  <a:srgbClr val="3274C4"/>
                </a:solidFill>
                <a:latin typeface="Tahoma"/>
                <a:cs typeface="Tahoma"/>
              </a:rPr>
              <a:t>Delhi</a:t>
            </a:r>
            <a:r>
              <a:rPr sz="3000" spc="-260" dirty="0">
                <a:solidFill>
                  <a:srgbClr val="3274C4"/>
                </a:solidFill>
                <a:latin typeface="Tahoma"/>
                <a:cs typeface="Tahoma"/>
              </a:rPr>
              <a:t> </a:t>
            </a:r>
            <a:r>
              <a:rPr sz="3000" spc="-30" dirty="0">
                <a:solidFill>
                  <a:srgbClr val="3274C4"/>
                </a:solidFill>
                <a:latin typeface="Tahoma"/>
                <a:cs typeface="Tahoma"/>
              </a:rPr>
              <a:t>Technological</a:t>
            </a:r>
            <a:r>
              <a:rPr sz="3000" spc="-260" dirty="0">
                <a:solidFill>
                  <a:srgbClr val="3274C4"/>
                </a:solidFill>
                <a:latin typeface="Tahoma"/>
                <a:cs typeface="Tahoma"/>
              </a:rPr>
              <a:t> </a:t>
            </a:r>
            <a:r>
              <a:rPr sz="3000" spc="-20" dirty="0">
                <a:solidFill>
                  <a:srgbClr val="3274C4"/>
                </a:solidFill>
                <a:latin typeface="Tahoma"/>
                <a:cs typeface="Tahoma"/>
              </a:rPr>
              <a:t>University </a:t>
            </a:r>
            <a:r>
              <a:rPr sz="3000" spc="-10" dirty="0">
                <a:solidFill>
                  <a:srgbClr val="3274C4"/>
                </a:solidFill>
                <a:latin typeface="Tahoma"/>
                <a:cs typeface="Tahoma"/>
              </a:rPr>
              <a:t>Coordinater</a:t>
            </a:r>
            <a:endParaRPr sz="3000">
              <a:latin typeface="Tahoma"/>
              <a:cs typeface="Tahoma"/>
            </a:endParaRPr>
          </a:p>
        </p:txBody>
      </p:sp>
      <p:pic>
        <p:nvPicPr>
          <p:cNvPr id="7" name="object 7"/>
          <p:cNvPicPr/>
          <p:nvPr/>
        </p:nvPicPr>
        <p:blipFill>
          <a:blip r:embed="rId3" cstate="print"/>
          <a:stretch>
            <a:fillRect/>
          </a:stretch>
        </p:blipFill>
        <p:spPr>
          <a:xfrm>
            <a:off x="16341486" y="153007"/>
            <a:ext cx="1946513" cy="19465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31677" y="2603862"/>
            <a:ext cx="3913125" cy="1886251"/>
          </a:xfrm>
          <a:prstGeom prst="rect">
            <a:avLst/>
          </a:prstGeom>
        </p:spPr>
      </p:pic>
      <p:pic>
        <p:nvPicPr>
          <p:cNvPr id="3" name="object 3"/>
          <p:cNvPicPr/>
          <p:nvPr/>
        </p:nvPicPr>
        <p:blipFill>
          <a:blip r:embed="rId3" cstate="print"/>
          <a:stretch>
            <a:fillRect/>
          </a:stretch>
        </p:blipFill>
        <p:spPr>
          <a:xfrm>
            <a:off x="5286084" y="4994042"/>
            <a:ext cx="3913147" cy="1886251"/>
          </a:xfrm>
          <a:prstGeom prst="rect">
            <a:avLst/>
          </a:prstGeom>
        </p:spPr>
      </p:pic>
      <p:pic>
        <p:nvPicPr>
          <p:cNvPr id="4" name="object 4"/>
          <p:cNvPicPr/>
          <p:nvPr/>
        </p:nvPicPr>
        <p:blipFill>
          <a:blip r:embed="rId4" cstate="print"/>
          <a:stretch>
            <a:fillRect/>
          </a:stretch>
        </p:blipFill>
        <p:spPr>
          <a:xfrm>
            <a:off x="9089989" y="2690852"/>
            <a:ext cx="3913116" cy="1886251"/>
          </a:xfrm>
          <a:prstGeom prst="rect">
            <a:avLst/>
          </a:prstGeom>
        </p:spPr>
      </p:pic>
      <p:pic>
        <p:nvPicPr>
          <p:cNvPr id="5" name="object 5"/>
          <p:cNvPicPr/>
          <p:nvPr/>
        </p:nvPicPr>
        <p:blipFill>
          <a:blip r:embed="rId5" cstate="print"/>
          <a:stretch>
            <a:fillRect/>
          </a:stretch>
        </p:blipFill>
        <p:spPr>
          <a:xfrm>
            <a:off x="13344416" y="4336650"/>
            <a:ext cx="3913117" cy="1886251"/>
          </a:xfrm>
          <a:prstGeom prst="rect">
            <a:avLst/>
          </a:prstGeom>
        </p:spPr>
      </p:pic>
      <p:sp>
        <p:nvSpPr>
          <p:cNvPr id="6" name="object 6"/>
          <p:cNvSpPr txBox="1">
            <a:spLocks noGrp="1"/>
          </p:cNvSpPr>
          <p:nvPr>
            <p:ph type="title"/>
          </p:nvPr>
        </p:nvSpPr>
        <p:spPr>
          <a:prstGeom prst="rect">
            <a:avLst/>
          </a:prstGeom>
        </p:spPr>
        <p:txBody>
          <a:bodyPr vert="horz" wrap="square" lIns="0" tIns="702068" rIns="0" bIns="0" rtlCol="0">
            <a:spAutoFit/>
          </a:bodyPr>
          <a:lstStyle/>
          <a:p>
            <a:pPr marL="1615440">
              <a:lnSpc>
                <a:spcPct val="100000"/>
              </a:lnSpc>
              <a:spcBef>
                <a:spcPts val="100"/>
              </a:spcBef>
            </a:pPr>
            <a:r>
              <a:rPr sz="8000" b="0" spc="-545" dirty="0">
                <a:solidFill>
                  <a:srgbClr val="56AAF0"/>
                </a:solidFill>
                <a:latin typeface="Trebuchet MS"/>
                <a:cs typeface="Trebuchet MS"/>
              </a:rPr>
              <a:t>KEY</a:t>
            </a:r>
            <a:r>
              <a:rPr sz="8000" b="0" spc="-10" dirty="0">
                <a:solidFill>
                  <a:srgbClr val="56AAF0"/>
                </a:solidFill>
                <a:latin typeface="Trebuchet MS"/>
                <a:cs typeface="Trebuchet MS"/>
              </a:rPr>
              <a:t> </a:t>
            </a:r>
            <a:r>
              <a:rPr sz="8000" b="0" spc="-290" dirty="0">
                <a:solidFill>
                  <a:srgbClr val="56AAF0"/>
                </a:solidFill>
                <a:latin typeface="Trebuchet MS"/>
                <a:cs typeface="Trebuchet MS"/>
              </a:rPr>
              <a:t>TOPICES</a:t>
            </a:r>
            <a:endParaRPr sz="8000">
              <a:latin typeface="Trebuchet MS"/>
              <a:cs typeface="Trebuchet MS"/>
            </a:endParaRPr>
          </a:p>
        </p:txBody>
      </p:sp>
      <p:sp>
        <p:nvSpPr>
          <p:cNvPr id="7" name="object 7"/>
          <p:cNvSpPr txBox="1"/>
          <p:nvPr/>
        </p:nvSpPr>
        <p:spPr>
          <a:xfrm>
            <a:off x="3269326" y="3597113"/>
            <a:ext cx="349885" cy="464820"/>
          </a:xfrm>
          <a:prstGeom prst="rect">
            <a:avLst/>
          </a:prstGeom>
        </p:spPr>
        <p:txBody>
          <a:bodyPr vert="horz" wrap="square" lIns="0" tIns="16510" rIns="0" bIns="0" rtlCol="0">
            <a:spAutoFit/>
          </a:bodyPr>
          <a:lstStyle/>
          <a:p>
            <a:pPr marL="12700">
              <a:lnSpc>
                <a:spcPct val="100000"/>
              </a:lnSpc>
              <a:spcBef>
                <a:spcPts val="130"/>
              </a:spcBef>
            </a:pPr>
            <a:r>
              <a:rPr sz="2850" spc="-204" dirty="0">
                <a:solidFill>
                  <a:srgbClr val="FBFEFF"/>
                </a:solidFill>
                <a:latin typeface="Trebuchet MS"/>
                <a:cs typeface="Trebuchet MS"/>
              </a:rPr>
              <a:t>01</a:t>
            </a:r>
            <a:endParaRPr sz="2850">
              <a:latin typeface="Trebuchet MS"/>
              <a:cs typeface="Trebuchet MS"/>
            </a:endParaRPr>
          </a:p>
        </p:txBody>
      </p:sp>
      <p:sp>
        <p:nvSpPr>
          <p:cNvPr id="8" name="object 8"/>
          <p:cNvSpPr txBox="1"/>
          <p:nvPr/>
        </p:nvSpPr>
        <p:spPr>
          <a:xfrm>
            <a:off x="7621315" y="6011129"/>
            <a:ext cx="414020" cy="464820"/>
          </a:xfrm>
          <a:prstGeom prst="rect">
            <a:avLst/>
          </a:prstGeom>
        </p:spPr>
        <p:txBody>
          <a:bodyPr vert="horz" wrap="square" lIns="0" tIns="16510" rIns="0" bIns="0" rtlCol="0">
            <a:spAutoFit/>
          </a:bodyPr>
          <a:lstStyle/>
          <a:p>
            <a:pPr marL="12700">
              <a:lnSpc>
                <a:spcPct val="100000"/>
              </a:lnSpc>
              <a:spcBef>
                <a:spcPts val="130"/>
              </a:spcBef>
            </a:pPr>
            <a:r>
              <a:rPr sz="2850" spc="-25" dirty="0">
                <a:solidFill>
                  <a:srgbClr val="FBFEFF"/>
                </a:solidFill>
                <a:latin typeface="Trebuchet MS"/>
                <a:cs typeface="Trebuchet MS"/>
              </a:rPr>
              <a:t>02</a:t>
            </a:r>
            <a:endParaRPr sz="2850">
              <a:latin typeface="Trebuchet MS"/>
              <a:cs typeface="Trebuchet MS"/>
            </a:endParaRPr>
          </a:p>
        </p:txBody>
      </p:sp>
      <p:sp>
        <p:nvSpPr>
          <p:cNvPr id="9" name="object 9"/>
          <p:cNvSpPr txBox="1"/>
          <p:nvPr/>
        </p:nvSpPr>
        <p:spPr>
          <a:xfrm>
            <a:off x="11553202" y="3684134"/>
            <a:ext cx="400050" cy="464820"/>
          </a:xfrm>
          <a:prstGeom prst="rect">
            <a:avLst/>
          </a:prstGeom>
        </p:spPr>
        <p:txBody>
          <a:bodyPr vert="horz" wrap="square" lIns="0" tIns="16510" rIns="0" bIns="0" rtlCol="0">
            <a:spAutoFit/>
          </a:bodyPr>
          <a:lstStyle/>
          <a:p>
            <a:pPr marL="12700">
              <a:lnSpc>
                <a:spcPct val="100000"/>
              </a:lnSpc>
              <a:spcBef>
                <a:spcPts val="130"/>
              </a:spcBef>
            </a:pPr>
            <a:r>
              <a:rPr sz="2850" spc="-25" dirty="0">
                <a:solidFill>
                  <a:srgbClr val="FBFEFF"/>
                </a:solidFill>
                <a:latin typeface="Trebuchet MS"/>
                <a:cs typeface="Trebuchet MS"/>
              </a:rPr>
              <a:t>03</a:t>
            </a:r>
            <a:endParaRPr sz="2850">
              <a:latin typeface="Trebuchet MS"/>
              <a:cs typeface="Trebuchet MS"/>
            </a:endParaRPr>
          </a:p>
        </p:txBody>
      </p:sp>
      <p:sp>
        <p:nvSpPr>
          <p:cNvPr id="10" name="object 10"/>
          <p:cNvSpPr txBox="1"/>
          <p:nvPr/>
        </p:nvSpPr>
        <p:spPr>
          <a:xfrm>
            <a:off x="15771042" y="5535885"/>
            <a:ext cx="426084" cy="464820"/>
          </a:xfrm>
          <a:prstGeom prst="rect">
            <a:avLst/>
          </a:prstGeom>
        </p:spPr>
        <p:txBody>
          <a:bodyPr vert="horz" wrap="square" lIns="0" tIns="16510" rIns="0" bIns="0" rtlCol="0">
            <a:spAutoFit/>
          </a:bodyPr>
          <a:lstStyle/>
          <a:p>
            <a:pPr marL="12700">
              <a:lnSpc>
                <a:spcPct val="100000"/>
              </a:lnSpc>
              <a:spcBef>
                <a:spcPts val="130"/>
              </a:spcBef>
            </a:pPr>
            <a:r>
              <a:rPr sz="2850" spc="35" dirty="0">
                <a:solidFill>
                  <a:srgbClr val="FBFEFF"/>
                </a:solidFill>
                <a:latin typeface="Trebuchet MS"/>
                <a:cs typeface="Trebuchet MS"/>
              </a:rPr>
              <a:t>04</a:t>
            </a:r>
            <a:endParaRPr sz="2850">
              <a:latin typeface="Trebuchet MS"/>
              <a:cs typeface="Trebuchet MS"/>
            </a:endParaRPr>
          </a:p>
        </p:txBody>
      </p:sp>
      <p:sp>
        <p:nvSpPr>
          <p:cNvPr id="11" name="object 11"/>
          <p:cNvSpPr txBox="1"/>
          <p:nvPr/>
        </p:nvSpPr>
        <p:spPr>
          <a:xfrm>
            <a:off x="2124825" y="4728429"/>
            <a:ext cx="2565400" cy="1195070"/>
          </a:xfrm>
          <a:prstGeom prst="rect">
            <a:avLst/>
          </a:prstGeom>
        </p:spPr>
        <p:txBody>
          <a:bodyPr vert="horz" wrap="square" lIns="0" tIns="12065" rIns="0" bIns="0" rtlCol="0">
            <a:spAutoFit/>
          </a:bodyPr>
          <a:lstStyle/>
          <a:p>
            <a:pPr marL="12700" marR="5080" algn="just">
              <a:lnSpc>
                <a:spcPct val="116199"/>
              </a:lnSpc>
              <a:spcBef>
                <a:spcPts val="95"/>
              </a:spcBef>
            </a:pPr>
            <a:r>
              <a:rPr sz="2200" spc="-50" dirty="0">
                <a:solidFill>
                  <a:srgbClr val="3274C4"/>
                </a:solidFill>
                <a:latin typeface="Tahoma"/>
                <a:cs typeface="Tahoma"/>
              </a:rPr>
              <a:t>Explore</a:t>
            </a:r>
            <a:r>
              <a:rPr sz="2200" spc="-85" dirty="0">
                <a:solidFill>
                  <a:srgbClr val="3274C4"/>
                </a:solidFill>
                <a:latin typeface="Tahoma"/>
                <a:cs typeface="Tahoma"/>
              </a:rPr>
              <a:t> </a:t>
            </a:r>
            <a:r>
              <a:rPr sz="2200" spc="-70" dirty="0">
                <a:solidFill>
                  <a:srgbClr val="3274C4"/>
                </a:solidFill>
                <a:latin typeface="Tahoma"/>
                <a:cs typeface="Tahoma"/>
              </a:rPr>
              <a:t>the</a:t>
            </a:r>
            <a:r>
              <a:rPr sz="2200" spc="-80" dirty="0">
                <a:solidFill>
                  <a:srgbClr val="3274C4"/>
                </a:solidFill>
                <a:latin typeface="Tahoma"/>
                <a:cs typeface="Tahoma"/>
              </a:rPr>
              <a:t> </a:t>
            </a:r>
            <a:r>
              <a:rPr sz="2200" spc="-10" dirty="0">
                <a:solidFill>
                  <a:srgbClr val="3274C4"/>
                </a:solidFill>
                <a:latin typeface="Tahoma"/>
                <a:cs typeface="Tahoma"/>
              </a:rPr>
              <a:t>historical </a:t>
            </a:r>
            <a:r>
              <a:rPr sz="2200" spc="-25" dirty="0">
                <a:solidFill>
                  <a:srgbClr val="3274C4"/>
                </a:solidFill>
                <a:latin typeface="Tahoma"/>
                <a:cs typeface="Tahoma"/>
              </a:rPr>
              <a:t>foundation</a:t>
            </a:r>
            <a:r>
              <a:rPr sz="2200" spc="-75" dirty="0">
                <a:solidFill>
                  <a:srgbClr val="3274C4"/>
                </a:solidFill>
                <a:latin typeface="Tahoma"/>
                <a:cs typeface="Tahoma"/>
              </a:rPr>
              <a:t> </a:t>
            </a:r>
            <a:r>
              <a:rPr sz="2200" spc="-125" dirty="0">
                <a:solidFill>
                  <a:srgbClr val="3274C4"/>
                </a:solidFill>
                <a:latin typeface="Tahoma"/>
                <a:cs typeface="Tahoma"/>
              </a:rPr>
              <a:t>of</a:t>
            </a:r>
            <a:r>
              <a:rPr sz="2200" spc="-45" dirty="0">
                <a:solidFill>
                  <a:srgbClr val="3274C4"/>
                </a:solidFill>
                <a:latin typeface="Tahoma"/>
                <a:cs typeface="Tahoma"/>
              </a:rPr>
              <a:t> </a:t>
            </a:r>
            <a:r>
              <a:rPr sz="2200" spc="-10" dirty="0">
                <a:solidFill>
                  <a:srgbClr val="3274C4"/>
                </a:solidFill>
                <a:latin typeface="Tahoma"/>
                <a:cs typeface="Tahoma"/>
              </a:rPr>
              <a:t>today’s breakthroughs.</a:t>
            </a:r>
            <a:endParaRPr sz="2200">
              <a:latin typeface="Tahoma"/>
              <a:cs typeface="Tahoma"/>
            </a:endParaRPr>
          </a:p>
        </p:txBody>
      </p:sp>
      <p:sp>
        <p:nvSpPr>
          <p:cNvPr id="12" name="object 12"/>
          <p:cNvSpPr txBox="1"/>
          <p:nvPr/>
        </p:nvSpPr>
        <p:spPr>
          <a:xfrm>
            <a:off x="6321653" y="7102516"/>
            <a:ext cx="2647315" cy="1722120"/>
          </a:xfrm>
          <a:prstGeom prst="rect">
            <a:avLst/>
          </a:prstGeom>
        </p:spPr>
        <p:txBody>
          <a:bodyPr vert="horz" wrap="square" lIns="0" tIns="12700" rIns="0" bIns="0" rtlCol="0">
            <a:spAutoFit/>
          </a:bodyPr>
          <a:lstStyle/>
          <a:p>
            <a:pPr marL="12700" marR="5080">
              <a:lnSpc>
                <a:spcPct val="115900"/>
              </a:lnSpc>
              <a:spcBef>
                <a:spcPts val="100"/>
              </a:spcBef>
            </a:pPr>
            <a:r>
              <a:rPr sz="2400" spc="-35" dirty="0">
                <a:solidFill>
                  <a:srgbClr val="3274C4"/>
                </a:solidFill>
                <a:latin typeface="Tahoma"/>
                <a:cs typeface="Tahoma"/>
              </a:rPr>
              <a:t>Uncover</a:t>
            </a:r>
            <a:r>
              <a:rPr sz="2400" spc="-250" dirty="0">
                <a:solidFill>
                  <a:srgbClr val="3274C4"/>
                </a:solidFill>
                <a:latin typeface="Tahoma"/>
                <a:cs typeface="Tahoma"/>
              </a:rPr>
              <a:t> </a:t>
            </a:r>
            <a:r>
              <a:rPr sz="2400" spc="-10" dirty="0">
                <a:solidFill>
                  <a:srgbClr val="3274C4"/>
                </a:solidFill>
                <a:latin typeface="Tahoma"/>
                <a:cs typeface="Tahoma"/>
              </a:rPr>
              <a:t>novel applications</a:t>
            </a:r>
            <a:r>
              <a:rPr sz="2400" spc="-155" dirty="0">
                <a:solidFill>
                  <a:srgbClr val="3274C4"/>
                </a:solidFill>
                <a:latin typeface="Tahoma"/>
                <a:cs typeface="Tahoma"/>
              </a:rPr>
              <a:t> </a:t>
            </a:r>
            <a:r>
              <a:rPr sz="2400" spc="-25" dirty="0">
                <a:solidFill>
                  <a:srgbClr val="3274C4"/>
                </a:solidFill>
                <a:latin typeface="Tahoma"/>
                <a:cs typeface="Tahoma"/>
              </a:rPr>
              <a:t>for </a:t>
            </a:r>
            <a:r>
              <a:rPr sz="2400" spc="-35" dirty="0">
                <a:solidFill>
                  <a:srgbClr val="3274C4"/>
                </a:solidFill>
                <a:latin typeface="Tahoma"/>
                <a:cs typeface="Tahoma"/>
              </a:rPr>
              <a:t>previous</a:t>
            </a:r>
            <a:r>
              <a:rPr sz="2400" spc="-210" dirty="0">
                <a:solidFill>
                  <a:srgbClr val="3274C4"/>
                </a:solidFill>
                <a:latin typeface="Tahoma"/>
                <a:cs typeface="Tahoma"/>
              </a:rPr>
              <a:t> </a:t>
            </a:r>
            <a:r>
              <a:rPr sz="2400" spc="-20" dirty="0">
                <a:solidFill>
                  <a:srgbClr val="3274C4"/>
                </a:solidFill>
                <a:latin typeface="Tahoma"/>
                <a:cs typeface="Tahoma"/>
              </a:rPr>
              <a:t>discoveries </a:t>
            </a:r>
            <a:r>
              <a:rPr sz="2400" spc="-45" dirty="0">
                <a:solidFill>
                  <a:srgbClr val="3274C4"/>
                </a:solidFill>
                <a:latin typeface="Tahoma"/>
                <a:cs typeface="Tahoma"/>
              </a:rPr>
              <a:t>across</a:t>
            </a:r>
            <a:r>
              <a:rPr sz="2400" spc="-215" dirty="0">
                <a:solidFill>
                  <a:srgbClr val="3274C4"/>
                </a:solidFill>
                <a:latin typeface="Tahoma"/>
                <a:cs typeface="Tahoma"/>
              </a:rPr>
              <a:t> </a:t>
            </a:r>
            <a:r>
              <a:rPr sz="2400" spc="-10" dirty="0">
                <a:solidFill>
                  <a:srgbClr val="3274C4"/>
                </a:solidFill>
                <a:latin typeface="Tahoma"/>
                <a:cs typeface="Tahoma"/>
              </a:rPr>
              <a:t>disciplines.</a:t>
            </a:r>
            <a:endParaRPr sz="2400">
              <a:latin typeface="Tahoma"/>
              <a:cs typeface="Tahoma"/>
            </a:endParaRPr>
          </a:p>
        </p:txBody>
      </p:sp>
      <p:sp>
        <p:nvSpPr>
          <p:cNvPr id="13" name="object 13"/>
          <p:cNvSpPr txBox="1"/>
          <p:nvPr/>
        </p:nvSpPr>
        <p:spPr>
          <a:xfrm>
            <a:off x="14170375" y="6402718"/>
            <a:ext cx="3629025" cy="3668395"/>
          </a:xfrm>
          <a:prstGeom prst="rect">
            <a:avLst/>
          </a:prstGeom>
        </p:spPr>
        <p:txBody>
          <a:bodyPr vert="horz" wrap="square" lIns="0" tIns="12700" rIns="0" bIns="0" rtlCol="0">
            <a:spAutoFit/>
          </a:bodyPr>
          <a:lstStyle/>
          <a:p>
            <a:pPr marL="12700" marR="5080">
              <a:lnSpc>
                <a:spcPct val="115500"/>
              </a:lnSpc>
              <a:spcBef>
                <a:spcPts val="100"/>
              </a:spcBef>
            </a:pPr>
            <a:r>
              <a:rPr sz="2300" spc="-70" dirty="0">
                <a:solidFill>
                  <a:srgbClr val="3274C4"/>
                </a:solidFill>
                <a:latin typeface="Tahoma"/>
                <a:cs typeface="Tahoma"/>
              </a:rPr>
              <a:t>Research</a:t>
            </a:r>
            <a:r>
              <a:rPr sz="2300" spc="-175" dirty="0">
                <a:solidFill>
                  <a:srgbClr val="3274C4"/>
                </a:solidFill>
                <a:latin typeface="Tahoma"/>
                <a:cs typeface="Tahoma"/>
              </a:rPr>
              <a:t> </a:t>
            </a:r>
            <a:r>
              <a:rPr sz="2300" spc="-10" dirty="0">
                <a:solidFill>
                  <a:srgbClr val="3274C4"/>
                </a:solidFill>
                <a:latin typeface="Tahoma"/>
                <a:cs typeface="Tahoma"/>
              </a:rPr>
              <a:t>institutions </a:t>
            </a:r>
            <a:r>
              <a:rPr sz="2300" spc="-25" dirty="0">
                <a:solidFill>
                  <a:srgbClr val="3274C4"/>
                </a:solidFill>
                <a:latin typeface="Tahoma"/>
                <a:cs typeface="Tahoma"/>
              </a:rPr>
              <a:t>worldwide</a:t>
            </a:r>
            <a:r>
              <a:rPr sz="2300" spc="-200" dirty="0">
                <a:solidFill>
                  <a:srgbClr val="3274C4"/>
                </a:solidFill>
                <a:latin typeface="Tahoma"/>
                <a:cs typeface="Tahoma"/>
              </a:rPr>
              <a:t> </a:t>
            </a:r>
            <a:r>
              <a:rPr sz="2300" spc="-65" dirty="0">
                <a:solidFill>
                  <a:srgbClr val="3274C4"/>
                </a:solidFill>
                <a:latin typeface="Tahoma"/>
                <a:cs typeface="Tahoma"/>
              </a:rPr>
              <a:t>are</a:t>
            </a:r>
            <a:r>
              <a:rPr sz="2300" spc="-195" dirty="0">
                <a:solidFill>
                  <a:srgbClr val="3274C4"/>
                </a:solidFill>
                <a:latin typeface="Tahoma"/>
                <a:cs typeface="Tahoma"/>
              </a:rPr>
              <a:t> </a:t>
            </a:r>
            <a:r>
              <a:rPr sz="2300" spc="-35" dirty="0">
                <a:solidFill>
                  <a:srgbClr val="3274C4"/>
                </a:solidFill>
                <a:latin typeface="Tahoma"/>
                <a:cs typeface="Tahoma"/>
              </a:rPr>
              <a:t>aligning</a:t>
            </a:r>
            <a:r>
              <a:rPr sz="2300" spc="-195" dirty="0">
                <a:solidFill>
                  <a:srgbClr val="3274C4"/>
                </a:solidFill>
                <a:latin typeface="Tahoma"/>
                <a:cs typeface="Tahoma"/>
              </a:rPr>
              <a:t> </a:t>
            </a:r>
            <a:r>
              <a:rPr sz="2300" spc="-20" dirty="0">
                <a:solidFill>
                  <a:srgbClr val="3274C4"/>
                </a:solidFill>
                <a:latin typeface="Tahoma"/>
                <a:cs typeface="Tahoma"/>
              </a:rPr>
              <a:t>with </a:t>
            </a:r>
            <a:r>
              <a:rPr sz="2300" spc="-45" dirty="0">
                <a:solidFill>
                  <a:srgbClr val="3274C4"/>
                </a:solidFill>
                <a:latin typeface="Tahoma"/>
                <a:cs typeface="Tahoma"/>
              </a:rPr>
              <a:t>the</a:t>
            </a:r>
            <a:r>
              <a:rPr sz="2300" spc="-215" dirty="0">
                <a:solidFill>
                  <a:srgbClr val="3274C4"/>
                </a:solidFill>
                <a:latin typeface="Tahoma"/>
                <a:cs typeface="Tahoma"/>
              </a:rPr>
              <a:t> </a:t>
            </a:r>
            <a:r>
              <a:rPr sz="2300" spc="-30" dirty="0">
                <a:solidFill>
                  <a:srgbClr val="3274C4"/>
                </a:solidFill>
                <a:latin typeface="Tahoma"/>
                <a:cs typeface="Tahoma"/>
              </a:rPr>
              <a:t>UN’s</a:t>
            </a:r>
            <a:r>
              <a:rPr sz="2300" spc="-215" dirty="0">
                <a:solidFill>
                  <a:srgbClr val="3274C4"/>
                </a:solidFill>
                <a:latin typeface="Tahoma"/>
                <a:cs typeface="Tahoma"/>
              </a:rPr>
              <a:t> </a:t>
            </a:r>
            <a:r>
              <a:rPr sz="2300" spc="-10" dirty="0">
                <a:solidFill>
                  <a:srgbClr val="3274C4"/>
                </a:solidFill>
                <a:latin typeface="Tahoma"/>
                <a:cs typeface="Tahoma"/>
              </a:rPr>
              <a:t>Sustainable </a:t>
            </a:r>
            <a:r>
              <a:rPr sz="2300" spc="-50" dirty="0">
                <a:solidFill>
                  <a:srgbClr val="3274C4"/>
                </a:solidFill>
                <a:latin typeface="Tahoma"/>
                <a:cs typeface="Tahoma"/>
              </a:rPr>
              <a:t>Development</a:t>
            </a:r>
            <a:r>
              <a:rPr sz="2300" spc="-200" dirty="0">
                <a:solidFill>
                  <a:srgbClr val="3274C4"/>
                </a:solidFill>
                <a:latin typeface="Tahoma"/>
                <a:cs typeface="Tahoma"/>
              </a:rPr>
              <a:t> </a:t>
            </a:r>
            <a:r>
              <a:rPr sz="2300" spc="-45" dirty="0">
                <a:solidFill>
                  <a:srgbClr val="3274C4"/>
                </a:solidFill>
                <a:latin typeface="Tahoma"/>
                <a:cs typeface="Tahoma"/>
              </a:rPr>
              <a:t>Goals</a:t>
            </a:r>
            <a:r>
              <a:rPr sz="2300" spc="-195" dirty="0">
                <a:solidFill>
                  <a:srgbClr val="3274C4"/>
                </a:solidFill>
                <a:latin typeface="Tahoma"/>
                <a:cs typeface="Tahoma"/>
              </a:rPr>
              <a:t> </a:t>
            </a:r>
            <a:r>
              <a:rPr sz="2300" spc="-10" dirty="0">
                <a:solidFill>
                  <a:srgbClr val="3274C4"/>
                </a:solidFill>
                <a:latin typeface="Tahoma"/>
                <a:cs typeface="Tahoma"/>
              </a:rPr>
              <a:t>(SDGs), </a:t>
            </a:r>
            <a:r>
              <a:rPr sz="2300" spc="-40" dirty="0">
                <a:solidFill>
                  <a:srgbClr val="3274C4"/>
                </a:solidFill>
                <a:latin typeface="Tahoma"/>
                <a:cs typeface="Tahoma"/>
              </a:rPr>
              <a:t>and</a:t>
            </a:r>
            <a:r>
              <a:rPr sz="2300" spc="-204" dirty="0">
                <a:solidFill>
                  <a:srgbClr val="3274C4"/>
                </a:solidFill>
                <a:latin typeface="Tahoma"/>
                <a:cs typeface="Tahoma"/>
              </a:rPr>
              <a:t> </a:t>
            </a:r>
            <a:r>
              <a:rPr sz="2300" spc="-20" dirty="0">
                <a:solidFill>
                  <a:srgbClr val="3274C4"/>
                </a:solidFill>
                <a:latin typeface="Tahoma"/>
                <a:cs typeface="Tahoma"/>
              </a:rPr>
              <a:t>librarians</a:t>
            </a:r>
            <a:r>
              <a:rPr sz="2300" spc="-204" dirty="0">
                <a:solidFill>
                  <a:srgbClr val="3274C4"/>
                </a:solidFill>
                <a:latin typeface="Tahoma"/>
                <a:cs typeface="Tahoma"/>
              </a:rPr>
              <a:t> </a:t>
            </a:r>
            <a:r>
              <a:rPr sz="2300" spc="-30" dirty="0">
                <a:solidFill>
                  <a:srgbClr val="3274C4"/>
                </a:solidFill>
                <a:latin typeface="Tahoma"/>
                <a:cs typeface="Tahoma"/>
              </a:rPr>
              <a:t>support</a:t>
            </a:r>
            <a:r>
              <a:rPr sz="2300" spc="-204" dirty="0">
                <a:solidFill>
                  <a:srgbClr val="3274C4"/>
                </a:solidFill>
                <a:latin typeface="Tahoma"/>
                <a:cs typeface="Tahoma"/>
              </a:rPr>
              <a:t> </a:t>
            </a:r>
            <a:r>
              <a:rPr sz="2300" spc="-20" dirty="0">
                <a:solidFill>
                  <a:srgbClr val="3274C4"/>
                </a:solidFill>
                <a:latin typeface="Tahoma"/>
                <a:cs typeface="Tahoma"/>
              </a:rPr>
              <a:t>this</a:t>
            </a:r>
            <a:r>
              <a:rPr sz="2300" spc="-204" dirty="0">
                <a:solidFill>
                  <a:srgbClr val="3274C4"/>
                </a:solidFill>
                <a:latin typeface="Tahoma"/>
                <a:cs typeface="Tahoma"/>
              </a:rPr>
              <a:t> </a:t>
            </a:r>
            <a:r>
              <a:rPr sz="2300" spc="-25" dirty="0">
                <a:solidFill>
                  <a:srgbClr val="3274C4"/>
                </a:solidFill>
                <a:latin typeface="Tahoma"/>
                <a:cs typeface="Tahoma"/>
              </a:rPr>
              <a:t>by </a:t>
            </a:r>
            <a:r>
              <a:rPr sz="2300" spc="-55" dirty="0">
                <a:solidFill>
                  <a:srgbClr val="3274C4"/>
                </a:solidFill>
                <a:latin typeface="Tahoma"/>
                <a:cs typeface="Tahoma"/>
              </a:rPr>
              <a:t>giving</a:t>
            </a:r>
            <a:r>
              <a:rPr sz="2300" spc="-180" dirty="0">
                <a:solidFill>
                  <a:srgbClr val="3274C4"/>
                </a:solidFill>
                <a:latin typeface="Tahoma"/>
                <a:cs typeface="Tahoma"/>
              </a:rPr>
              <a:t> </a:t>
            </a:r>
            <a:r>
              <a:rPr sz="2300" spc="-60" dirty="0">
                <a:solidFill>
                  <a:srgbClr val="3274C4"/>
                </a:solidFill>
                <a:latin typeface="Tahoma"/>
                <a:cs typeface="Tahoma"/>
              </a:rPr>
              <a:t>researchers</a:t>
            </a:r>
            <a:r>
              <a:rPr sz="2300" spc="-180" dirty="0">
                <a:solidFill>
                  <a:srgbClr val="3274C4"/>
                </a:solidFill>
                <a:latin typeface="Tahoma"/>
                <a:cs typeface="Tahoma"/>
              </a:rPr>
              <a:t> </a:t>
            </a:r>
            <a:r>
              <a:rPr sz="2300" spc="-60" dirty="0">
                <a:solidFill>
                  <a:srgbClr val="3274C4"/>
                </a:solidFill>
                <a:latin typeface="Tahoma"/>
                <a:cs typeface="Tahoma"/>
              </a:rPr>
              <a:t>access</a:t>
            </a:r>
            <a:r>
              <a:rPr sz="2300" spc="-175" dirty="0">
                <a:solidFill>
                  <a:srgbClr val="3274C4"/>
                </a:solidFill>
                <a:latin typeface="Tahoma"/>
                <a:cs typeface="Tahoma"/>
              </a:rPr>
              <a:t> </a:t>
            </a:r>
            <a:r>
              <a:rPr sz="2300" spc="-25" dirty="0">
                <a:solidFill>
                  <a:srgbClr val="3274C4"/>
                </a:solidFill>
                <a:latin typeface="Tahoma"/>
                <a:cs typeface="Tahoma"/>
              </a:rPr>
              <a:t>to </a:t>
            </a:r>
            <a:r>
              <a:rPr sz="2300" spc="-40" dirty="0">
                <a:solidFill>
                  <a:srgbClr val="3274C4"/>
                </a:solidFill>
                <a:latin typeface="Tahoma"/>
                <a:cs typeface="Tahoma"/>
              </a:rPr>
              <a:t>past</a:t>
            </a:r>
            <a:r>
              <a:rPr sz="2300" spc="-210" dirty="0">
                <a:solidFill>
                  <a:srgbClr val="3274C4"/>
                </a:solidFill>
                <a:latin typeface="Tahoma"/>
                <a:cs typeface="Tahoma"/>
              </a:rPr>
              <a:t> </a:t>
            </a:r>
            <a:r>
              <a:rPr sz="2300" spc="-40" dirty="0">
                <a:solidFill>
                  <a:srgbClr val="3274C4"/>
                </a:solidFill>
                <a:latin typeface="Tahoma"/>
                <a:cs typeface="Tahoma"/>
              </a:rPr>
              <a:t>and</a:t>
            </a:r>
            <a:r>
              <a:rPr sz="2300" spc="-204" dirty="0">
                <a:solidFill>
                  <a:srgbClr val="3274C4"/>
                </a:solidFill>
                <a:latin typeface="Tahoma"/>
                <a:cs typeface="Tahoma"/>
              </a:rPr>
              <a:t> </a:t>
            </a:r>
            <a:r>
              <a:rPr sz="2300" spc="-40" dirty="0">
                <a:solidFill>
                  <a:srgbClr val="3274C4"/>
                </a:solidFill>
                <a:latin typeface="Tahoma"/>
                <a:cs typeface="Tahoma"/>
              </a:rPr>
              <a:t>current</a:t>
            </a:r>
            <a:r>
              <a:rPr sz="2300" spc="-204" dirty="0">
                <a:solidFill>
                  <a:srgbClr val="3274C4"/>
                </a:solidFill>
                <a:latin typeface="Tahoma"/>
                <a:cs typeface="Tahoma"/>
              </a:rPr>
              <a:t> </a:t>
            </a:r>
            <a:r>
              <a:rPr sz="2300" spc="-55" dirty="0">
                <a:solidFill>
                  <a:srgbClr val="3274C4"/>
                </a:solidFill>
                <a:latin typeface="Tahoma"/>
                <a:cs typeface="Tahoma"/>
              </a:rPr>
              <a:t>research</a:t>
            </a:r>
            <a:r>
              <a:rPr sz="2300" spc="-204" dirty="0">
                <a:solidFill>
                  <a:srgbClr val="3274C4"/>
                </a:solidFill>
                <a:latin typeface="Tahoma"/>
                <a:cs typeface="Tahoma"/>
              </a:rPr>
              <a:t> </a:t>
            </a:r>
            <a:r>
              <a:rPr sz="2300" spc="-25" dirty="0">
                <a:solidFill>
                  <a:srgbClr val="3274C4"/>
                </a:solidFill>
                <a:latin typeface="Tahoma"/>
                <a:cs typeface="Tahoma"/>
              </a:rPr>
              <a:t>to </a:t>
            </a:r>
            <a:r>
              <a:rPr sz="2300" spc="-40" dirty="0">
                <a:solidFill>
                  <a:srgbClr val="3274C4"/>
                </a:solidFill>
                <a:latin typeface="Tahoma"/>
                <a:cs typeface="Tahoma"/>
              </a:rPr>
              <a:t>drive</a:t>
            </a:r>
            <a:r>
              <a:rPr sz="2300" spc="-180" dirty="0">
                <a:solidFill>
                  <a:srgbClr val="3274C4"/>
                </a:solidFill>
                <a:latin typeface="Tahoma"/>
                <a:cs typeface="Tahoma"/>
              </a:rPr>
              <a:t> </a:t>
            </a:r>
            <a:r>
              <a:rPr sz="2300" spc="-45" dirty="0">
                <a:solidFill>
                  <a:srgbClr val="3274C4"/>
                </a:solidFill>
                <a:latin typeface="Tahoma"/>
                <a:cs typeface="Tahoma"/>
              </a:rPr>
              <a:t>innovative,</a:t>
            </a:r>
            <a:r>
              <a:rPr sz="2300" spc="-180" dirty="0">
                <a:solidFill>
                  <a:srgbClr val="3274C4"/>
                </a:solidFill>
                <a:latin typeface="Tahoma"/>
                <a:cs typeface="Tahoma"/>
              </a:rPr>
              <a:t> </a:t>
            </a:r>
            <a:r>
              <a:rPr sz="2300" spc="-10" dirty="0">
                <a:solidFill>
                  <a:srgbClr val="3274C4"/>
                </a:solidFill>
                <a:latin typeface="Tahoma"/>
                <a:cs typeface="Tahoma"/>
              </a:rPr>
              <a:t>impactful solutions.</a:t>
            </a:r>
            <a:endParaRPr sz="2300">
              <a:latin typeface="Tahoma"/>
              <a:cs typeface="Tahoma"/>
            </a:endParaRPr>
          </a:p>
        </p:txBody>
      </p:sp>
      <p:sp>
        <p:nvSpPr>
          <p:cNvPr id="14" name="object 14"/>
          <p:cNvSpPr txBox="1"/>
          <p:nvPr/>
        </p:nvSpPr>
        <p:spPr>
          <a:xfrm>
            <a:off x="10149850" y="4782229"/>
            <a:ext cx="2749550" cy="1826260"/>
          </a:xfrm>
          <a:prstGeom prst="rect">
            <a:avLst/>
          </a:prstGeom>
        </p:spPr>
        <p:txBody>
          <a:bodyPr vert="horz" wrap="square" lIns="0" tIns="12700" rIns="0" bIns="0" rtlCol="0">
            <a:spAutoFit/>
          </a:bodyPr>
          <a:lstStyle/>
          <a:p>
            <a:pPr marL="12700" marR="5080">
              <a:lnSpc>
                <a:spcPct val="115799"/>
              </a:lnSpc>
              <a:spcBef>
                <a:spcPts val="100"/>
              </a:spcBef>
            </a:pPr>
            <a:r>
              <a:rPr sz="2550" spc="-30" dirty="0">
                <a:solidFill>
                  <a:srgbClr val="3274C4"/>
                </a:solidFill>
                <a:latin typeface="Tahoma"/>
                <a:cs typeface="Tahoma"/>
              </a:rPr>
              <a:t>Locate</a:t>
            </a:r>
            <a:r>
              <a:rPr sz="2550" spc="-229" dirty="0">
                <a:solidFill>
                  <a:srgbClr val="3274C4"/>
                </a:solidFill>
                <a:latin typeface="Tahoma"/>
                <a:cs typeface="Tahoma"/>
              </a:rPr>
              <a:t> </a:t>
            </a:r>
            <a:r>
              <a:rPr sz="2550" spc="-10" dirty="0">
                <a:solidFill>
                  <a:srgbClr val="3274C4"/>
                </a:solidFill>
                <a:latin typeface="Tahoma"/>
                <a:cs typeface="Tahoma"/>
              </a:rPr>
              <a:t>regionally- </a:t>
            </a:r>
            <a:r>
              <a:rPr sz="2550" spc="-40" dirty="0">
                <a:solidFill>
                  <a:srgbClr val="3274C4"/>
                </a:solidFill>
                <a:latin typeface="Tahoma"/>
                <a:cs typeface="Tahoma"/>
              </a:rPr>
              <a:t>focused</a:t>
            </a:r>
            <a:r>
              <a:rPr sz="2550" spc="-220" dirty="0">
                <a:solidFill>
                  <a:srgbClr val="3274C4"/>
                </a:solidFill>
                <a:latin typeface="Tahoma"/>
                <a:cs typeface="Tahoma"/>
              </a:rPr>
              <a:t> </a:t>
            </a:r>
            <a:r>
              <a:rPr sz="2550" spc="-30" dirty="0">
                <a:solidFill>
                  <a:srgbClr val="3274C4"/>
                </a:solidFill>
                <a:latin typeface="Tahoma"/>
                <a:cs typeface="Tahoma"/>
              </a:rPr>
              <a:t>studies</a:t>
            </a:r>
            <a:r>
              <a:rPr sz="2550" spc="-220" dirty="0">
                <a:solidFill>
                  <a:srgbClr val="3274C4"/>
                </a:solidFill>
                <a:latin typeface="Tahoma"/>
                <a:cs typeface="Tahoma"/>
              </a:rPr>
              <a:t> </a:t>
            </a:r>
            <a:r>
              <a:rPr sz="2550" spc="-25" dirty="0">
                <a:solidFill>
                  <a:srgbClr val="3274C4"/>
                </a:solidFill>
                <a:latin typeface="Tahoma"/>
                <a:cs typeface="Tahoma"/>
              </a:rPr>
              <a:t>and </a:t>
            </a:r>
            <a:r>
              <a:rPr sz="2550" spc="-35" dirty="0">
                <a:solidFill>
                  <a:srgbClr val="3274C4"/>
                </a:solidFill>
                <a:latin typeface="Tahoma"/>
                <a:cs typeface="Tahoma"/>
              </a:rPr>
              <a:t>results</a:t>
            </a:r>
            <a:r>
              <a:rPr sz="2550" spc="-229" dirty="0">
                <a:solidFill>
                  <a:srgbClr val="3274C4"/>
                </a:solidFill>
                <a:latin typeface="Tahoma"/>
                <a:cs typeface="Tahoma"/>
              </a:rPr>
              <a:t> </a:t>
            </a:r>
            <a:r>
              <a:rPr sz="2550" spc="-10" dirty="0">
                <a:solidFill>
                  <a:srgbClr val="3274C4"/>
                </a:solidFill>
                <a:latin typeface="Tahoma"/>
                <a:cs typeface="Tahoma"/>
              </a:rPr>
              <a:t>with</a:t>
            </a:r>
            <a:r>
              <a:rPr sz="2550" spc="-229" dirty="0">
                <a:solidFill>
                  <a:srgbClr val="3274C4"/>
                </a:solidFill>
                <a:latin typeface="Tahoma"/>
                <a:cs typeface="Tahoma"/>
              </a:rPr>
              <a:t> </a:t>
            </a:r>
            <a:r>
              <a:rPr sz="2550" spc="-10" dirty="0">
                <a:solidFill>
                  <a:srgbClr val="3274C4"/>
                </a:solidFill>
                <a:latin typeface="Tahoma"/>
                <a:cs typeface="Tahoma"/>
              </a:rPr>
              <a:t>global implications</a:t>
            </a:r>
            <a:endParaRPr sz="2550">
              <a:latin typeface="Tahoma"/>
              <a:cs typeface="Tahoma"/>
            </a:endParaRPr>
          </a:p>
        </p:txBody>
      </p:sp>
      <p:grpSp>
        <p:nvGrpSpPr>
          <p:cNvPr id="15" name="object 15"/>
          <p:cNvGrpSpPr/>
          <p:nvPr/>
        </p:nvGrpSpPr>
        <p:grpSpPr>
          <a:xfrm>
            <a:off x="14608396" y="-7221"/>
            <a:ext cx="3689985" cy="8974455"/>
            <a:chOff x="14608396" y="-7221"/>
            <a:chExt cx="3689985" cy="8974455"/>
          </a:xfrm>
        </p:grpSpPr>
        <p:pic>
          <p:nvPicPr>
            <p:cNvPr id="16" name="object 16"/>
            <p:cNvPicPr/>
            <p:nvPr/>
          </p:nvPicPr>
          <p:blipFill>
            <a:blip r:embed="rId6" cstate="print"/>
            <a:stretch>
              <a:fillRect/>
            </a:stretch>
          </p:blipFill>
          <p:spPr>
            <a:xfrm>
              <a:off x="14608396" y="-7221"/>
              <a:ext cx="3689772" cy="8973896"/>
            </a:xfrm>
            <a:prstGeom prst="rect">
              <a:avLst/>
            </a:prstGeom>
          </p:spPr>
        </p:pic>
        <p:pic>
          <p:nvPicPr>
            <p:cNvPr id="17" name="object 17"/>
            <p:cNvPicPr/>
            <p:nvPr/>
          </p:nvPicPr>
          <p:blipFill>
            <a:blip r:embed="rId7" cstate="print"/>
            <a:stretch>
              <a:fillRect/>
            </a:stretch>
          </p:blipFill>
          <p:spPr>
            <a:xfrm>
              <a:off x="16341485" y="153007"/>
              <a:ext cx="1946513" cy="1946512"/>
            </a:xfrm>
            <a:prstGeom prst="rect">
              <a:avLst/>
            </a:prstGeom>
          </p:spPr>
        </p:pic>
      </p:grpSp>
      <p:pic>
        <p:nvPicPr>
          <p:cNvPr id="18" name="object 18"/>
          <p:cNvPicPr/>
          <p:nvPr/>
        </p:nvPicPr>
        <p:blipFill>
          <a:blip r:embed="rId8" cstate="print"/>
          <a:stretch>
            <a:fillRect/>
          </a:stretch>
        </p:blipFill>
        <p:spPr>
          <a:xfrm>
            <a:off x="-9915" y="1942"/>
            <a:ext cx="3973086" cy="102921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53" y="-3297"/>
            <a:ext cx="18298795" cy="10290810"/>
            <a:chOff x="-10653" y="-3297"/>
            <a:chExt cx="18298795" cy="1029081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6212912"/>
              <a:ext cx="4237669" cy="4074087"/>
            </a:xfrm>
            <a:prstGeom prst="rect">
              <a:avLst/>
            </a:prstGeom>
          </p:spPr>
        </p:pic>
        <p:pic>
          <p:nvPicPr>
            <p:cNvPr id="5" name="object 5"/>
            <p:cNvPicPr/>
            <p:nvPr/>
          </p:nvPicPr>
          <p:blipFill>
            <a:blip r:embed="rId4" cstate="print"/>
            <a:stretch>
              <a:fillRect/>
            </a:stretch>
          </p:blipFill>
          <p:spPr>
            <a:xfrm>
              <a:off x="4045226" y="4820777"/>
              <a:ext cx="14242774" cy="5466222"/>
            </a:xfrm>
            <a:prstGeom prst="rect">
              <a:avLst/>
            </a:prstGeom>
          </p:spPr>
        </p:pic>
        <p:sp>
          <p:nvSpPr>
            <p:cNvPr id="6" name="object 6"/>
            <p:cNvSpPr/>
            <p:nvPr/>
          </p:nvSpPr>
          <p:spPr>
            <a:xfrm>
              <a:off x="15312158" y="0"/>
              <a:ext cx="2976245" cy="3519804"/>
            </a:xfrm>
            <a:custGeom>
              <a:avLst/>
              <a:gdLst/>
              <a:ahLst/>
              <a:cxnLst/>
              <a:rect l="l" t="t" r="r" b="b"/>
              <a:pathLst>
                <a:path w="2976244" h="3519804">
                  <a:moveTo>
                    <a:pt x="2975836" y="2203303"/>
                  </a:moveTo>
                  <a:lnTo>
                    <a:pt x="238901" y="2203303"/>
                  </a:lnTo>
                  <a:lnTo>
                    <a:pt x="252490" y="2199582"/>
                  </a:lnTo>
                  <a:lnTo>
                    <a:pt x="261968" y="2190039"/>
                  </a:lnTo>
                  <a:lnTo>
                    <a:pt x="284867" y="2125731"/>
                  </a:lnTo>
                  <a:lnTo>
                    <a:pt x="300157" y="2076723"/>
                  </a:lnTo>
                  <a:lnTo>
                    <a:pt x="314665" y="2027673"/>
                  </a:lnTo>
                  <a:lnTo>
                    <a:pt x="328332" y="1978577"/>
                  </a:lnTo>
                  <a:lnTo>
                    <a:pt x="341100" y="1929431"/>
                  </a:lnTo>
                  <a:lnTo>
                    <a:pt x="352910" y="1880233"/>
                  </a:lnTo>
                  <a:lnTo>
                    <a:pt x="363705" y="1830979"/>
                  </a:lnTo>
                  <a:lnTo>
                    <a:pt x="373425" y="1781664"/>
                  </a:lnTo>
                  <a:lnTo>
                    <a:pt x="382014" y="1732286"/>
                  </a:lnTo>
                  <a:lnTo>
                    <a:pt x="389413" y="1682842"/>
                  </a:lnTo>
                  <a:lnTo>
                    <a:pt x="395563" y="1633326"/>
                  </a:lnTo>
                  <a:lnTo>
                    <a:pt x="400406" y="1583737"/>
                  </a:lnTo>
                  <a:lnTo>
                    <a:pt x="403884" y="1534070"/>
                  </a:lnTo>
                  <a:lnTo>
                    <a:pt x="405939" y="1484321"/>
                  </a:lnTo>
                  <a:lnTo>
                    <a:pt x="406513" y="1434488"/>
                  </a:lnTo>
                  <a:lnTo>
                    <a:pt x="405547" y="1384567"/>
                  </a:lnTo>
                  <a:lnTo>
                    <a:pt x="402983" y="1334554"/>
                  </a:lnTo>
                  <a:lnTo>
                    <a:pt x="398763" y="1284446"/>
                  </a:lnTo>
                  <a:lnTo>
                    <a:pt x="392829" y="1234239"/>
                  </a:lnTo>
                  <a:lnTo>
                    <a:pt x="385122" y="1183929"/>
                  </a:lnTo>
                  <a:lnTo>
                    <a:pt x="375585" y="1133514"/>
                  </a:lnTo>
                  <a:lnTo>
                    <a:pt x="364158" y="1082989"/>
                  </a:lnTo>
                  <a:lnTo>
                    <a:pt x="350785" y="1032351"/>
                  </a:lnTo>
                  <a:lnTo>
                    <a:pt x="335406" y="981597"/>
                  </a:lnTo>
                  <a:lnTo>
                    <a:pt x="311525" y="945521"/>
                  </a:lnTo>
                  <a:lnTo>
                    <a:pt x="274141" y="928182"/>
                  </a:lnTo>
                  <a:lnTo>
                    <a:pt x="228395" y="911351"/>
                  </a:lnTo>
                  <a:lnTo>
                    <a:pt x="191585" y="886582"/>
                  </a:lnTo>
                  <a:lnTo>
                    <a:pt x="167251" y="850493"/>
                  </a:lnTo>
                  <a:lnTo>
                    <a:pt x="158933" y="799700"/>
                  </a:lnTo>
                  <a:lnTo>
                    <a:pt x="163748" y="753174"/>
                  </a:lnTo>
                  <a:lnTo>
                    <a:pt x="177272" y="714797"/>
                  </a:lnTo>
                  <a:lnTo>
                    <a:pt x="200373" y="683867"/>
                  </a:lnTo>
                  <a:lnTo>
                    <a:pt x="233920" y="659681"/>
                  </a:lnTo>
                  <a:lnTo>
                    <a:pt x="278781" y="641535"/>
                  </a:lnTo>
                  <a:lnTo>
                    <a:pt x="329160" y="627226"/>
                  </a:lnTo>
                  <a:lnTo>
                    <a:pt x="379827" y="614548"/>
                  </a:lnTo>
                  <a:lnTo>
                    <a:pt x="430749" y="603325"/>
                  </a:lnTo>
                  <a:lnTo>
                    <a:pt x="481897" y="593380"/>
                  </a:lnTo>
                  <a:lnTo>
                    <a:pt x="533237" y="584535"/>
                  </a:lnTo>
                  <a:lnTo>
                    <a:pt x="584740" y="576613"/>
                  </a:lnTo>
                  <a:lnTo>
                    <a:pt x="636372" y="569437"/>
                  </a:lnTo>
                  <a:lnTo>
                    <a:pt x="1071567" y="517317"/>
                  </a:lnTo>
                  <a:lnTo>
                    <a:pt x="1091109" y="512651"/>
                  </a:lnTo>
                  <a:lnTo>
                    <a:pt x="1103723" y="503334"/>
                  </a:lnTo>
                  <a:lnTo>
                    <a:pt x="1110294" y="488797"/>
                  </a:lnTo>
                  <a:lnTo>
                    <a:pt x="1111707" y="468468"/>
                  </a:lnTo>
                  <a:lnTo>
                    <a:pt x="1116730" y="426680"/>
                  </a:lnTo>
                  <a:lnTo>
                    <a:pt x="1134646" y="395800"/>
                  </a:lnTo>
                  <a:lnTo>
                    <a:pt x="1164469" y="376080"/>
                  </a:lnTo>
                  <a:lnTo>
                    <a:pt x="1205217" y="367770"/>
                  </a:lnTo>
                  <a:lnTo>
                    <a:pt x="1225980" y="364025"/>
                  </a:lnTo>
                  <a:lnTo>
                    <a:pt x="1242119" y="355639"/>
                  </a:lnTo>
                  <a:lnTo>
                    <a:pt x="1267461" y="326455"/>
                  </a:lnTo>
                  <a:lnTo>
                    <a:pt x="1293766" y="281009"/>
                  </a:lnTo>
                  <a:lnTo>
                    <a:pt x="1313526" y="235021"/>
                  </a:lnTo>
                  <a:lnTo>
                    <a:pt x="1327303" y="188482"/>
                  </a:lnTo>
                  <a:lnTo>
                    <a:pt x="1335662" y="141384"/>
                  </a:lnTo>
                  <a:lnTo>
                    <a:pt x="1339162" y="93718"/>
                  </a:lnTo>
                  <a:lnTo>
                    <a:pt x="1338367" y="45476"/>
                  </a:lnTo>
                  <a:lnTo>
                    <a:pt x="1334148" y="0"/>
                  </a:lnTo>
                  <a:lnTo>
                    <a:pt x="2975836" y="0"/>
                  </a:lnTo>
                  <a:lnTo>
                    <a:pt x="2975836" y="980482"/>
                  </a:lnTo>
                  <a:lnTo>
                    <a:pt x="417449" y="980482"/>
                  </a:lnTo>
                  <a:lnTo>
                    <a:pt x="417193" y="980723"/>
                  </a:lnTo>
                  <a:lnTo>
                    <a:pt x="416952" y="980994"/>
                  </a:lnTo>
                  <a:lnTo>
                    <a:pt x="416696" y="981235"/>
                  </a:lnTo>
                  <a:lnTo>
                    <a:pt x="2975836" y="981235"/>
                  </a:lnTo>
                  <a:lnTo>
                    <a:pt x="2975836" y="2203303"/>
                  </a:lnTo>
                  <a:close/>
                </a:path>
                <a:path w="2976244" h="3519804">
                  <a:moveTo>
                    <a:pt x="2975836" y="981235"/>
                  </a:moveTo>
                  <a:lnTo>
                    <a:pt x="416696" y="981235"/>
                  </a:lnTo>
                  <a:lnTo>
                    <a:pt x="417449" y="980482"/>
                  </a:lnTo>
                  <a:lnTo>
                    <a:pt x="2975836" y="980482"/>
                  </a:lnTo>
                  <a:lnTo>
                    <a:pt x="2975836" y="981235"/>
                  </a:lnTo>
                  <a:close/>
                </a:path>
                <a:path w="2976244" h="3519804">
                  <a:moveTo>
                    <a:pt x="2975836" y="3519688"/>
                  </a:moveTo>
                  <a:lnTo>
                    <a:pt x="2837957" y="3475118"/>
                  </a:lnTo>
                  <a:lnTo>
                    <a:pt x="2694846" y="3430812"/>
                  </a:lnTo>
                  <a:lnTo>
                    <a:pt x="2550430" y="3388494"/>
                  </a:lnTo>
                  <a:lnTo>
                    <a:pt x="2453647" y="3359008"/>
                  </a:lnTo>
                  <a:lnTo>
                    <a:pt x="2357369" y="3328161"/>
                  </a:lnTo>
                  <a:lnTo>
                    <a:pt x="2213719" y="3279851"/>
                  </a:lnTo>
                  <a:lnTo>
                    <a:pt x="1547683" y="3044033"/>
                  </a:lnTo>
                  <a:lnTo>
                    <a:pt x="1404128" y="2996242"/>
                  </a:lnTo>
                  <a:lnTo>
                    <a:pt x="1210383" y="2935163"/>
                  </a:lnTo>
                  <a:lnTo>
                    <a:pt x="1113395" y="2903367"/>
                  </a:lnTo>
                  <a:lnTo>
                    <a:pt x="1016977" y="2870366"/>
                  </a:lnTo>
                  <a:lnTo>
                    <a:pt x="921139" y="2836071"/>
                  </a:lnTo>
                  <a:lnTo>
                    <a:pt x="825888" y="2800396"/>
                  </a:lnTo>
                  <a:lnTo>
                    <a:pt x="731235" y="2763252"/>
                  </a:lnTo>
                  <a:lnTo>
                    <a:pt x="637186" y="2724550"/>
                  </a:lnTo>
                  <a:lnTo>
                    <a:pt x="590392" y="2704588"/>
                  </a:lnTo>
                  <a:lnTo>
                    <a:pt x="543752" y="2684203"/>
                  </a:lnTo>
                  <a:lnTo>
                    <a:pt x="497268" y="2663385"/>
                  </a:lnTo>
                  <a:lnTo>
                    <a:pt x="450941" y="2642123"/>
                  </a:lnTo>
                  <a:lnTo>
                    <a:pt x="404771" y="2620406"/>
                  </a:lnTo>
                  <a:lnTo>
                    <a:pt x="358761" y="2598222"/>
                  </a:lnTo>
                  <a:lnTo>
                    <a:pt x="309577" y="2576505"/>
                  </a:lnTo>
                  <a:lnTo>
                    <a:pt x="259086" y="2557494"/>
                  </a:lnTo>
                  <a:lnTo>
                    <a:pt x="156987" y="2521609"/>
                  </a:lnTo>
                  <a:lnTo>
                    <a:pt x="106784" y="2501744"/>
                  </a:lnTo>
                  <a:lnTo>
                    <a:pt x="67469" y="2481588"/>
                  </a:lnTo>
                  <a:lnTo>
                    <a:pt x="34045" y="2454945"/>
                  </a:lnTo>
                  <a:lnTo>
                    <a:pt x="10294" y="2419829"/>
                  </a:lnTo>
                  <a:lnTo>
                    <a:pt x="0" y="2374256"/>
                  </a:lnTo>
                  <a:lnTo>
                    <a:pt x="5696" y="2323526"/>
                  </a:lnTo>
                  <a:lnTo>
                    <a:pt x="25599" y="2280778"/>
                  </a:lnTo>
                  <a:lnTo>
                    <a:pt x="56510" y="2244463"/>
                  </a:lnTo>
                  <a:lnTo>
                    <a:pt x="95227" y="2213032"/>
                  </a:lnTo>
                  <a:lnTo>
                    <a:pt x="156541" y="2193406"/>
                  </a:lnTo>
                  <a:lnTo>
                    <a:pt x="188382" y="2195305"/>
                  </a:lnTo>
                  <a:lnTo>
                    <a:pt x="219686" y="2201174"/>
                  </a:lnTo>
                  <a:lnTo>
                    <a:pt x="238901" y="2203303"/>
                  </a:lnTo>
                  <a:lnTo>
                    <a:pt x="2975836" y="2203303"/>
                  </a:lnTo>
                  <a:lnTo>
                    <a:pt x="2975836" y="3519688"/>
                  </a:lnTo>
                  <a:close/>
                </a:path>
              </a:pathLst>
            </a:custGeom>
            <a:solidFill>
              <a:srgbClr val="1D3F48"/>
            </a:solidFill>
          </p:spPr>
          <p:txBody>
            <a:bodyPr wrap="square" lIns="0" tIns="0" rIns="0" bIns="0" rtlCol="0"/>
            <a:lstStyle/>
            <a:p>
              <a:endParaRPr/>
            </a:p>
          </p:txBody>
        </p:sp>
        <p:sp>
          <p:nvSpPr>
            <p:cNvPr id="7" name="object 7"/>
            <p:cNvSpPr/>
            <p:nvPr/>
          </p:nvSpPr>
          <p:spPr>
            <a:xfrm>
              <a:off x="15648822" y="0"/>
              <a:ext cx="2639695" cy="3133725"/>
            </a:xfrm>
            <a:custGeom>
              <a:avLst/>
              <a:gdLst/>
              <a:ahLst/>
              <a:cxnLst/>
              <a:rect l="l" t="t" r="r" b="b"/>
              <a:pathLst>
                <a:path w="2639694" h="3133725">
                  <a:moveTo>
                    <a:pt x="2308841" y="1104318"/>
                  </a:moveTo>
                  <a:lnTo>
                    <a:pt x="2276370" y="1104318"/>
                  </a:lnTo>
                  <a:lnTo>
                    <a:pt x="2080682" y="1044047"/>
                  </a:lnTo>
                  <a:lnTo>
                    <a:pt x="1723010" y="938574"/>
                  </a:lnTo>
                  <a:lnTo>
                    <a:pt x="1772457" y="923506"/>
                  </a:lnTo>
                  <a:lnTo>
                    <a:pt x="1819956" y="908438"/>
                  </a:lnTo>
                  <a:lnTo>
                    <a:pt x="1865993" y="893371"/>
                  </a:lnTo>
                  <a:lnTo>
                    <a:pt x="2091218" y="893371"/>
                  </a:lnTo>
                  <a:lnTo>
                    <a:pt x="2236196" y="938574"/>
                  </a:lnTo>
                  <a:lnTo>
                    <a:pt x="2285371" y="938574"/>
                  </a:lnTo>
                  <a:lnTo>
                    <a:pt x="2334922" y="953641"/>
                  </a:lnTo>
                  <a:lnTo>
                    <a:pt x="2384821" y="953641"/>
                  </a:lnTo>
                  <a:lnTo>
                    <a:pt x="2435038" y="968709"/>
                  </a:lnTo>
                  <a:lnTo>
                    <a:pt x="2536315" y="968709"/>
                  </a:lnTo>
                  <a:lnTo>
                    <a:pt x="2587316" y="983777"/>
                  </a:lnTo>
                  <a:lnTo>
                    <a:pt x="2638521" y="983777"/>
                  </a:lnTo>
                  <a:lnTo>
                    <a:pt x="2591492" y="1013912"/>
                  </a:lnTo>
                  <a:lnTo>
                    <a:pt x="2354707" y="1089250"/>
                  </a:lnTo>
                  <a:lnTo>
                    <a:pt x="2308841" y="1104318"/>
                  </a:lnTo>
                  <a:close/>
                </a:path>
                <a:path w="2639694" h="3133725">
                  <a:moveTo>
                    <a:pt x="1121175" y="1270062"/>
                  </a:moveTo>
                  <a:lnTo>
                    <a:pt x="347961" y="1270062"/>
                  </a:lnTo>
                  <a:lnTo>
                    <a:pt x="190010" y="1224859"/>
                  </a:lnTo>
                  <a:lnTo>
                    <a:pt x="166335" y="1224859"/>
                  </a:lnTo>
                  <a:lnTo>
                    <a:pt x="148538" y="1209792"/>
                  </a:lnTo>
                  <a:lnTo>
                    <a:pt x="136010" y="1194724"/>
                  </a:lnTo>
                  <a:lnTo>
                    <a:pt x="128142" y="1164589"/>
                  </a:lnTo>
                  <a:lnTo>
                    <a:pt x="117001" y="1119386"/>
                  </a:lnTo>
                  <a:lnTo>
                    <a:pt x="104919" y="1074183"/>
                  </a:lnTo>
                  <a:lnTo>
                    <a:pt x="92414" y="1028980"/>
                  </a:lnTo>
                  <a:lnTo>
                    <a:pt x="80001" y="968709"/>
                  </a:lnTo>
                  <a:lnTo>
                    <a:pt x="138745" y="968709"/>
                  </a:lnTo>
                  <a:lnTo>
                    <a:pt x="386450" y="1044047"/>
                  </a:lnTo>
                  <a:lnTo>
                    <a:pt x="435383" y="1044047"/>
                  </a:lnTo>
                  <a:lnTo>
                    <a:pt x="484182" y="1059115"/>
                  </a:lnTo>
                  <a:lnTo>
                    <a:pt x="532874" y="1089250"/>
                  </a:lnTo>
                  <a:lnTo>
                    <a:pt x="1121175" y="1270062"/>
                  </a:lnTo>
                  <a:close/>
                </a:path>
                <a:path w="2639694" h="3133725">
                  <a:moveTo>
                    <a:pt x="2639172" y="1937205"/>
                  </a:moveTo>
                  <a:lnTo>
                    <a:pt x="1945164" y="1722092"/>
                  </a:lnTo>
                  <a:lnTo>
                    <a:pt x="1896584" y="1722092"/>
                  </a:lnTo>
                  <a:lnTo>
                    <a:pt x="1318009" y="1541280"/>
                  </a:lnTo>
                  <a:lnTo>
                    <a:pt x="1270020" y="1541280"/>
                  </a:lnTo>
                  <a:lnTo>
                    <a:pt x="452459" y="1285130"/>
                  </a:lnTo>
                  <a:lnTo>
                    <a:pt x="400311" y="1270062"/>
                  </a:lnTo>
                  <a:lnTo>
                    <a:pt x="1170774" y="1270062"/>
                  </a:lnTo>
                  <a:lnTo>
                    <a:pt x="1568398" y="1390604"/>
                  </a:lnTo>
                  <a:lnTo>
                    <a:pt x="1618090" y="1390604"/>
                  </a:lnTo>
                  <a:lnTo>
                    <a:pt x="2450207" y="1646754"/>
                  </a:lnTo>
                  <a:lnTo>
                    <a:pt x="2498743" y="1646754"/>
                  </a:lnTo>
                  <a:lnTo>
                    <a:pt x="2639172" y="1690281"/>
                  </a:lnTo>
                  <a:lnTo>
                    <a:pt x="2639172" y="1937205"/>
                  </a:lnTo>
                  <a:close/>
                </a:path>
                <a:path w="2639694" h="3133725">
                  <a:moveTo>
                    <a:pt x="2639172" y="2283664"/>
                  </a:moveTo>
                  <a:lnTo>
                    <a:pt x="1616193" y="1963175"/>
                  </a:lnTo>
                  <a:lnTo>
                    <a:pt x="1470927" y="1933040"/>
                  </a:lnTo>
                  <a:lnTo>
                    <a:pt x="747258" y="1707025"/>
                  </a:lnTo>
                  <a:lnTo>
                    <a:pt x="699937" y="1707025"/>
                  </a:lnTo>
                  <a:lnTo>
                    <a:pt x="459955" y="1631686"/>
                  </a:lnTo>
                  <a:lnTo>
                    <a:pt x="411540" y="1631686"/>
                  </a:lnTo>
                  <a:lnTo>
                    <a:pt x="266116" y="1586483"/>
                  </a:lnTo>
                  <a:lnTo>
                    <a:pt x="217705" y="1586483"/>
                  </a:lnTo>
                  <a:lnTo>
                    <a:pt x="184845" y="1571416"/>
                  </a:lnTo>
                  <a:lnTo>
                    <a:pt x="164105" y="1556348"/>
                  </a:lnTo>
                  <a:lnTo>
                    <a:pt x="153926" y="1526213"/>
                  </a:lnTo>
                  <a:lnTo>
                    <a:pt x="152748" y="1496077"/>
                  </a:lnTo>
                  <a:lnTo>
                    <a:pt x="154893" y="1450874"/>
                  </a:lnTo>
                  <a:lnTo>
                    <a:pt x="154934" y="1435807"/>
                  </a:lnTo>
                  <a:lnTo>
                    <a:pt x="155057" y="1390604"/>
                  </a:lnTo>
                  <a:lnTo>
                    <a:pt x="154346" y="1345401"/>
                  </a:lnTo>
                  <a:lnTo>
                    <a:pt x="154225" y="1330333"/>
                  </a:lnTo>
                  <a:lnTo>
                    <a:pt x="154104" y="1315265"/>
                  </a:lnTo>
                  <a:lnTo>
                    <a:pt x="153984" y="1300198"/>
                  </a:lnTo>
                  <a:lnTo>
                    <a:pt x="153863" y="1285130"/>
                  </a:lnTo>
                  <a:lnTo>
                    <a:pt x="680218" y="1450874"/>
                  </a:lnTo>
                  <a:lnTo>
                    <a:pt x="776792" y="1465942"/>
                  </a:lnTo>
                  <a:lnTo>
                    <a:pt x="1744772" y="1767295"/>
                  </a:lnTo>
                  <a:lnTo>
                    <a:pt x="1793350" y="1767295"/>
                  </a:lnTo>
                  <a:lnTo>
                    <a:pt x="2328316" y="1933040"/>
                  </a:lnTo>
                  <a:lnTo>
                    <a:pt x="2376745" y="1933040"/>
                  </a:lnTo>
                  <a:lnTo>
                    <a:pt x="2639172" y="2014902"/>
                  </a:lnTo>
                  <a:lnTo>
                    <a:pt x="2639172" y="2283664"/>
                  </a:lnTo>
                  <a:close/>
                </a:path>
                <a:path w="2639694" h="3133725">
                  <a:moveTo>
                    <a:pt x="2639172" y="2570058"/>
                  </a:moveTo>
                  <a:lnTo>
                    <a:pt x="2478775" y="2520678"/>
                  </a:lnTo>
                  <a:lnTo>
                    <a:pt x="2430497" y="2520678"/>
                  </a:lnTo>
                  <a:lnTo>
                    <a:pt x="1760492" y="2309731"/>
                  </a:lnTo>
                  <a:lnTo>
                    <a:pt x="1712739" y="2279596"/>
                  </a:lnTo>
                  <a:lnTo>
                    <a:pt x="1521368" y="2219325"/>
                  </a:lnTo>
                  <a:lnTo>
                    <a:pt x="1473395" y="2219325"/>
                  </a:lnTo>
                  <a:lnTo>
                    <a:pt x="1086995" y="2098784"/>
                  </a:lnTo>
                  <a:lnTo>
                    <a:pt x="1038700" y="2098784"/>
                  </a:lnTo>
                  <a:lnTo>
                    <a:pt x="893722" y="2053581"/>
                  </a:lnTo>
                  <a:lnTo>
                    <a:pt x="845417" y="2053581"/>
                  </a:lnTo>
                  <a:lnTo>
                    <a:pt x="604750" y="1978243"/>
                  </a:lnTo>
                  <a:lnTo>
                    <a:pt x="556895" y="1978243"/>
                  </a:lnTo>
                  <a:lnTo>
                    <a:pt x="319871" y="1902904"/>
                  </a:lnTo>
                  <a:lnTo>
                    <a:pt x="273024" y="1872769"/>
                  </a:lnTo>
                  <a:lnTo>
                    <a:pt x="226399" y="1857701"/>
                  </a:lnTo>
                  <a:lnTo>
                    <a:pt x="165249" y="1842634"/>
                  </a:lnTo>
                  <a:lnTo>
                    <a:pt x="135714" y="1812498"/>
                  </a:lnTo>
                  <a:lnTo>
                    <a:pt x="139594" y="1707025"/>
                  </a:lnTo>
                  <a:lnTo>
                    <a:pt x="150332" y="1661822"/>
                  </a:lnTo>
                  <a:lnTo>
                    <a:pt x="154541" y="1646754"/>
                  </a:lnTo>
                  <a:lnTo>
                    <a:pt x="202933" y="1646754"/>
                  </a:lnTo>
                  <a:lnTo>
                    <a:pt x="495337" y="1737160"/>
                  </a:lnTo>
                  <a:lnTo>
                    <a:pt x="593114" y="1752228"/>
                  </a:lnTo>
                  <a:lnTo>
                    <a:pt x="788178" y="1812498"/>
                  </a:lnTo>
                  <a:lnTo>
                    <a:pt x="836727" y="1812498"/>
                  </a:lnTo>
                  <a:lnTo>
                    <a:pt x="1914077" y="2143987"/>
                  </a:lnTo>
                  <a:lnTo>
                    <a:pt x="1963293" y="2143987"/>
                  </a:lnTo>
                  <a:lnTo>
                    <a:pt x="2305730" y="2249460"/>
                  </a:lnTo>
                  <a:lnTo>
                    <a:pt x="2354239" y="2279596"/>
                  </a:lnTo>
                  <a:lnTo>
                    <a:pt x="2639172" y="2369741"/>
                  </a:lnTo>
                  <a:lnTo>
                    <a:pt x="2639172" y="2570058"/>
                  </a:lnTo>
                  <a:close/>
                </a:path>
                <a:path w="2639694" h="3133725">
                  <a:moveTo>
                    <a:pt x="2639172" y="2869080"/>
                  </a:moveTo>
                  <a:lnTo>
                    <a:pt x="1555331" y="2535746"/>
                  </a:lnTo>
                  <a:lnTo>
                    <a:pt x="1506393" y="2535746"/>
                  </a:lnTo>
                  <a:lnTo>
                    <a:pt x="1457533" y="2520678"/>
                  </a:lnTo>
                  <a:lnTo>
                    <a:pt x="1408744" y="2490543"/>
                  </a:lnTo>
                  <a:lnTo>
                    <a:pt x="923632" y="2339866"/>
                  </a:lnTo>
                  <a:lnTo>
                    <a:pt x="730261" y="2264528"/>
                  </a:lnTo>
                  <a:lnTo>
                    <a:pt x="245565" y="2113851"/>
                  </a:lnTo>
                  <a:lnTo>
                    <a:pt x="113497" y="2053581"/>
                  </a:lnTo>
                  <a:lnTo>
                    <a:pt x="91068" y="2053581"/>
                  </a:lnTo>
                  <a:lnTo>
                    <a:pt x="77368" y="2038513"/>
                  </a:lnTo>
                  <a:lnTo>
                    <a:pt x="72738" y="2023446"/>
                  </a:lnTo>
                  <a:lnTo>
                    <a:pt x="77515" y="1993310"/>
                  </a:lnTo>
                  <a:lnTo>
                    <a:pt x="93108" y="1948107"/>
                  </a:lnTo>
                  <a:lnTo>
                    <a:pt x="108639" y="1917972"/>
                  </a:lnTo>
                  <a:lnTo>
                    <a:pt x="134909" y="1917972"/>
                  </a:lnTo>
                  <a:lnTo>
                    <a:pt x="230434" y="1948107"/>
                  </a:lnTo>
                  <a:lnTo>
                    <a:pt x="278290" y="1978243"/>
                  </a:lnTo>
                  <a:lnTo>
                    <a:pt x="666306" y="2098784"/>
                  </a:lnTo>
                  <a:lnTo>
                    <a:pt x="715471" y="2098784"/>
                  </a:lnTo>
                  <a:lnTo>
                    <a:pt x="863875" y="2143987"/>
                  </a:lnTo>
                  <a:lnTo>
                    <a:pt x="963170" y="2159054"/>
                  </a:lnTo>
                  <a:lnTo>
                    <a:pt x="1159789" y="2219325"/>
                  </a:lnTo>
                  <a:lnTo>
                    <a:pt x="1208613" y="2219325"/>
                  </a:lnTo>
                  <a:lnTo>
                    <a:pt x="1691425" y="2370002"/>
                  </a:lnTo>
                  <a:lnTo>
                    <a:pt x="1739313" y="2400137"/>
                  </a:lnTo>
                  <a:lnTo>
                    <a:pt x="2321856" y="2580949"/>
                  </a:lnTo>
                  <a:lnTo>
                    <a:pt x="2371137" y="2580949"/>
                  </a:lnTo>
                  <a:lnTo>
                    <a:pt x="2639172" y="2663952"/>
                  </a:lnTo>
                  <a:lnTo>
                    <a:pt x="2639172" y="2869080"/>
                  </a:lnTo>
                  <a:close/>
                </a:path>
                <a:path w="2639694" h="3133725">
                  <a:moveTo>
                    <a:pt x="2639172" y="3133609"/>
                  </a:moveTo>
                  <a:lnTo>
                    <a:pt x="2605450" y="3123385"/>
                  </a:lnTo>
                  <a:lnTo>
                    <a:pt x="2555920" y="3123385"/>
                  </a:lnTo>
                  <a:lnTo>
                    <a:pt x="2407973" y="3078182"/>
                  </a:lnTo>
                  <a:lnTo>
                    <a:pt x="1170714" y="2686423"/>
                  </a:lnTo>
                  <a:lnTo>
                    <a:pt x="1123939" y="2656287"/>
                  </a:lnTo>
                  <a:lnTo>
                    <a:pt x="936708" y="2596017"/>
                  </a:lnTo>
                  <a:lnTo>
                    <a:pt x="888919" y="2565881"/>
                  </a:lnTo>
                  <a:lnTo>
                    <a:pt x="647711" y="2490543"/>
                  </a:lnTo>
                  <a:lnTo>
                    <a:pt x="599194" y="2460408"/>
                  </a:lnTo>
                  <a:lnTo>
                    <a:pt x="260075" y="2354934"/>
                  </a:lnTo>
                  <a:lnTo>
                    <a:pt x="211285" y="2324799"/>
                  </a:lnTo>
                  <a:lnTo>
                    <a:pt x="163256" y="2309731"/>
                  </a:lnTo>
                  <a:lnTo>
                    <a:pt x="115655" y="2279596"/>
                  </a:lnTo>
                  <a:lnTo>
                    <a:pt x="68150" y="2264528"/>
                  </a:lnTo>
                  <a:lnTo>
                    <a:pt x="20409" y="2234393"/>
                  </a:lnTo>
                  <a:lnTo>
                    <a:pt x="8469" y="2234393"/>
                  </a:lnTo>
                  <a:lnTo>
                    <a:pt x="1683" y="2219325"/>
                  </a:lnTo>
                  <a:lnTo>
                    <a:pt x="0" y="2219325"/>
                  </a:lnTo>
                  <a:lnTo>
                    <a:pt x="3367" y="2204257"/>
                  </a:lnTo>
                  <a:lnTo>
                    <a:pt x="23215" y="2143987"/>
                  </a:lnTo>
                  <a:lnTo>
                    <a:pt x="42426" y="2128919"/>
                  </a:lnTo>
                  <a:lnTo>
                    <a:pt x="73464" y="2128919"/>
                  </a:lnTo>
                  <a:lnTo>
                    <a:pt x="128790" y="2143987"/>
                  </a:lnTo>
                  <a:lnTo>
                    <a:pt x="315633" y="2204257"/>
                  </a:lnTo>
                  <a:lnTo>
                    <a:pt x="362558" y="2234393"/>
                  </a:lnTo>
                  <a:lnTo>
                    <a:pt x="783647" y="2370002"/>
                  </a:lnTo>
                  <a:lnTo>
                    <a:pt x="831033" y="2400137"/>
                  </a:lnTo>
                  <a:lnTo>
                    <a:pt x="1310019" y="2550814"/>
                  </a:lnTo>
                  <a:lnTo>
                    <a:pt x="1406316" y="2565881"/>
                  </a:lnTo>
                  <a:lnTo>
                    <a:pt x="1887469" y="2716558"/>
                  </a:lnTo>
                  <a:lnTo>
                    <a:pt x="1935918" y="2746693"/>
                  </a:lnTo>
                  <a:lnTo>
                    <a:pt x="2130020" y="2806964"/>
                  </a:lnTo>
                  <a:lnTo>
                    <a:pt x="2178624" y="2806964"/>
                  </a:lnTo>
                  <a:lnTo>
                    <a:pt x="2639172" y="2949054"/>
                  </a:lnTo>
                  <a:lnTo>
                    <a:pt x="2639172" y="3133609"/>
                  </a:lnTo>
                  <a:close/>
                </a:path>
                <a:path w="2639694" h="3133725">
                  <a:moveTo>
                    <a:pt x="2005783" y="7111"/>
                  </a:moveTo>
                  <a:lnTo>
                    <a:pt x="1315462" y="7111"/>
                  </a:lnTo>
                  <a:lnTo>
                    <a:pt x="1266369" y="0"/>
                  </a:lnTo>
                  <a:lnTo>
                    <a:pt x="1982392" y="0"/>
                  </a:lnTo>
                  <a:lnTo>
                    <a:pt x="2005783" y="7111"/>
                  </a:lnTo>
                  <a:close/>
                </a:path>
                <a:path w="2639694" h="3133725">
                  <a:moveTo>
                    <a:pt x="2401947" y="97517"/>
                  </a:moveTo>
                  <a:lnTo>
                    <a:pt x="1830244" y="97517"/>
                  </a:lnTo>
                  <a:lnTo>
                    <a:pt x="1779734" y="82449"/>
                  </a:lnTo>
                  <a:lnTo>
                    <a:pt x="1729248" y="82449"/>
                  </a:lnTo>
                  <a:lnTo>
                    <a:pt x="1627024" y="52314"/>
                  </a:lnTo>
                  <a:lnTo>
                    <a:pt x="1575200" y="52314"/>
                  </a:lnTo>
                  <a:lnTo>
                    <a:pt x="1471402" y="22178"/>
                  </a:lnTo>
                  <a:lnTo>
                    <a:pt x="1419446" y="22178"/>
                  </a:lnTo>
                  <a:lnTo>
                    <a:pt x="1367463" y="7111"/>
                  </a:lnTo>
                  <a:lnTo>
                    <a:pt x="2055307" y="7111"/>
                  </a:lnTo>
                  <a:lnTo>
                    <a:pt x="2104820" y="22178"/>
                  </a:lnTo>
                  <a:lnTo>
                    <a:pt x="2253344" y="52314"/>
                  </a:lnTo>
                  <a:lnTo>
                    <a:pt x="2401947" y="97517"/>
                  </a:lnTo>
                  <a:close/>
                </a:path>
                <a:path w="2639694" h="3133725">
                  <a:moveTo>
                    <a:pt x="1959348" y="202990"/>
                  </a:moveTo>
                  <a:lnTo>
                    <a:pt x="1092547" y="202990"/>
                  </a:lnTo>
                  <a:lnTo>
                    <a:pt x="1079765" y="187923"/>
                  </a:lnTo>
                  <a:lnTo>
                    <a:pt x="1074061" y="172855"/>
                  </a:lnTo>
                  <a:lnTo>
                    <a:pt x="1073352" y="157787"/>
                  </a:lnTo>
                  <a:lnTo>
                    <a:pt x="1076842" y="97517"/>
                  </a:lnTo>
                  <a:lnTo>
                    <a:pt x="1085015" y="52314"/>
                  </a:lnTo>
                  <a:lnTo>
                    <a:pt x="1104295" y="37246"/>
                  </a:lnTo>
                  <a:lnTo>
                    <a:pt x="1141108" y="37246"/>
                  </a:lnTo>
                  <a:lnTo>
                    <a:pt x="1201879" y="52314"/>
                  </a:lnTo>
                  <a:lnTo>
                    <a:pt x="1252331" y="67381"/>
                  </a:lnTo>
                  <a:lnTo>
                    <a:pt x="1353248" y="82449"/>
                  </a:lnTo>
                  <a:lnTo>
                    <a:pt x="1403715" y="97517"/>
                  </a:lnTo>
                  <a:lnTo>
                    <a:pt x="1454188" y="97517"/>
                  </a:lnTo>
                  <a:lnTo>
                    <a:pt x="1555153" y="127652"/>
                  </a:lnTo>
                  <a:lnTo>
                    <a:pt x="1605647" y="127652"/>
                  </a:lnTo>
                  <a:lnTo>
                    <a:pt x="1706658" y="157787"/>
                  </a:lnTo>
                  <a:lnTo>
                    <a:pt x="1757176" y="157787"/>
                  </a:lnTo>
                  <a:lnTo>
                    <a:pt x="1807704" y="172855"/>
                  </a:lnTo>
                  <a:lnTo>
                    <a:pt x="1858242" y="172855"/>
                  </a:lnTo>
                  <a:lnTo>
                    <a:pt x="1959348" y="202990"/>
                  </a:lnTo>
                  <a:close/>
                </a:path>
                <a:path w="2639694" h="3133725">
                  <a:moveTo>
                    <a:pt x="2550761" y="127652"/>
                  </a:moveTo>
                  <a:lnTo>
                    <a:pt x="1981875" y="127652"/>
                  </a:lnTo>
                  <a:lnTo>
                    <a:pt x="1880772" y="97517"/>
                  </a:lnTo>
                  <a:lnTo>
                    <a:pt x="2451521" y="97517"/>
                  </a:lnTo>
                  <a:lnTo>
                    <a:pt x="2550761" y="127652"/>
                  </a:lnTo>
                  <a:close/>
                </a:path>
                <a:path w="2639694" h="3133725">
                  <a:moveTo>
                    <a:pt x="2639172" y="248193"/>
                  </a:moveTo>
                  <a:lnTo>
                    <a:pt x="2639022" y="248193"/>
                  </a:lnTo>
                  <a:lnTo>
                    <a:pt x="2538065" y="218058"/>
                  </a:lnTo>
                  <a:lnTo>
                    <a:pt x="2487553" y="218058"/>
                  </a:lnTo>
                  <a:lnTo>
                    <a:pt x="2437021" y="202990"/>
                  </a:lnTo>
                  <a:lnTo>
                    <a:pt x="2386474" y="202990"/>
                  </a:lnTo>
                  <a:lnTo>
                    <a:pt x="2285343" y="172855"/>
                  </a:lnTo>
                  <a:lnTo>
                    <a:pt x="2032444" y="127652"/>
                  </a:lnTo>
                  <a:lnTo>
                    <a:pt x="2600437" y="127652"/>
                  </a:lnTo>
                  <a:lnTo>
                    <a:pt x="2639172" y="139385"/>
                  </a:lnTo>
                  <a:lnTo>
                    <a:pt x="2639172" y="248193"/>
                  </a:lnTo>
                  <a:close/>
                </a:path>
                <a:path w="2639694" h="3133725">
                  <a:moveTo>
                    <a:pt x="2111091" y="233126"/>
                  </a:moveTo>
                  <a:lnTo>
                    <a:pt x="1372751" y="233126"/>
                  </a:lnTo>
                  <a:lnTo>
                    <a:pt x="1322315" y="218058"/>
                  </a:lnTo>
                  <a:lnTo>
                    <a:pt x="1218548" y="218058"/>
                  </a:lnTo>
                  <a:lnTo>
                    <a:pt x="1166556" y="202990"/>
                  </a:lnTo>
                  <a:lnTo>
                    <a:pt x="2009917" y="202990"/>
                  </a:lnTo>
                  <a:lnTo>
                    <a:pt x="2111091" y="233126"/>
                  </a:lnTo>
                  <a:close/>
                </a:path>
                <a:path w="2639694" h="3133725">
                  <a:moveTo>
                    <a:pt x="2364252" y="278329"/>
                  </a:moveTo>
                  <a:lnTo>
                    <a:pt x="1726448" y="278329"/>
                  </a:lnTo>
                  <a:lnTo>
                    <a:pt x="1676022" y="263261"/>
                  </a:lnTo>
                  <a:lnTo>
                    <a:pt x="1574969" y="263261"/>
                  </a:lnTo>
                  <a:lnTo>
                    <a:pt x="1473813" y="248193"/>
                  </a:lnTo>
                  <a:lnTo>
                    <a:pt x="1423258" y="233126"/>
                  </a:lnTo>
                  <a:lnTo>
                    <a:pt x="2161696" y="233126"/>
                  </a:lnTo>
                  <a:lnTo>
                    <a:pt x="2212315" y="248193"/>
                  </a:lnTo>
                  <a:lnTo>
                    <a:pt x="2262947" y="248193"/>
                  </a:lnTo>
                  <a:lnTo>
                    <a:pt x="2364252" y="278329"/>
                  </a:lnTo>
                  <a:close/>
                </a:path>
                <a:path w="2639694" h="3133725">
                  <a:moveTo>
                    <a:pt x="1809148" y="368735"/>
                  </a:moveTo>
                  <a:lnTo>
                    <a:pt x="1009907" y="368735"/>
                  </a:lnTo>
                  <a:lnTo>
                    <a:pt x="1009948" y="338599"/>
                  </a:lnTo>
                  <a:lnTo>
                    <a:pt x="1017582" y="323532"/>
                  </a:lnTo>
                  <a:lnTo>
                    <a:pt x="1028897" y="293396"/>
                  </a:lnTo>
                  <a:lnTo>
                    <a:pt x="1052577" y="263261"/>
                  </a:lnTo>
                  <a:lnTo>
                    <a:pt x="1097310" y="263261"/>
                  </a:lnTo>
                  <a:lnTo>
                    <a:pt x="1250099" y="278329"/>
                  </a:lnTo>
                  <a:lnTo>
                    <a:pt x="1301011" y="293396"/>
                  </a:lnTo>
                  <a:lnTo>
                    <a:pt x="1351911" y="293396"/>
                  </a:lnTo>
                  <a:lnTo>
                    <a:pt x="1402797" y="308464"/>
                  </a:lnTo>
                  <a:lnTo>
                    <a:pt x="1453667" y="308464"/>
                  </a:lnTo>
                  <a:lnTo>
                    <a:pt x="1504519" y="323532"/>
                  </a:lnTo>
                  <a:lnTo>
                    <a:pt x="1555352" y="323532"/>
                  </a:lnTo>
                  <a:lnTo>
                    <a:pt x="1606162" y="338599"/>
                  </a:lnTo>
                  <a:lnTo>
                    <a:pt x="1656949" y="338599"/>
                  </a:lnTo>
                  <a:lnTo>
                    <a:pt x="1707710" y="353667"/>
                  </a:lnTo>
                  <a:lnTo>
                    <a:pt x="1758444" y="353667"/>
                  </a:lnTo>
                  <a:lnTo>
                    <a:pt x="1809148" y="368735"/>
                  </a:lnTo>
                  <a:close/>
                </a:path>
                <a:path w="2639694" h="3133725">
                  <a:moveTo>
                    <a:pt x="2465618" y="293396"/>
                  </a:moveTo>
                  <a:lnTo>
                    <a:pt x="1826978" y="293396"/>
                  </a:lnTo>
                  <a:lnTo>
                    <a:pt x="1776775" y="278329"/>
                  </a:lnTo>
                  <a:lnTo>
                    <a:pt x="2414927" y="278329"/>
                  </a:lnTo>
                  <a:lnTo>
                    <a:pt x="2465618" y="293396"/>
                  </a:lnTo>
                  <a:close/>
                </a:path>
                <a:path w="2639694" h="3133725">
                  <a:moveTo>
                    <a:pt x="2639172" y="459141"/>
                  </a:moveTo>
                  <a:lnTo>
                    <a:pt x="2626371" y="459141"/>
                  </a:lnTo>
                  <a:lnTo>
                    <a:pt x="2526298" y="429005"/>
                  </a:lnTo>
                  <a:lnTo>
                    <a:pt x="2476284" y="429005"/>
                  </a:lnTo>
                  <a:lnTo>
                    <a:pt x="2376296" y="398870"/>
                  </a:lnTo>
                  <a:lnTo>
                    <a:pt x="2326318" y="398870"/>
                  </a:lnTo>
                  <a:lnTo>
                    <a:pt x="2226383" y="368735"/>
                  </a:lnTo>
                  <a:lnTo>
                    <a:pt x="2126468" y="353667"/>
                  </a:lnTo>
                  <a:lnTo>
                    <a:pt x="1976599" y="323532"/>
                  </a:lnTo>
                  <a:lnTo>
                    <a:pt x="1877033" y="293396"/>
                  </a:lnTo>
                  <a:lnTo>
                    <a:pt x="2516323" y="293396"/>
                  </a:lnTo>
                  <a:lnTo>
                    <a:pt x="2617784" y="323532"/>
                  </a:lnTo>
                  <a:lnTo>
                    <a:pt x="2639172" y="323532"/>
                  </a:lnTo>
                  <a:lnTo>
                    <a:pt x="2639172" y="459141"/>
                  </a:lnTo>
                  <a:close/>
                </a:path>
                <a:path w="2639694" h="3133725">
                  <a:moveTo>
                    <a:pt x="1910459" y="383802"/>
                  </a:moveTo>
                  <a:lnTo>
                    <a:pt x="1049694" y="383802"/>
                  </a:lnTo>
                  <a:lnTo>
                    <a:pt x="1026300" y="368735"/>
                  </a:lnTo>
                  <a:lnTo>
                    <a:pt x="1859820" y="368735"/>
                  </a:lnTo>
                  <a:lnTo>
                    <a:pt x="1910459" y="383802"/>
                  </a:lnTo>
                  <a:close/>
                </a:path>
                <a:path w="2639694" h="3133725">
                  <a:moveTo>
                    <a:pt x="2213482" y="444073"/>
                  </a:moveTo>
                  <a:lnTo>
                    <a:pt x="1320482" y="444073"/>
                  </a:lnTo>
                  <a:lnTo>
                    <a:pt x="1170190" y="398870"/>
                  </a:lnTo>
                  <a:lnTo>
                    <a:pt x="1120348" y="398870"/>
                  </a:lnTo>
                  <a:lnTo>
                    <a:pt x="1070655" y="383802"/>
                  </a:lnTo>
                  <a:lnTo>
                    <a:pt x="1961063" y="383802"/>
                  </a:lnTo>
                  <a:lnTo>
                    <a:pt x="2062156" y="413938"/>
                  </a:lnTo>
                  <a:lnTo>
                    <a:pt x="2112642" y="413938"/>
                  </a:lnTo>
                  <a:lnTo>
                    <a:pt x="2213482" y="444073"/>
                  </a:lnTo>
                  <a:close/>
                </a:path>
                <a:path w="2639694" h="3133725">
                  <a:moveTo>
                    <a:pt x="2414583" y="489276"/>
                  </a:moveTo>
                  <a:lnTo>
                    <a:pt x="1572786" y="489276"/>
                  </a:lnTo>
                  <a:lnTo>
                    <a:pt x="1471665" y="459141"/>
                  </a:lnTo>
                  <a:lnTo>
                    <a:pt x="1421192" y="459141"/>
                  </a:lnTo>
                  <a:lnTo>
                    <a:pt x="1370793" y="444073"/>
                  </a:lnTo>
                  <a:lnTo>
                    <a:pt x="2263833" y="444073"/>
                  </a:lnTo>
                  <a:lnTo>
                    <a:pt x="2414583" y="489276"/>
                  </a:lnTo>
                  <a:close/>
                </a:path>
                <a:path w="2639694" h="3133725">
                  <a:moveTo>
                    <a:pt x="2639172" y="660643"/>
                  </a:moveTo>
                  <a:lnTo>
                    <a:pt x="2571248" y="639953"/>
                  </a:lnTo>
                  <a:lnTo>
                    <a:pt x="2521725" y="639953"/>
                  </a:lnTo>
                  <a:lnTo>
                    <a:pt x="2472168" y="624885"/>
                  </a:lnTo>
                  <a:lnTo>
                    <a:pt x="2422579" y="624885"/>
                  </a:lnTo>
                  <a:lnTo>
                    <a:pt x="2323317" y="594750"/>
                  </a:lnTo>
                  <a:lnTo>
                    <a:pt x="2273650" y="594750"/>
                  </a:lnTo>
                  <a:lnTo>
                    <a:pt x="2223962" y="579682"/>
                  </a:lnTo>
                  <a:lnTo>
                    <a:pt x="2174255" y="579682"/>
                  </a:lnTo>
                  <a:lnTo>
                    <a:pt x="2124533" y="564614"/>
                  </a:lnTo>
                  <a:lnTo>
                    <a:pt x="2074799" y="564614"/>
                  </a:lnTo>
                  <a:lnTo>
                    <a:pt x="2025054" y="549547"/>
                  </a:lnTo>
                  <a:lnTo>
                    <a:pt x="1826027" y="519411"/>
                  </a:lnTo>
                  <a:lnTo>
                    <a:pt x="1674056" y="504344"/>
                  </a:lnTo>
                  <a:lnTo>
                    <a:pt x="1623408" y="489276"/>
                  </a:lnTo>
                  <a:lnTo>
                    <a:pt x="2464726" y="489276"/>
                  </a:lnTo>
                  <a:lnTo>
                    <a:pt x="2613881" y="534479"/>
                  </a:lnTo>
                  <a:lnTo>
                    <a:pt x="2639172" y="534479"/>
                  </a:lnTo>
                  <a:lnTo>
                    <a:pt x="2639172" y="660643"/>
                  </a:lnTo>
                  <a:close/>
                </a:path>
              </a:pathLst>
            </a:custGeom>
            <a:solidFill>
              <a:srgbClr val="F5F5F5"/>
            </a:solidFill>
          </p:spPr>
          <p:txBody>
            <a:bodyPr wrap="square" lIns="0" tIns="0" rIns="0" bIns="0" rtlCol="0"/>
            <a:lstStyle/>
            <a:p>
              <a:endParaRPr/>
            </a:p>
          </p:txBody>
        </p:sp>
        <p:sp>
          <p:nvSpPr>
            <p:cNvPr id="8" name="object 8"/>
            <p:cNvSpPr/>
            <p:nvPr/>
          </p:nvSpPr>
          <p:spPr>
            <a:xfrm>
              <a:off x="17918923" y="0"/>
              <a:ext cx="369570" cy="74295"/>
            </a:xfrm>
            <a:custGeom>
              <a:avLst/>
              <a:gdLst/>
              <a:ahLst/>
              <a:cxnLst/>
              <a:rect l="l" t="t" r="r" b="b"/>
              <a:pathLst>
                <a:path w="369569" h="74295">
                  <a:moveTo>
                    <a:pt x="369071" y="73887"/>
                  </a:moveTo>
                  <a:lnTo>
                    <a:pt x="337429" y="68305"/>
                  </a:lnTo>
                  <a:lnTo>
                    <a:pt x="190455" y="40566"/>
                  </a:lnTo>
                  <a:lnTo>
                    <a:pt x="92767" y="20468"/>
                  </a:lnTo>
                  <a:lnTo>
                    <a:pt x="0" y="0"/>
                  </a:lnTo>
                  <a:lnTo>
                    <a:pt x="369071" y="0"/>
                  </a:lnTo>
                  <a:lnTo>
                    <a:pt x="369071" y="73887"/>
                  </a:lnTo>
                  <a:close/>
                </a:path>
              </a:pathLst>
            </a:custGeom>
            <a:solidFill>
              <a:srgbClr val="E28B79"/>
            </a:solidFill>
          </p:spPr>
          <p:txBody>
            <a:bodyPr wrap="square" lIns="0" tIns="0" rIns="0" bIns="0" rtlCol="0"/>
            <a:lstStyle/>
            <a:p>
              <a:endParaRPr/>
            </a:p>
          </p:txBody>
        </p:sp>
        <p:sp>
          <p:nvSpPr>
            <p:cNvPr id="9" name="object 9"/>
            <p:cNvSpPr/>
            <p:nvPr/>
          </p:nvSpPr>
          <p:spPr>
            <a:xfrm>
              <a:off x="15399445" y="569442"/>
              <a:ext cx="2888615" cy="2849880"/>
            </a:xfrm>
            <a:custGeom>
              <a:avLst/>
              <a:gdLst/>
              <a:ahLst/>
              <a:cxnLst/>
              <a:rect l="l" t="t" r="r" b="b"/>
              <a:pathLst>
                <a:path w="2888615" h="2849879">
                  <a:moveTo>
                    <a:pt x="2888549" y="2849452"/>
                  </a:moveTo>
                  <a:lnTo>
                    <a:pt x="2717594" y="2795971"/>
                  </a:lnTo>
                  <a:lnTo>
                    <a:pt x="2573354" y="2753112"/>
                  </a:lnTo>
                  <a:lnTo>
                    <a:pt x="2427235" y="2711998"/>
                  </a:lnTo>
                  <a:lnTo>
                    <a:pt x="2377876" y="2697547"/>
                  </a:lnTo>
                  <a:lnTo>
                    <a:pt x="2328700" y="2682606"/>
                  </a:lnTo>
                  <a:lnTo>
                    <a:pt x="2279693" y="2667217"/>
                  </a:lnTo>
                  <a:lnTo>
                    <a:pt x="2182123" y="2635262"/>
                  </a:lnTo>
                  <a:lnTo>
                    <a:pt x="2085042" y="2602023"/>
                  </a:lnTo>
                  <a:lnTo>
                    <a:pt x="1554438" y="2411390"/>
                  </a:lnTo>
                  <a:lnTo>
                    <a:pt x="1409006" y="2361848"/>
                  </a:lnTo>
                  <a:lnTo>
                    <a:pt x="1311474" y="2330534"/>
                  </a:lnTo>
                  <a:lnTo>
                    <a:pt x="1213257" y="2300490"/>
                  </a:lnTo>
                  <a:lnTo>
                    <a:pt x="1115282" y="2269405"/>
                  </a:lnTo>
                  <a:lnTo>
                    <a:pt x="1017951" y="2236921"/>
                  </a:lnTo>
                  <a:lnTo>
                    <a:pt x="921253" y="2203007"/>
                  </a:lnTo>
                  <a:lnTo>
                    <a:pt x="825179" y="2167631"/>
                  </a:lnTo>
                  <a:lnTo>
                    <a:pt x="729718" y="2130762"/>
                  </a:lnTo>
                  <a:lnTo>
                    <a:pt x="634859" y="2092369"/>
                  </a:lnTo>
                  <a:lnTo>
                    <a:pt x="540594" y="2052419"/>
                  </a:lnTo>
                  <a:lnTo>
                    <a:pt x="446910" y="2010882"/>
                  </a:lnTo>
                  <a:lnTo>
                    <a:pt x="400284" y="1989508"/>
                  </a:lnTo>
                  <a:lnTo>
                    <a:pt x="353799" y="1967726"/>
                  </a:lnTo>
                  <a:lnTo>
                    <a:pt x="307455" y="1945531"/>
                  </a:lnTo>
                  <a:lnTo>
                    <a:pt x="260692" y="1925268"/>
                  </a:lnTo>
                  <a:lnTo>
                    <a:pt x="212544" y="1907894"/>
                  </a:lnTo>
                  <a:lnTo>
                    <a:pt x="114799" y="1875971"/>
                  </a:lnTo>
                  <a:lnTo>
                    <a:pt x="66553" y="1858500"/>
                  </a:lnTo>
                  <a:lnTo>
                    <a:pt x="37037" y="1845648"/>
                  </a:lnTo>
                  <a:lnTo>
                    <a:pt x="12325" y="1828009"/>
                  </a:lnTo>
                  <a:lnTo>
                    <a:pt x="0" y="1802377"/>
                  </a:lnTo>
                  <a:lnTo>
                    <a:pt x="7639" y="1765548"/>
                  </a:lnTo>
                  <a:lnTo>
                    <a:pt x="29073" y="1732878"/>
                  </a:lnTo>
                  <a:lnTo>
                    <a:pt x="56633" y="1714043"/>
                  </a:lnTo>
                  <a:lnTo>
                    <a:pt x="90299" y="1708910"/>
                  </a:lnTo>
                  <a:lnTo>
                    <a:pt x="130048" y="1717346"/>
                  </a:lnTo>
                  <a:lnTo>
                    <a:pt x="175910" y="1734225"/>
                  </a:lnTo>
                  <a:lnTo>
                    <a:pt x="221381" y="1752030"/>
                  </a:lnTo>
                  <a:lnTo>
                    <a:pt x="266545" y="1770570"/>
                  </a:lnTo>
                  <a:lnTo>
                    <a:pt x="490657" y="1867622"/>
                  </a:lnTo>
                  <a:lnTo>
                    <a:pt x="535718" y="1886567"/>
                  </a:lnTo>
                  <a:lnTo>
                    <a:pt x="581054" y="1904912"/>
                  </a:lnTo>
                  <a:lnTo>
                    <a:pt x="626745" y="1922465"/>
                  </a:lnTo>
                  <a:lnTo>
                    <a:pt x="672876" y="1939037"/>
                  </a:lnTo>
                  <a:lnTo>
                    <a:pt x="916760" y="2019834"/>
                  </a:lnTo>
                  <a:lnTo>
                    <a:pt x="965325" y="2036705"/>
                  </a:lnTo>
                  <a:lnTo>
                    <a:pt x="1013621" y="2054369"/>
                  </a:lnTo>
                  <a:lnTo>
                    <a:pt x="1061562" y="2073064"/>
                  </a:lnTo>
                  <a:lnTo>
                    <a:pt x="1204405" y="2129388"/>
                  </a:lnTo>
                  <a:lnTo>
                    <a:pt x="1348025" y="2183446"/>
                  </a:lnTo>
                  <a:lnTo>
                    <a:pt x="1540563" y="2252468"/>
                  </a:lnTo>
                  <a:lnTo>
                    <a:pt x="1831160" y="2350751"/>
                  </a:lnTo>
                  <a:lnTo>
                    <a:pt x="2562497" y="2582019"/>
                  </a:lnTo>
                  <a:lnTo>
                    <a:pt x="2611083" y="2596893"/>
                  </a:lnTo>
                  <a:lnTo>
                    <a:pt x="2659818" y="2611229"/>
                  </a:lnTo>
                  <a:lnTo>
                    <a:pt x="2757673" y="2638528"/>
                  </a:lnTo>
                  <a:lnTo>
                    <a:pt x="2888549" y="2672714"/>
                  </a:lnTo>
                  <a:lnTo>
                    <a:pt x="2888549" y="2849452"/>
                  </a:lnTo>
                  <a:close/>
                </a:path>
                <a:path w="2888615" h="2849879">
                  <a:moveTo>
                    <a:pt x="2888549" y="1040439"/>
                  </a:moveTo>
                  <a:lnTo>
                    <a:pt x="2830904" y="1025621"/>
                  </a:lnTo>
                  <a:lnTo>
                    <a:pt x="2683440" y="985842"/>
                  </a:lnTo>
                  <a:lnTo>
                    <a:pt x="1950260" y="775113"/>
                  </a:lnTo>
                  <a:lnTo>
                    <a:pt x="1422625" y="634974"/>
                  </a:lnTo>
                  <a:lnTo>
                    <a:pt x="1231485" y="581378"/>
                  </a:lnTo>
                  <a:lnTo>
                    <a:pt x="1136356" y="552981"/>
                  </a:lnTo>
                  <a:lnTo>
                    <a:pt x="1041616" y="523181"/>
                  </a:lnTo>
                  <a:lnTo>
                    <a:pt x="849350" y="458693"/>
                  </a:lnTo>
                  <a:lnTo>
                    <a:pt x="750896" y="427143"/>
                  </a:lnTo>
                  <a:lnTo>
                    <a:pt x="701467" y="412031"/>
                  </a:lnTo>
                  <a:lnTo>
                    <a:pt x="651891" y="397419"/>
                  </a:lnTo>
                  <a:lnTo>
                    <a:pt x="602157" y="383349"/>
                  </a:lnTo>
                  <a:lnTo>
                    <a:pt x="552255" y="369864"/>
                  </a:lnTo>
                  <a:lnTo>
                    <a:pt x="502176" y="357008"/>
                  </a:lnTo>
                  <a:lnTo>
                    <a:pt x="451910" y="344823"/>
                  </a:lnTo>
                  <a:lnTo>
                    <a:pt x="401446" y="333352"/>
                  </a:lnTo>
                  <a:lnTo>
                    <a:pt x="350775" y="322638"/>
                  </a:lnTo>
                  <a:lnTo>
                    <a:pt x="314047" y="312301"/>
                  </a:lnTo>
                  <a:lnTo>
                    <a:pt x="278113" y="299240"/>
                  </a:lnTo>
                  <a:lnTo>
                    <a:pt x="241616" y="287458"/>
                  </a:lnTo>
                  <a:lnTo>
                    <a:pt x="203202" y="280961"/>
                  </a:lnTo>
                  <a:lnTo>
                    <a:pt x="182364" y="276853"/>
                  </a:lnTo>
                  <a:lnTo>
                    <a:pt x="163687" y="266692"/>
                  </a:lnTo>
                  <a:lnTo>
                    <a:pt x="150547" y="249749"/>
                  </a:lnTo>
                  <a:lnTo>
                    <a:pt x="146321" y="225301"/>
                  </a:lnTo>
                  <a:lnTo>
                    <a:pt x="150161" y="200075"/>
                  </a:lnTo>
                  <a:lnTo>
                    <a:pt x="176503" y="161806"/>
                  </a:lnTo>
                  <a:lnTo>
                    <a:pt x="249884" y="134746"/>
                  </a:lnTo>
                  <a:lnTo>
                    <a:pt x="298928" y="122010"/>
                  </a:lnTo>
                  <a:lnTo>
                    <a:pt x="348310" y="111064"/>
                  </a:lnTo>
                  <a:lnTo>
                    <a:pt x="397965" y="101561"/>
                  </a:lnTo>
                  <a:lnTo>
                    <a:pt x="447828" y="93156"/>
                  </a:lnTo>
                  <a:lnTo>
                    <a:pt x="497835" y="85502"/>
                  </a:lnTo>
                  <a:lnTo>
                    <a:pt x="645549" y="64545"/>
                  </a:lnTo>
                  <a:lnTo>
                    <a:pt x="836003" y="40679"/>
                  </a:lnTo>
                  <a:lnTo>
                    <a:pt x="883464" y="33695"/>
                  </a:lnTo>
                  <a:lnTo>
                    <a:pt x="930769" y="25675"/>
                  </a:lnTo>
                  <a:lnTo>
                    <a:pt x="977870" y="16304"/>
                  </a:lnTo>
                  <a:lnTo>
                    <a:pt x="1038295" y="2120"/>
                  </a:lnTo>
                  <a:lnTo>
                    <a:pt x="1052647" y="0"/>
                  </a:lnTo>
                  <a:lnTo>
                    <a:pt x="1066160" y="159"/>
                  </a:lnTo>
                  <a:lnTo>
                    <a:pt x="1077217" y="3851"/>
                  </a:lnTo>
                  <a:lnTo>
                    <a:pt x="1121090" y="27904"/>
                  </a:lnTo>
                  <a:lnTo>
                    <a:pt x="1166545" y="46528"/>
                  </a:lnTo>
                  <a:lnTo>
                    <a:pt x="1213203" y="61024"/>
                  </a:lnTo>
                  <a:lnTo>
                    <a:pt x="1260684" y="72690"/>
                  </a:lnTo>
                  <a:lnTo>
                    <a:pt x="1356600" y="92732"/>
                  </a:lnTo>
                  <a:lnTo>
                    <a:pt x="1404276" y="103705"/>
                  </a:lnTo>
                  <a:lnTo>
                    <a:pt x="1408899" y="105489"/>
                  </a:lnTo>
                  <a:lnTo>
                    <a:pt x="1413895" y="108409"/>
                  </a:lnTo>
                  <a:lnTo>
                    <a:pt x="1419949" y="112341"/>
                  </a:lnTo>
                  <a:lnTo>
                    <a:pt x="1427751" y="117160"/>
                  </a:lnTo>
                  <a:lnTo>
                    <a:pt x="1374246" y="135738"/>
                  </a:lnTo>
                  <a:lnTo>
                    <a:pt x="1326359" y="153910"/>
                  </a:lnTo>
                  <a:lnTo>
                    <a:pt x="1285323" y="176116"/>
                  </a:lnTo>
                  <a:lnTo>
                    <a:pt x="1267475" y="218776"/>
                  </a:lnTo>
                  <a:lnTo>
                    <a:pt x="1274580" y="241906"/>
                  </a:lnTo>
                  <a:lnTo>
                    <a:pt x="1290197" y="255715"/>
                  </a:lnTo>
                  <a:lnTo>
                    <a:pt x="1310357" y="263727"/>
                  </a:lnTo>
                  <a:lnTo>
                    <a:pt x="1331091" y="269464"/>
                  </a:lnTo>
                  <a:lnTo>
                    <a:pt x="1707615" y="378633"/>
                  </a:lnTo>
                  <a:lnTo>
                    <a:pt x="1948394" y="444168"/>
                  </a:lnTo>
                  <a:lnTo>
                    <a:pt x="2439796" y="590809"/>
                  </a:lnTo>
                  <a:lnTo>
                    <a:pt x="2538608" y="618202"/>
                  </a:lnTo>
                  <a:lnTo>
                    <a:pt x="2588217" y="631166"/>
                  </a:lnTo>
                  <a:lnTo>
                    <a:pt x="2637990" y="643542"/>
                  </a:lnTo>
                  <a:lnTo>
                    <a:pt x="2687947" y="655253"/>
                  </a:lnTo>
                  <a:lnTo>
                    <a:pt x="2738111" y="666226"/>
                  </a:lnTo>
                  <a:lnTo>
                    <a:pt x="2888549" y="696426"/>
                  </a:lnTo>
                  <a:lnTo>
                    <a:pt x="2888549" y="1040439"/>
                  </a:lnTo>
                  <a:close/>
                </a:path>
              </a:pathLst>
            </a:custGeom>
            <a:solidFill>
              <a:srgbClr val="0F6585"/>
            </a:solidFill>
          </p:spPr>
          <p:txBody>
            <a:bodyPr wrap="square" lIns="0" tIns="0" rIns="0" bIns="0" rtlCol="0"/>
            <a:lstStyle/>
            <a:p>
              <a:endParaRPr/>
            </a:p>
          </p:txBody>
        </p:sp>
        <p:sp>
          <p:nvSpPr>
            <p:cNvPr id="10" name="object 10"/>
            <p:cNvSpPr/>
            <p:nvPr/>
          </p:nvSpPr>
          <p:spPr>
            <a:xfrm>
              <a:off x="16505637" y="437462"/>
              <a:ext cx="1782445" cy="469265"/>
            </a:xfrm>
            <a:custGeom>
              <a:avLst/>
              <a:gdLst/>
              <a:ahLst/>
              <a:cxnLst/>
              <a:rect l="l" t="t" r="r" b="b"/>
              <a:pathLst>
                <a:path w="1782444" h="469265">
                  <a:moveTo>
                    <a:pt x="1782357" y="469099"/>
                  </a:moveTo>
                  <a:lnTo>
                    <a:pt x="1595166" y="446313"/>
                  </a:lnTo>
                  <a:lnTo>
                    <a:pt x="1493341" y="433191"/>
                  </a:lnTo>
                  <a:lnTo>
                    <a:pt x="1445250" y="426222"/>
                  </a:lnTo>
                  <a:lnTo>
                    <a:pt x="1397383" y="418328"/>
                  </a:lnTo>
                  <a:lnTo>
                    <a:pt x="1349714" y="409610"/>
                  </a:lnTo>
                  <a:lnTo>
                    <a:pt x="1302216" y="400169"/>
                  </a:lnTo>
                  <a:lnTo>
                    <a:pt x="1254863" y="390106"/>
                  </a:lnTo>
                  <a:lnTo>
                    <a:pt x="1207630" y="379522"/>
                  </a:lnTo>
                  <a:lnTo>
                    <a:pt x="1160490" y="368519"/>
                  </a:lnTo>
                  <a:lnTo>
                    <a:pt x="1066387" y="345660"/>
                  </a:lnTo>
                  <a:lnTo>
                    <a:pt x="923711" y="310165"/>
                  </a:lnTo>
                  <a:lnTo>
                    <a:pt x="583985" y="222006"/>
                  </a:lnTo>
                  <a:lnTo>
                    <a:pt x="486726" y="197602"/>
                  </a:lnTo>
                  <a:lnTo>
                    <a:pt x="437993" y="185820"/>
                  </a:lnTo>
                  <a:lnTo>
                    <a:pt x="389172" y="174393"/>
                  </a:lnTo>
                  <a:lnTo>
                    <a:pt x="340250" y="163381"/>
                  </a:lnTo>
                  <a:lnTo>
                    <a:pt x="291212" y="152840"/>
                  </a:lnTo>
                  <a:lnTo>
                    <a:pt x="242043" y="142829"/>
                  </a:lnTo>
                  <a:lnTo>
                    <a:pt x="192730" y="133405"/>
                  </a:lnTo>
                  <a:lnTo>
                    <a:pt x="158258" y="125983"/>
                  </a:lnTo>
                  <a:lnTo>
                    <a:pt x="90307" y="106044"/>
                  </a:lnTo>
                  <a:lnTo>
                    <a:pt x="34550" y="84789"/>
                  </a:lnTo>
                  <a:lnTo>
                    <a:pt x="993" y="53469"/>
                  </a:lnTo>
                  <a:lnTo>
                    <a:pt x="0" y="29287"/>
                  </a:lnTo>
                  <a:lnTo>
                    <a:pt x="12786" y="7925"/>
                  </a:lnTo>
                  <a:lnTo>
                    <a:pt x="33470" y="0"/>
                  </a:lnTo>
                  <a:lnTo>
                    <a:pt x="57542" y="521"/>
                  </a:lnTo>
                  <a:lnTo>
                    <a:pt x="80491" y="4501"/>
                  </a:lnTo>
                  <a:lnTo>
                    <a:pt x="126703" y="14043"/>
                  </a:lnTo>
                  <a:lnTo>
                    <a:pt x="172745" y="24458"/>
                  </a:lnTo>
                  <a:lnTo>
                    <a:pt x="264644" y="46226"/>
                  </a:lnTo>
                  <a:lnTo>
                    <a:pt x="310666" y="56739"/>
                  </a:lnTo>
                  <a:lnTo>
                    <a:pt x="356847" y="66444"/>
                  </a:lnTo>
                  <a:lnTo>
                    <a:pt x="456921" y="85875"/>
                  </a:lnTo>
                  <a:lnTo>
                    <a:pt x="557113" y="104626"/>
                  </a:lnTo>
                  <a:lnTo>
                    <a:pt x="707594" y="131650"/>
                  </a:lnTo>
                  <a:lnTo>
                    <a:pt x="908520" y="166053"/>
                  </a:lnTo>
                  <a:lnTo>
                    <a:pt x="1461865" y="256056"/>
                  </a:lnTo>
                  <a:lnTo>
                    <a:pt x="1512688" y="264574"/>
                  </a:lnTo>
                  <a:lnTo>
                    <a:pt x="1563407" y="273601"/>
                  </a:lnTo>
                  <a:lnTo>
                    <a:pt x="1614033" y="283085"/>
                  </a:lnTo>
                  <a:lnTo>
                    <a:pt x="1664576" y="292976"/>
                  </a:lnTo>
                  <a:lnTo>
                    <a:pt x="1715047" y="303222"/>
                  </a:lnTo>
                  <a:lnTo>
                    <a:pt x="1782357" y="317396"/>
                  </a:lnTo>
                  <a:lnTo>
                    <a:pt x="1782357" y="469099"/>
                  </a:lnTo>
                  <a:close/>
                </a:path>
              </a:pathLst>
            </a:custGeom>
            <a:solidFill>
              <a:srgbClr val="B9BAA2"/>
            </a:solidFill>
          </p:spPr>
          <p:txBody>
            <a:bodyPr wrap="square" lIns="0" tIns="0" rIns="0" bIns="0" rtlCol="0"/>
            <a:lstStyle/>
            <a:p>
              <a:endParaRPr/>
            </a:p>
          </p:txBody>
        </p:sp>
        <p:pic>
          <p:nvPicPr>
            <p:cNvPr id="11" name="object 11"/>
            <p:cNvPicPr/>
            <p:nvPr/>
          </p:nvPicPr>
          <p:blipFill>
            <a:blip r:embed="rId5" cstate="print"/>
            <a:stretch>
              <a:fillRect/>
            </a:stretch>
          </p:blipFill>
          <p:spPr>
            <a:xfrm>
              <a:off x="-10653" y="-3297"/>
              <a:ext cx="2049279" cy="3291771"/>
            </a:xfrm>
            <a:prstGeom prst="rect">
              <a:avLst/>
            </a:prstGeom>
          </p:spPr>
        </p:pic>
      </p:grpSp>
      <p:sp>
        <p:nvSpPr>
          <p:cNvPr id="12" name="object 12"/>
          <p:cNvSpPr txBox="1">
            <a:spLocks noGrp="1"/>
          </p:cNvSpPr>
          <p:nvPr>
            <p:ph type="title"/>
          </p:nvPr>
        </p:nvSpPr>
        <p:spPr>
          <a:xfrm>
            <a:off x="3709768" y="3502721"/>
            <a:ext cx="11351260" cy="3183255"/>
          </a:xfrm>
          <a:prstGeom prst="rect">
            <a:avLst/>
          </a:prstGeom>
        </p:spPr>
        <p:txBody>
          <a:bodyPr vert="horz" wrap="square" lIns="0" tIns="12700" rIns="0" bIns="0" rtlCol="0">
            <a:spAutoFit/>
          </a:bodyPr>
          <a:lstStyle/>
          <a:p>
            <a:pPr marL="277495" marR="5080" indent="-265430">
              <a:lnSpc>
                <a:spcPct val="116399"/>
              </a:lnSpc>
              <a:spcBef>
                <a:spcPts val="100"/>
              </a:spcBef>
            </a:pPr>
            <a:r>
              <a:rPr sz="8900" b="0" spc="560" dirty="0">
                <a:solidFill>
                  <a:srgbClr val="000709"/>
                </a:solidFill>
                <a:latin typeface="Cambria"/>
                <a:cs typeface="Cambria"/>
              </a:rPr>
              <a:t>The</a:t>
            </a:r>
            <a:r>
              <a:rPr sz="8900" b="0" spc="-15" dirty="0">
                <a:solidFill>
                  <a:srgbClr val="000709"/>
                </a:solidFill>
                <a:latin typeface="Cambria"/>
                <a:cs typeface="Cambria"/>
              </a:rPr>
              <a:t> </a:t>
            </a:r>
            <a:r>
              <a:rPr sz="8900" b="0" spc="805" dirty="0">
                <a:solidFill>
                  <a:srgbClr val="000709"/>
                </a:solidFill>
                <a:latin typeface="Cambria"/>
                <a:cs typeface="Cambria"/>
              </a:rPr>
              <a:t>Growing</a:t>
            </a:r>
            <a:r>
              <a:rPr sz="8900" b="0" spc="-10" dirty="0">
                <a:solidFill>
                  <a:srgbClr val="000709"/>
                </a:solidFill>
                <a:latin typeface="Cambria"/>
                <a:cs typeface="Cambria"/>
              </a:rPr>
              <a:t> </a:t>
            </a:r>
            <a:r>
              <a:rPr sz="8900" b="0" spc="650" dirty="0">
                <a:solidFill>
                  <a:srgbClr val="000709"/>
                </a:solidFill>
                <a:latin typeface="Cambria"/>
                <a:cs typeface="Cambria"/>
              </a:rPr>
              <a:t>Impact </a:t>
            </a:r>
            <a:r>
              <a:rPr sz="8900" b="0" spc="800" dirty="0">
                <a:solidFill>
                  <a:srgbClr val="000709"/>
                </a:solidFill>
                <a:latin typeface="Cambria"/>
                <a:cs typeface="Cambria"/>
              </a:rPr>
              <a:t>of</a:t>
            </a:r>
            <a:r>
              <a:rPr sz="8900" b="0" spc="-15" dirty="0">
                <a:solidFill>
                  <a:srgbClr val="000709"/>
                </a:solidFill>
                <a:latin typeface="Cambria"/>
                <a:cs typeface="Cambria"/>
              </a:rPr>
              <a:t> </a:t>
            </a:r>
            <a:r>
              <a:rPr sz="8900" b="0" spc="745" dirty="0">
                <a:solidFill>
                  <a:srgbClr val="000709"/>
                </a:solidFill>
                <a:latin typeface="Cambria"/>
                <a:cs typeface="Cambria"/>
              </a:rPr>
              <a:t>Older</a:t>
            </a:r>
            <a:r>
              <a:rPr sz="8900" b="0" spc="-15" dirty="0">
                <a:solidFill>
                  <a:srgbClr val="000709"/>
                </a:solidFill>
                <a:latin typeface="Cambria"/>
                <a:cs typeface="Cambria"/>
              </a:rPr>
              <a:t> </a:t>
            </a:r>
            <a:r>
              <a:rPr sz="8900" b="0" spc="620" dirty="0">
                <a:solidFill>
                  <a:srgbClr val="000709"/>
                </a:solidFill>
                <a:latin typeface="Cambria"/>
                <a:cs typeface="Cambria"/>
              </a:rPr>
              <a:t>Literature</a:t>
            </a:r>
            <a:endParaRPr sz="8900">
              <a:latin typeface="Cambria"/>
              <a:cs typeface="Cambria"/>
            </a:endParaRPr>
          </a:p>
        </p:txBody>
      </p:sp>
      <p:pic>
        <p:nvPicPr>
          <p:cNvPr id="13" name="object 13"/>
          <p:cNvPicPr/>
          <p:nvPr/>
        </p:nvPicPr>
        <p:blipFill>
          <a:blip r:embed="rId6" cstate="print"/>
          <a:stretch>
            <a:fillRect/>
          </a:stretch>
        </p:blipFill>
        <p:spPr>
          <a:xfrm>
            <a:off x="7233147" y="382648"/>
            <a:ext cx="3193359" cy="31933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sp>
          <p:nvSpPr>
            <p:cNvPr id="4" name="object 4"/>
            <p:cNvSpPr/>
            <p:nvPr/>
          </p:nvSpPr>
          <p:spPr>
            <a:xfrm>
              <a:off x="3037331" y="2030094"/>
              <a:ext cx="13291819" cy="6791959"/>
            </a:xfrm>
            <a:custGeom>
              <a:avLst/>
              <a:gdLst/>
              <a:ahLst/>
              <a:cxnLst/>
              <a:rect l="l" t="t" r="r" b="b"/>
              <a:pathLst>
                <a:path w="13291819" h="6791959">
                  <a:moveTo>
                    <a:pt x="13291304" y="6791564"/>
                  </a:moveTo>
                  <a:lnTo>
                    <a:pt x="0" y="6791564"/>
                  </a:lnTo>
                  <a:lnTo>
                    <a:pt x="0" y="0"/>
                  </a:lnTo>
                  <a:lnTo>
                    <a:pt x="13291304" y="0"/>
                  </a:lnTo>
                  <a:lnTo>
                    <a:pt x="13291304" y="6791564"/>
                  </a:lnTo>
                  <a:close/>
                </a:path>
              </a:pathLst>
            </a:custGeom>
            <a:solidFill>
              <a:srgbClr val="000000">
                <a:alpha val="31999"/>
              </a:srgbClr>
            </a:solidFill>
          </p:spPr>
          <p:txBody>
            <a:bodyPr wrap="square" lIns="0" tIns="0" rIns="0" bIns="0" rtlCol="0"/>
            <a:lstStyle/>
            <a:p>
              <a:endParaRPr/>
            </a:p>
          </p:txBody>
        </p:sp>
        <p:sp>
          <p:nvSpPr>
            <p:cNvPr id="5" name="object 5"/>
            <p:cNvSpPr/>
            <p:nvPr/>
          </p:nvSpPr>
          <p:spPr>
            <a:xfrm>
              <a:off x="3037380" y="2030094"/>
              <a:ext cx="13293090" cy="6791959"/>
            </a:xfrm>
            <a:custGeom>
              <a:avLst/>
              <a:gdLst/>
              <a:ahLst/>
              <a:cxnLst/>
              <a:rect l="l" t="t" r="r" b="b"/>
              <a:pathLst>
                <a:path w="13293090" h="6791959">
                  <a:moveTo>
                    <a:pt x="0" y="0"/>
                  </a:moveTo>
                  <a:lnTo>
                    <a:pt x="13293089" y="0"/>
                  </a:lnTo>
                  <a:lnTo>
                    <a:pt x="13293089" y="6791477"/>
                  </a:lnTo>
                  <a:lnTo>
                    <a:pt x="0" y="6791477"/>
                  </a:lnTo>
                  <a:lnTo>
                    <a:pt x="0" y="0"/>
                  </a:lnTo>
                  <a:close/>
                </a:path>
              </a:pathLst>
            </a:custGeom>
            <a:ln w="76200">
              <a:solidFill>
                <a:srgbClr val="000000"/>
              </a:solidFill>
            </a:ln>
          </p:spPr>
          <p:txBody>
            <a:bodyPr wrap="square" lIns="0" tIns="0" rIns="0" bIns="0" rtlCol="0"/>
            <a:lstStyle/>
            <a:p>
              <a:endParaRPr/>
            </a:p>
          </p:txBody>
        </p:sp>
        <p:sp>
          <p:nvSpPr>
            <p:cNvPr id="6" name="object 6"/>
            <p:cNvSpPr/>
            <p:nvPr/>
          </p:nvSpPr>
          <p:spPr>
            <a:xfrm>
              <a:off x="2362140" y="1469840"/>
              <a:ext cx="13562330" cy="7347584"/>
            </a:xfrm>
            <a:custGeom>
              <a:avLst/>
              <a:gdLst/>
              <a:ahLst/>
              <a:cxnLst/>
              <a:rect l="l" t="t" r="r" b="b"/>
              <a:pathLst>
                <a:path w="13562330" h="7347584">
                  <a:moveTo>
                    <a:pt x="13463532" y="6785298"/>
                  </a:moveTo>
                  <a:lnTo>
                    <a:pt x="391912" y="7347319"/>
                  </a:lnTo>
                  <a:lnTo>
                    <a:pt x="350814" y="7340840"/>
                  </a:lnTo>
                  <a:lnTo>
                    <a:pt x="316576" y="7319836"/>
                  </a:lnTo>
                  <a:lnTo>
                    <a:pt x="292712" y="7287528"/>
                  </a:lnTo>
                  <a:lnTo>
                    <a:pt x="282735" y="7247134"/>
                  </a:lnTo>
                  <a:lnTo>
                    <a:pt x="0" y="671199"/>
                  </a:lnTo>
                  <a:lnTo>
                    <a:pt x="6473" y="630099"/>
                  </a:lnTo>
                  <a:lnTo>
                    <a:pt x="27478" y="595861"/>
                  </a:lnTo>
                  <a:lnTo>
                    <a:pt x="59790" y="571997"/>
                  </a:lnTo>
                  <a:lnTo>
                    <a:pt x="100176" y="562021"/>
                  </a:lnTo>
                  <a:lnTo>
                    <a:pt x="13171808" y="0"/>
                  </a:lnTo>
                  <a:lnTo>
                    <a:pt x="13212909" y="6472"/>
                  </a:lnTo>
                  <a:lnTo>
                    <a:pt x="13247143" y="27475"/>
                  </a:lnTo>
                  <a:lnTo>
                    <a:pt x="13271004" y="59784"/>
                  </a:lnTo>
                  <a:lnTo>
                    <a:pt x="13278626" y="90624"/>
                  </a:lnTo>
                  <a:lnTo>
                    <a:pt x="13562191" y="6685836"/>
                  </a:lnTo>
                  <a:lnTo>
                    <a:pt x="13557252" y="6717213"/>
                  </a:lnTo>
                  <a:lnTo>
                    <a:pt x="13536250" y="6751450"/>
                  </a:lnTo>
                  <a:lnTo>
                    <a:pt x="13503935" y="6775315"/>
                  </a:lnTo>
                  <a:lnTo>
                    <a:pt x="13463532" y="6785298"/>
                  </a:lnTo>
                  <a:close/>
                </a:path>
              </a:pathLst>
            </a:custGeom>
            <a:solidFill>
              <a:srgbClr val="FFFFFF"/>
            </a:solidFill>
          </p:spPr>
          <p:txBody>
            <a:bodyPr wrap="square" lIns="0" tIns="0" rIns="0" bIns="0" rtlCol="0"/>
            <a:lstStyle/>
            <a:p>
              <a:endParaRPr/>
            </a:p>
          </p:txBody>
        </p:sp>
        <p:sp>
          <p:nvSpPr>
            <p:cNvPr id="7" name="object 7"/>
            <p:cNvSpPr/>
            <p:nvPr/>
          </p:nvSpPr>
          <p:spPr>
            <a:xfrm>
              <a:off x="2362143" y="1469843"/>
              <a:ext cx="13563600" cy="7347584"/>
            </a:xfrm>
            <a:custGeom>
              <a:avLst/>
              <a:gdLst/>
              <a:ahLst/>
              <a:cxnLst/>
              <a:rect l="l" t="t" r="r" b="b"/>
              <a:pathLst>
                <a:path w="13563600" h="7347584">
                  <a:moveTo>
                    <a:pt x="391235" y="7347119"/>
                  </a:moveTo>
                  <a:lnTo>
                    <a:pt x="350864" y="7340748"/>
                  </a:lnTo>
                  <a:lnTo>
                    <a:pt x="316627" y="7319750"/>
                  </a:lnTo>
                  <a:lnTo>
                    <a:pt x="292759" y="7287445"/>
                  </a:lnTo>
                  <a:lnTo>
                    <a:pt x="282779" y="7247055"/>
                  </a:lnTo>
                  <a:lnTo>
                    <a:pt x="0" y="671185"/>
                  </a:lnTo>
                  <a:lnTo>
                    <a:pt x="6521" y="630094"/>
                  </a:lnTo>
                  <a:lnTo>
                    <a:pt x="27523" y="595856"/>
                  </a:lnTo>
                  <a:lnTo>
                    <a:pt x="59832" y="571993"/>
                  </a:lnTo>
                  <a:lnTo>
                    <a:pt x="100223" y="562014"/>
                  </a:lnTo>
                  <a:lnTo>
                    <a:pt x="13171706" y="0"/>
                  </a:lnTo>
                  <a:lnTo>
                    <a:pt x="13212784" y="6475"/>
                  </a:lnTo>
                  <a:lnTo>
                    <a:pt x="13247020" y="27480"/>
                  </a:lnTo>
                  <a:lnTo>
                    <a:pt x="13270881" y="59790"/>
                  </a:lnTo>
                  <a:lnTo>
                    <a:pt x="13280862" y="100177"/>
                  </a:lnTo>
                  <a:lnTo>
                    <a:pt x="13563593" y="6676035"/>
                  </a:lnTo>
                  <a:lnTo>
                    <a:pt x="13557114" y="6717124"/>
                  </a:lnTo>
                  <a:lnTo>
                    <a:pt x="13536110" y="6751360"/>
                  </a:lnTo>
                  <a:lnTo>
                    <a:pt x="13503806" y="6775222"/>
                  </a:lnTo>
                  <a:lnTo>
                    <a:pt x="13464161" y="6785039"/>
                  </a:lnTo>
                </a:path>
              </a:pathLst>
            </a:custGeom>
            <a:ln w="76200">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6930909" y="1315805"/>
              <a:ext cx="3662423" cy="941793"/>
            </a:xfrm>
            <a:prstGeom prst="rect">
              <a:avLst/>
            </a:prstGeom>
          </p:spPr>
        </p:pic>
        <p:pic>
          <p:nvPicPr>
            <p:cNvPr id="9" name="object 9"/>
            <p:cNvPicPr/>
            <p:nvPr/>
          </p:nvPicPr>
          <p:blipFill>
            <a:blip r:embed="rId4" cstate="print"/>
            <a:stretch>
              <a:fillRect/>
            </a:stretch>
          </p:blipFill>
          <p:spPr>
            <a:xfrm>
              <a:off x="4302109" y="5976776"/>
              <a:ext cx="1367877" cy="375347"/>
            </a:xfrm>
            <a:prstGeom prst="rect">
              <a:avLst/>
            </a:prstGeom>
          </p:spPr>
        </p:pic>
        <p:pic>
          <p:nvPicPr>
            <p:cNvPr id="10" name="object 10"/>
            <p:cNvPicPr/>
            <p:nvPr/>
          </p:nvPicPr>
          <p:blipFill>
            <a:blip r:embed="rId5" cstate="print"/>
            <a:stretch>
              <a:fillRect/>
            </a:stretch>
          </p:blipFill>
          <p:spPr>
            <a:xfrm>
              <a:off x="4312579" y="4131938"/>
              <a:ext cx="2602491" cy="323843"/>
            </a:xfrm>
            <a:prstGeom prst="rect">
              <a:avLst/>
            </a:prstGeom>
          </p:spPr>
        </p:pic>
        <p:pic>
          <p:nvPicPr>
            <p:cNvPr id="11" name="object 11"/>
            <p:cNvPicPr/>
            <p:nvPr/>
          </p:nvPicPr>
          <p:blipFill>
            <a:blip r:embed="rId6" cstate="print"/>
            <a:stretch>
              <a:fillRect/>
            </a:stretch>
          </p:blipFill>
          <p:spPr>
            <a:xfrm>
              <a:off x="12824239" y="6712666"/>
              <a:ext cx="5463760" cy="3574332"/>
            </a:xfrm>
            <a:prstGeom prst="rect">
              <a:avLst/>
            </a:prstGeom>
          </p:spPr>
        </p:pic>
      </p:grpSp>
      <p:sp>
        <p:nvSpPr>
          <p:cNvPr id="12" name="object 12"/>
          <p:cNvSpPr txBox="1">
            <a:spLocks noGrp="1"/>
          </p:cNvSpPr>
          <p:nvPr>
            <p:ph type="title"/>
          </p:nvPr>
        </p:nvSpPr>
        <p:spPr>
          <a:xfrm>
            <a:off x="6554735" y="2257852"/>
            <a:ext cx="5178425" cy="990600"/>
          </a:xfrm>
          <a:prstGeom prst="rect">
            <a:avLst/>
          </a:prstGeom>
        </p:spPr>
        <p:txBody>
          <a:bodyPr vert="horz" wrap="square" lIns="0" tIns="16510" rIns="0" bIns="0" rtlCol="0">
            <a:spAutoFit/>
          </a:bodyPr>
          <a:lstStyle/>
          <a:p>
            <a:pPr marL="12700">
              <a:lnSpc>
                <a:spcPct val="100000"/>
              </a:lnSpc>
              <a:spcBef>
                <a:spcPts val="130"/>
              </a:spcBef>
            </a:pPr>
            <a:r>
              <a:rPr sz="6300" b="0" spc="500" dirty="0">
                <a:solidFill>
                  <a:srgbClr val="000709"/>
                </a:solidFill>
                <a:latin typeface="Cambria"/>
                <a:cs typeface="Cambria"/>
              </a:rPr>
              <a:t>Introduction</a:t>
            </a:r>
            <a:endParaRPr sz="6300">
              <a:latin typeface="Cambria"/>
              <a:cs typeface="Cambria"/>
            </a:endParaRPr>
          </a:p>
        </p:txBody>
      </p:sp>
      <p:sp>
        <p:nvSpPr>
          <p:cNvPr id="13" name="object 13"/>
          <p:cNvSpPr txBox="1"/>
          <p:nvPr/>
        </p:nvSpPr>
        <p:spPr>
          <a:xfrm rot="21420000">
            <a:off x="2698473" y="3562429"/>
            <a:ext cx="12601116" cy="260350"/>
          </a:xfrm>
          <a:prstGeom prst="rect">
            <a:avLst/>
          </a:prstGeom>
        </p:spPr>
        <p:txBody>
          <a:bodyPr vert="horz" wrap="square" lIns="0" tIns="0" rIns="0" bIns="0" rtlCol="0">
            <a:spAutoFit/>
          </a:bodyPr>
          <a:lstStyle/>
          <a:p>
            <a:pPr>
              <a:lnSpc>
                <a:spcPts val="1930"/>
              </a:lnSpc>
            </a:pPr>
            <a:r>
              <a:rPr sz="2050" b="1" spc="125" dirty="0">
                <a:solidFill>
                  <a:srgbClr val="000709"/>
                </a:solidFill>
                <a:latin typeface="Trebuchet MS"/>
                <a:cs typeface="Trebuchet MS"/>
              </a:rPr>
              <a:t>Central</a:t>
            </a:r>
            <a:r>
              <a:rPr sz="2050" b="1" spc="-50" dirty="0">
                <a:solidFill>
                  <a:srgbClr val="000709"/>
                </a:solidFill>
                <a:latin typeface="Trebuchet MS"/>
                <a:cs typeface="Trebuchet MS"/>
              </a:rPr>
              <a:t> </a:t>
            </a:r>
            <a:r>
              <a:rPr sz="2050" b="1" spc="114" dirty="0">
                <a:solidFill>
                  <a:srgbClr val="000709"/>
                </a:solidFill>
                <a:latin typeface="Trebuchet MS"/>
                <a:cs typeface="Trebuchet MS"/>
              </a:rPr>
              <a:t>Lib</a:t>
            </a:r>
            <a:r>
              <a:rPr sz="3075" b="1" spc="172" baseline="1355" dirty="0">
                <a:solidFill>
                  <a:srgbClr val="000709"/>
                </a:solidFill>
                <a:latin typeface="Trebuchet MS"/>
                <a:cs typeface="Trebuchet MS"/>
              </a:rPr>
              <a:t>rary,</a:t>
            </a:r>
            <a:r>
              <a:rPr sz="3075" b="1" spc="-75" baseline="1355" dirty="0">
                <a:solidFill>
                  <a:srgbClr val="000709"/>
                </a:solidFill>
                <a:latin typeface="Trebuchet MS"/>
                <a:cs typeface="Trebuchet MS"/>
              </a:rPr>
              <a:t> </a:t>
            </a:r>
            <a:r>
              <a:rPr sz="3075" b="1" spc="142" baseline="1355" dirty="0">
                <a:solidFill>
                  <a:srgbClr val="000709"/>
                </a:solidFill>
                <a:latin typeface="Trebuchet MS"/>
                <a:cs typeface="Trebuchet MS"/>
              </a:rPr>
              <a:t>DTU</a:t>
            </a:r>
            <a:r>
              <a:rPr sz="3075" b="1" spc="-75" baseline="1355" dirty="0">
                <a:solidFill>
                  <a:srgbClr val="000709"/>
                </a:solidFill>
                <a:latin typeface="Trebuchet MS"/>
                <a:cs typeface="Trebuchet MS"/>
              </a:rPr>
              <a:t> </a:t>
            </a:r>
            <a:r>
              <a:rPr sz="3075" b="1" spc="277" baseline="1355" dirty="0">
                <a:solidFill>
                  <a:srgbClr val="000709"/>
                </a:solidFill>
                <a:latin typeface="Trebuchet MS"/>
                <a:cs typeface="Trebuchet MS"/>
              </a:rPr>
              <a:t>has</a:t>
            </a:r>
            <a:r>
              <a:rPr sz="3075" b="1" spc="-75" baseline="1355" dirty="0">
                <a:solidFill>
                  <a:srgbClr val="000709"/>
                </a:solidFill>
                <a:latin typeface="Trebuchet MS"/>
                <a:cs typeface="Trebuchet MS"/>
              </a:rPr>
              <a:t> </a:t>
            </a:r>
            <a:r>
              <a:rPr sz="3075" b="1" spc="232" baseline="1355" dirty="0">
                <a:solidFill>
                  <a:srgbClr val="000709"/>
                </a:solidFill>
                <a:latin typeface="Trebuchet MS"/>
                <a:cs typeface="Trebuchet MS"/>
              </a:rPr>
              <a:t>organiz</a:t>
            </a:r>
            <a:r>
              <a:rPr sz="3075" b="1" spc="232" baseline="2710" dirty="0">
                <a:solidFill>
                  <a:srgbClr val="000709"/>
                </a:solidFill>
                <a:latin typeface="Trebuchet MS"/>
                <a:cs typeface="Trebuchet MS"/>
              </a:rPr>
              <a:t>ed</a:t>
            </a:r>
            <a:r>
              <a:rPr sz="3075" b="1" spc="-75" baseline="2710" dirty="0">
                <a:solidFill>
                  <a:srgbClr val="000709"/>
                </a:solidFill>
                <a:latin typeface="Trebuchet MS"/>
                <a:cs typeface="Trebuchet MS"/>
              </a:rPr>
              <a:t> </a:t>
            </a:r>
            <a:r>
              <a:rPr sz="3075" b="1" spc="337" baseline="2710" dirty="0">
                <a:solidFill>
                  <a:srgbClr val="000709"/>
                </a:solidFill>
                <a:latin typeface="Trebuchet MS"/>
                <a:cs typeface="Trebuchet MS"/>
              </a:rPr>
              <a:t>an</a:t>
            </a:r>
            <a:r>
              <a:rPr sz="3075" b="1" spc="-75" baseline="2710" dirty="0">
                <a:solidFill>
                  <a:srgbClr val="000709"/>
                </a:solidFill>
                <a:latin typeface="Trebuchet MS"/>
                <a:cs typeface="Trebuchet MS"/>
              </a:rPr>
              <a:t> </a:t>
            </a:r>
            <a:r>
              <a:rPr sz="3075" b="1" spc="120" baseline="2710" dirty="0">
                <a:solidFill>
                  <a:srgbClr val="000709"/>
                </a:solidFill>
                <a:latin typeface="Trebuchet MS"/>
                <a:cs typeface="Trebuchet MS"/>
              </a:rPr>
              <a:t>online</a:t>
            </a:r>
            <a:r>
              <a:rPr sz="3075" b="1" spc="-75" baseline="2710" dirty="0">
                <a:solidFill>
                  <a:srgbClr val="000709"/>
                </a:solidFill>
                <a:latin typeface="Trebuchet MS"/>
                <a:cs typeface="Trebuchet MS"/>
              </a:rPr>
              <a:t> </a:t>
            </a:r>
            <a:r>
              <a:rPr sz="3075" b="1" spc="195" baseline="2710" dirty="0">
                <a:solidFill>
                  <a:srgbClr val="000709"/>
                </a:solidFill>
                <a:latin typeface="Trebuchet MS"/>
                <a:cs typeface="Trebuchet MS"/>
              </a:rPr>
              <a:t>training</a:t>
            </a:r>
            <a:r>
              <a:rPr sz="3075" b="1" spc="-67" baseline="2710" dirty="0">
                <a:solidFill>
                  <a:srgbClr val="000709"/>
                </a:solidFill>
                <a:latin typeface="Trebuchet MS"/>
                <a:cs typeface="Trebuchet MS"/>
              </a:rPr>
              <a:t> </a:t>
            </a:r>
            <a:r>
              <a:rPr sz="3075" b="1" spc="300" baseline="4065" dirty="0">
                <a:solidFill>
                  <a:srgbClr val="000709"/>
                </a:solidFill>
                <a:latin typeface="Trebuchet MS"/>
                <a:cs typeface="Trebuchet MS"/>
              </a:rPr>
              <a:t>Programme</a:t>
            </a:r>
            <a:r>
              <a:rPr sz="3075" b="1" spc="-75" baseline="4065" dirty="0">
                <a:solidFill>
                  <a:srgbClr val="000709"/>
                </a:solidFill>
                <a:latin typeface="Trebuchet MS"/>
                <a:cs typeface="Trebuchet MS"/>
              </a:rPr>
              <a:t> </a:t>
            </a:r>
            <a:r>
              <a:rPr sz="3075" b="1" spc="240" baseline="4065" dirty="0">
                <a:solidFill>
                  <a:srgbClr val="000709"/>
                </a:solidFill>
                <a:latin typeface="Trebuchet MS"/>
                <a:cs typeface="Trebuchet MS"/>
              </a:rPr>
              <a:t>on</a:t>
            </a:r>
            <a:r>
              <a:rPr sz="3075" b="1" spc="-75" baseline="4065" dirty="0">
                <a:solidFill>
                  <a:srgbClr val="000709"/>
                </a:solidFill>
                <a:latin typeface="Trebuchet MS"/>
                <a:cs typeface="Trebuchet MS"/>
              </a:rPr>
              <a:t> </a:t>
            </a:r>
            <a:r>
              <a:rPr sz="3075" b="1" spc="75" baseline="4065" dirty="0">
                <a:solidFill>
                  <a:srgbClr val="000709"/>
                </a:solidFill>
                <a:latin typeface="Trebuchet MS"/>
                <a:cs typeface="Trebuchet MS"/>
              </a:rPr>
              <a:t>The</a:t>
            </a:r>
            <a:r>
              <a:rPr sz="3075" b="1" spc="-75" baseline="4065" dirty="0">
                <a:solidFill>
                  <a:srgbClr val="000709"/>
                </a:solidFill>
                <a:latin typeface="Trebuchet MS"/>
                <a:cs typeface="Trebuchet MS"/>
              </a:rPr>
              <a:t> </a:t>
            </a:r>
            <a:r>
              <a:rPr sz="3075" b="1" spc="322" baseline="4065" dirty="0">
                <a:solidFill>
                  <a:srgbClr val="000709"/>
                </a:solidFill>
                <a:latin typeface="Trebuchet MS"/>
                <a:cs typeface="Trebuchet MS"/>
              </a:rPr>
              <a:t>Gr</a:t>
            </a:r>
            <a:r>
              <a:rPr sz="3075" b="1" spc="322" baseline="5420" dirty="0">
                <a:solidFill>
                  <a:srgbClr val="000709"/>
                </a:solidFill>
                <a:latin typeface="Trebuchet MS"/>
                <a:cs typeface="Trebuchet MS"/>
              </a:rPr>
              <a:t>owing</a:t>
            </a:r>
            <a:r>
              <a:rPr sz="3075" b="1" spc="-75" baseline="5420" dirty="0">
                <a:solidFill>
                  <a:srgbClr val="000709"/>
                </a:solidFill>
                <a:latin typeface="Trebuchet MS"/>
                <a:cs typeface="Trebuchet MS"/>
              </a:rPr>
              <a:t> </a:t>
            </a:r>
            <a:r>
              <a:rPr sz="3075" b="1" spc="179" baseline="5420" dirty="0">
                <a:solidFill>
                  <a:srgbClr val="000709"/>
                </a:solidFill>
                <a:latin typeface="Trebuchet MS"/>
                <a:cs typeface="Trebuchet MS"/>
              </a:rPr>
              <a:t>Impact</a:t>
            </a:r>
            <a:r>
              <a:rPr sz="3075" b="1" spc="-75" baseline="5420" dirty="0">
                <a:solidFill>
                  <a:srgbClr val="000709"/>
                </a:solidFill>
                <a:latin typeface="Trebuchet MS"/>
                <a:cs typeface="Trebuchet MS"/>
              </a:rPr>
              <a:t> </a:t>
            </a:r>
            <a:r>
              <a:rPr sz="3075" b="1" spc="97" baseline="5420" dirty="0">
                <a:solidFill>
                  <a:srgbClr val="000709"/>
                </a:solidFill>
                <a:latin typeface="Trebuchet MS"/>
                <a:cs typeface="Trebuchet MS"/>
              </a:rPr>
              <a:t>of</a:t>
            </a:r>
            <a:endParaRPr sz="3075" baseline="5420">
              <a:latin typeface="Trebuchet MS"/>
              <a:cs typeface="Trebuchet MS"/>
            </a:endParaRPr>
          </a:p>
        </p:txBody>
      </p:sp>
      <p:sp>
        <p:nvSpPr>
          <p:cNvPr id="14" name="object 14"/>
          <p:cNvSpPr txBox="1"/>
          <p:nvPr/>
        </p:nvSpPr>
        <p:spPr>
          <a:xfrm rot="21420000">
            <a:off x="2718663" y="3944734"/>
            <a:ext cx="11818975" cy="260350"/>
          </a:xfrm>
          <a:prstGeom prst="rect">
            <a:avLst/>
          </a:prstGeom>
        </p:spPr>
        <p:txBody>
          <a:bodyPr vert="horz" wrap="square" lIns="0" tIns="0" rIns="0" bIns="0" rtlCol="0">
            <a:spAutoFit/>
          </a:bodyPr>
          <a:lstStyle/>
          <a:p>
            <a:pPr>
              <a:lnSpc>
                <a:spcPts val="1925"/>
              </a:lnSpc>
            </a:pPr>
            <a:r>
              <a:rPr sz="2050" b="1" spc="145" dirty="0">
                <a:solidFill>
                  <a:srgbClr val="000709"/>
                </a:solidFill>
                <a:latin typeface="Trebuchet MS"/>
                <a:cs typeface="Trebuchet MS"/>
              </a:rPr>
              <a:t>Older</a:t>
            </a:r>
            <a:r>
              <a:rPr sz="2050" b="1" spc="-55" dirty="0">
                <a:solidFill>
                  <a:srgbClr val="000709"/>
                </a:solidFill>
                <a:latin typeface="Trebuchet MS"/>
                <a:cs typeface="Trebuchet MS"/>
              </a:rPr>
              <a:t> </a:t>
            </a:r>
            <a:r>
              <a:rPr sz="2050" b="1" spc="65" dirty="0">
                <a:solidFill>
                  <a:srgbClr val="000709"/>
                </a:solidFill>
                <a:latin typeface="Trebuchet MS"/>
                <a:cs typeface="Trebuchet MS"/>
              </a:rPr>
              <a:t>Litera</a:t>
            </a:r>
            <a:r>
              <a:rPr sz="3075" b="1" spc="97" baseline="1355" dirty="0">
                <a:solidFill>
                  <a:srgbClr val="000709"/>
                </a:solidFill>
                <a:latin typeface="Trebuchet MS"/>
                <a:cs typeface="Trebuchet MS"/>
              </a:rPr>
              <a:t>ture,</a:t>
            </a:r>
            <a:r>
              <a:rPr sz="3075" b="1" spc="-82" baseline="1355" dirty="0">
                <a:solidFill>
                  <a:srgbClr val="000709"/>
                </a:solidFill>
                <a:latin typeface="Trebuchet MS"/>
                <a:cs typeface="Trebuchet MS"/>
              </a:rPr>
              <a:t> </a:t>
            </a:r>
            <a:r>
              <a:rPr sz="3075" b="1" spc="240" baseline="1355" dirty="0">
                <a:solidFill>
                  <a:srgbClr val="000709"/>
                </a:solidFill>
                <a:latin typeface="Trebuchet MS"/>
                <a:cs typeface="Trebuchet MS"/>
              </a:rPr>
              <a:t>on</a:t>
            </a:r>
            <a:r>
              <a:rPr sz="3075" b="1" spc="-75" baseline="1355" dirty="0">
                <a:solidFill>
                  <a:srgbClr val="000709"/>
                </a:solidFill>
                <a:latin typeface="Trebuchet MS"/>
                <a:cs typeface="Trebuchet MS"/>
              </a:rPr>
              <a:t> </a:t>
            </a:r>
            <a:r>
              <a:rPr sz="3075" b="1" baseline="1355" dirty="0">
                <a:solidFill>
                  <a:srgbClr val="000709"/>
                </a:solidFill>
                <a:latin typeface="Trebuchet MS"/>
                <a:cs typeface="Trebuchet MS"/>
              </a:rPr>
              <a:t>21</a:t>
            </a:r>
            <a:r>
              <a:rPr sz="3075" b="1" spc="-82" baseline="1355" dirty="0">
                <a:solidFill>
                  <a:srgbClr val="000709"/>
                </a:solidFill>
                <a:latin typeface="Trebuchet MS"/>
                <a:cs typeface="Trebuchet MS"/>
              </a:rPr>
              <a:t> </a:t>
            </a:r>
            <a:r>
              <a:rPr sz="3075" b="1" baseline="1355" dirty="0">
                <a:solidFill>
                  <a:srgbClr val="000709"/>
                </a:solidFill>
                <a:latin typeface="Trebuchet MS"/>
                <a:cs typeface="Trebuchet MS"/>
              </a:rPr>
              <a:t>Jun</a:t>
            </a:r>
            <a:r>
              <a:rPr sz="3075" b="1" spc="-75" baseline="1355" dirty="0">
                <a:solidFill>
                  <a:srgbClr val="000709"/>
                </a:solidFill>
                <a:latin typeface="Trebuchet MS"/>
                <a:cs typeface="Trebuchet MS"/>
              </a:rPr>
              <a:t> </a:t>
            </a:r>
            <a:r>
              <a:rPr sz="3075" b="1" spc="217" baseline="1355" dirty="0">
                <a:solidFill>
                  <a:srgbClr val="000709"/>
                </a:solidFill>
                <a:latin typeface="Trebuchet MS"/>
                <a:cs typeface="Trebuchet MS"/>
              </a:rPr>
              <a:t>at</a:t>
            </a:r>
            <a:r>
              <a:rPr sz="3075" b="1" spc="-82" baseline="1355" dirty="0">
                <a:solidFill>
                  <a:srgbClr val="000709"/>
                </a:solidFill>
                <a:latin typeface="Trebuchet MS"/>
                <a:cs typeface="Trebuchet MS"/>
              </a:rPr>
              <a:t> </a:t>
            </a:r>
            <a:r>
              <a:rPr sz="3075" b="1" spc="-52" baseline="1355" dirty="0">
                <a:solidFill>
                  <a:srgbClr val="000709"/>
                </a:solidFill>
                <a:latin typeface="Trebuchet MS"/>
                <a:cs typeface="Trebuchet MS"/>
              </a:rPr>
              <a:t>11:0</a:t>
            </a:r>
            <a:r>
              <a:rPr sz="3075" b="1" spc="-52" baseline="2710" dirty="0">
                <a:solidFill>
                  <a:srgbClr val="000709"/>
                </a:solidFill>
                <a:latin typeface="Trebuchet MS"/>
                <a:cs typeface="Trebuchet MS"/>
              </a:rPr>
              <a:t>0</a:t>
            </a:r>
            <a:r>
              <a:rPr sz="3075" b="1" spc="-82" baseline="2710" dirty="0">
                <a:solidFill>
                  <a:srgbClr val="000709"/>
                </a:solidFill>
                <a:latin typeface="Trebuchet MS"/>
                <a:cs typeface="Trebuchet MS"/>
              </a:rPr>
              <a:t> </a:t>
            </a:r>
            <a:r>
              <a:rPr sz="3075" b="1" spc="247" baseline="2710" dirty="0">
                <a:solidFill>
                  <a:srgbClr val="000709"/>
                </a:solidFill>
                <a:latin typeface="Trebuchet MS"/>
                <a:cs typeface="Trebuchet MS"/>
              </a:rPr>
              <a:t>am.</a:t>
            </a:r>
            <a:r>
              <a:rPr sz="3075" b="1" spc="-75" baseline="2710" dirty="0">
                <a:solidFill>
                  <a:srgbClr val="000709"/>
                </a:solidFill>
                <a:latin typeface="Trebuchet MS"/>
                <a:cs typeface="Trebuchet MS"/>
              </a:rPr>
              <a:t> </a:t>
            </a:r>
            <a:r>
              <a:rPr sz="3075" b="1" spc="75" baseline="2710" dirty="0">
                <a:solidFill>
                  <a:srgbClr val="000709"/>
                </a:solidFill>
                <a:latin typeface="Trebuchet MS"/>
                <a:cs typeface="Trebuchet MS"/>
              </a:rPr>
              <a:t>The</a:t>
            </a:r>
            <a:r>
              <a:rPr sz="3075" b="1" spc="-82" baseline="2710" dirty="0">
                <a:solidFill>
                  <a:srgbClr val="000709"/>
                </a:solidFill>
                <a:latin typeface="Trebuchet MS"/>
                <a:cs typeface="Trebuchet MS"/>
              </a:rPr>
              <a:t> </a:t>
            </a:r>
            <a:r>
              <a:rPr sz="3075" b="1" spc="284" baseline="2710" dirty="0">
                <a:solidFill>
                  <a:srgbClr val="000709"/>
                </a:solidFill>
                <a:latin typeface="Trebuchet MS"/>
                <a:cs typeface="Trebuchet MS"/>
              </a:rPr>
              <a:t>workshop</a:t>
            </a:r>
            <a:r>
              <a:rPr sz="3075" b="1" spc="-75" baseline="2710" dirty="0">
                <a:solidFill>
                  <a:srgbClr val="000709"/>
                </a:solidFill>
                <a:latin typeface="Trebuchet MS"/>
                <a:cs typeface="Trebuchet MS"/>
              </a:rPr>
              <a:t> </a:t>
            </a:r>
            <a:r>
              <a:rPr sz="3075" b="1" spc="405" baseline="4065" dirty="0">
                <a:solidFill>
                  <a:srgbClr val="000709"/>
                </a:solidFill>
                <a:latin typeface="Trebuchet MS"/>
                <a:cs typeface="Trebuchet MS"/>
              </a:rPr>
              <a:t>was</a:t>
            </a:r>
            <a:r>
              <a:rPr sz="3075" b="1" spc="-82" baseline="4065" dirty="0">
                <a:solidFill>
                  <a:srgbClr val="000709"/>
                </a:solidFill>
                <a:latin typeface="Trebuchet MS"/>
                <a:cs typeface="Trebuchet MS"/>
              </a:rPr>
              <a:t> </a:t>
            </a:r>
            <a:r>
              <a:rPr sz="3075" b="1" spc="127" baseline="4065" dirty="0">
                <a:solidFill>
                  <a:srgbClr val="000709"/>
                </a:solidFill>
                <a:latin typeface="Trebuchet MS"/>
                <a:cs typeface="Trebuchet MS"/>
              </a:rPr>
              <a:t>conducted</a:t>
            </a:r>
            <a:r>
              <a:rPr sz="3075" b="1" spc="-75" baseline="4065" dirty="0">
                <a:solidFill>
                  <a:srgbClr val="000709"/>
                </a:solidFill>
                <a:latin typeface="Trebuchet MS"/>
                <a:cs typeface="Trebuchet MS"/>
              </a:rPr>
              <a:t> </a:t>
            </a:r>
            <a:r>
              <a:rPr sz="3075" b="1" spc="300" baseline="4065" dirty="0">
                <a:solidFill>
                  <a:srgbClr val="000709"/>
                </a:solidFill>
                <a:latin typeface="Trebuchet MS"/>
                <a:cs typeface="Trebuchet MS"/>
              </a:rPr>
              <a:t>by</a:t>
            </a:r>
            <a:r>
              <a:rPr sz="3075" b="1" spc="-82" baseline="4065" dirty="0">
                <a:solidFill>
                  <a:srgbClr val="000709"/>
                </a:solidFill>
                <a:latin typeface="Trebuchet MS"/>
                <a:cs typeface="Trebuchet MS"/>
              </a:rPr>
              <a:t> </a:t>
            </a:r>
            <a:r>
              <a:rPr sz="3075" b="1" spc="337" baseline="4065" dirty="0">
                <a:solidFill>
                  <a:srgbClr val="000709"/>
                </a:solidFill>
                <a:latin typeface="Trebuchet MS"/>
                <a:cs typeface="Trebuchet MS"/>
              </a:rPr>
              <a:t>an</a:t>
            </a:r>
            <a:r>
              <a:rPr sz="3075" b="1" spc="-82" baseline="4065" dirty="0">
                <a:solidFill>
                  <a:srgbClr val="000709"/>
                </a:solidFill>
                <a:latin typeface="Trebuchet MS"/>
                <a:cs typeface="Trebuchet MS"/>
              </a:rPr>
              <a:t> </a:t>
            </a:r>
            <a:r>
              <a:rPr sz="3075" b="1" spc="120" baseline="5420" dirty="0">
                <a:solidFill>
                  <a:srgbClr val="000709"/>
                </a:solidFill>
                <a:latin typeface="Trebuchet MS"/>
                <a:cs typeface="Trebuchet MS"/>
              </a:rPr>
              <a:t>expert,</a:t>
            </a:r>
            <a:r>
              <a:rPr sz="3075" b="1" spc="-75" baseline="5420" dirty="0">
                <a:solidFill>
                  <a:srgbClr val="000709"/>
                </a:solidFill>
                <a:latin typeface="Trebuchet MS"/>
                <a:cs typeface="Trebuchet MS"/>
              </a:rPr>
              <a:t> </a:t>
            </a:r>
            <a:r>
              <a:rPr sz="3075" b="1" spc="104" baseline="5420" dirty="0">
                <a:solidFill>
                  <a:srgbClr val="000709"/>
                </a:solidFill>
                <a:latin typeface="Trebuchet MS"/>
                <a:cs typeface="Trebuchet MS"/>
              </a:rPr>
              <a:t>Dr.</a:t>
            </a:r>
            <a:endParaRPr sz="3075" baseline="5420">
              <a:latin typeface="Trebuchet MS"/>
              <a:cs typeface="Trebuchet MS"/>
            </a:endParaRPr>
          </a:p>
        </p:txBody>
      </p:sp>
      <p:sp>
        <p:nvSpPr>
          <p:cNvPr id="15" name="object 15"/>
          <p:cNvSpPr txBox="1"/>
          <p:nvPr/>
        </p:nvSpPr>
        <p:spPr>
          <a:xfrm rot="21420000">
            <a:off x="2740755" y="4429785"/>
            <a:ext cx="7191055" cy="260350"/>
          </a:xfrm>
          <a:prstGeom prst="rect">
            <a:avLst/>
          </a:prstGeom>
        </p:spPr>
        <p:txBody>
          <a:bodyPr vert="horz" wrap="square" lIns="0" tIns="0" rIns="0" bIns="0" rtlCol="0">
            <a:spAutoFit/>
          </a:bodyPr>
          <a:lstStyle/>
          <a:p>
            <a:pPr>
              <a:lnSpc>
                <a:spcPts val="1905"/>
              </a:lnSpc>
            </a:pPr>
            <a:r>
              <a:rPr sz="2050" b="1" spc="160" dirty="0">
                <a:solidFill>
                  <a:srgbClr val="000709"/>
                </a:solidFill>
                <a:latin typeface="Trebuchet MS"/>
                <a:cs typeface="Trebuchet MS"/>
              </a:rPr>
              <a:t>Subhasree</a:t>
            </a:r>
            <a:r>
              <a:rPr sz="2050" b="1" spc="-50" dirty="0">
                <a:solidFill>
                  <a:srgbClr val="000709"/>
                </a:solidFill>
                <a:latin typeface="Trebuchet MS"/>
                <a:cs typeface="Trebuchet MS"/>
              </a:rPr>
              <a:t> </a:t>
            </a:r>
            <a:r>
              <a:rPr sz="3075" b="1" spc="352" baseline="1355" dirty="0">
                <a:solidFill>
                  <a:srgbClr val="000709"/>
                </a:solidFill>
                <a:latin typeface="Trebuchet MS"/>
                <a:cs typeface="Trebuchet MS"/>
              </a:rPr>
              <a:t>Nag,</a:t>
            </a:r>
            <a:r>
              <a:rPr sz="3075" b="1" spc="-75" baseline="1355" dirty="0">
                <a:solidFill>
                  <a:srgbClr val="000709"/>
                </a:solidFill>
                <a:latin typeface="Trebuchet MS"/>
                <a:cs typeface="Trebuchet MS"/>
              </a:rPr>
              <a:t> </a:t>
            </a:r>
            <a:r>
              <a:rPr sz="3075" b="1" spc="202" baseline="1355" dirty="0">
                <a:solidFill>
                  <a:srgbClr val="000709"/>
                </a:solidFill>
                <a:latin typeface="Trebuchet MS"/>
                <a:cs typeface="Trebuchet MS"/>
              </a:rPr>
              <a:t>Senior</a:t>
            </a:r>
            <a:r>
              <a:rPr sz="3075" b="1" spc="-75" baseline="1355" dirty="0">
                <a:solidFill>
                  <a:srgbClr val="000709"/>
                </a:solidFill>
                <a:latin typeface="Trebuchet MS"/>
                <a:cs typeface="Trebuchet MS"/>
              </a:rPr>
              <a:t> </a:t>
            </a:r>
            <a:r>
              <a:rPr sz="3075" b="1" spc="142" baseline="1355" dirty="0">
                <a:solidFill>
                  <a:srgbClr val="000709"/>
                </a:solidFill>
                <a:latin typeface="Trebuchet MS"/>
                <a:cs typeface="Trebuchet MS"/>
              </a:rPr>
              <a:t>Business</a:t>
            </a:r>
            <a:r>
              <a:rPr sz="3075" b="1" spc="-75" baseline="1355" dirty="0">
                <a:solidFill>
                  <a:srgbClr val="000709"/>
                </a:solidFill>
                <a:latin typeface="Trebuchet MS"/>
                <a:cs typeface="Trebuchet MS"/>
              </a:rPr>
              <a:t> </a:t>
            </a:r>
            <a:r>
              <a:rPr sz="3075" b="1" spc="165" baseline="2710" dirty="0">
                <a:solidFill>
                  <a:srgbClr val="000709"/>
                </a:solidFill>
                <a:latin typeface="Trebuchet MS"/>
                <a:cs typeface="Trebuchet MS"/>
              </a:rPr>
              <a:t>Solution</a:t>
            </a:r>
            <a:r>
              <a:rPr sz="3075" b="1" spc="-67" baseline="2710" dirty="0">
                <a:solidFill>
                  <a:srgbClr val="000709"/>
                </a:solidFill>
                <a:latin typeface="Trebuchet MS"/>
                <a:cs typeface="Trebuchet MS"/>
              </a:rPr>
              <a:t> </a:t>
            </a:r>
            <a:r>
              <a:rPr sz="3075" b="1" spc="142" baseline="2710" dirty="0">
                <a:solidFill>
                  <a:srgbClr val="000709"/>
                </a:solidFill>
                <a:latin typeface="Trebuchet MS"/>
                <a:cs typeface="Trebuchet MS"/>
              </a:rPr>
              <a:t>Consultant,</a:t>
            </a:r>
            <a:endParaRPr sz="3075" baseline="2710">
              <a:latin typeface="Trebuchet MS"/>
              <a:cs typeface="Trebuchet MS"/>
            </a:endParaRPr>
          </a:p>
        </p:txBody>
      </p:sp>
      <p:sp>
        <p:nvSpPr>
          <p:cNvPr id="16" name="object 16"/>
          <p:cNvSpPr txBox="1"/>
          <p:nvPr/>
        </p:nvSpPr>
        <p:spPr>
          <a:xfrm rot="21420000">
            <a:off x="2778243" y="5047955"/>
            <a:ext cx="11108596" cy="260350"/>
          </a:xfrm>
          <a:prstGeom prst="rect">
            <a:avLst/>
          </a:prstGeom>
        </p:spPr>
        <p:txBody>
          <a:bodyPr vert="horz" wrap="square" lIns="0" tIns="0" rIns="0" bIns="0" rtlCol="0">
            <a:spAutoFit/>
          </a:bodyPr>
          <a:lstStyle/>
          <a:p>
            <a:pPr>
              <a:lnSpc>
                <a:spcPts val="1920"/>
              </a:lnSpc>
            </a:pPr>
            <a:r>
              <a:rPr sz="2050" b="1" spc="80" dirty="0">
                <a:solidFill>
                  <a:srgbClr val="000709"/>
                </a:solidFill>
                <a:latin typeface="Trebuchet MS"/>
                <a:cs typeface="Trebuchet MS"/>
              </a:rPr>
              <a:t>Despite</a:t>
            </a:r>
            <a:r>
              <a:rPr sz="2050" b="1" spc="-50" dirty="0">
                <a:solidFill>
                  <a:srgbClr val="000709"/>
                </a:solidFill>
                <a:latin typeface="Trebuchet MS"/>
                <a:cs typeface="Trebuchet MS"/>
              </a:rPr>
              <a:t> </a:t>
            </a:r>
            <a:r>
              <a:rPr sz="2050" b="1" spc="55" dirty="0">
                <a:solidFill>
                  <a:srgbClr val="000709"/>
                </a:solidFill>
                <a:latin typeface="Trebuchet MS"/>
                <a:cs typeface="Trebuchet MS"/>
              </a:rPr>
              <a:t>the</a:t>
            </a:r>
            <a:r>
              <a:rPr sz="2050" b="1" spc="-45" dirty="0">
                <a:solidFill>
                  <a:srgbClr val="000709"/>
                </a:solidFill>
                <a:latin typeface="Trebuchet MS"/>
                <a:cs typeface="Trebuchet MS"/>
              </a:rPr>
              <a:t> </a:t>
            </a:r>
            <a:r>
              <a:rPr sz="3075" b="1" spc="209" baseline="1355" dirty="0">
                <a:solidFill>
                  <a:srgbClr val="000709"/>
                </a:solidFill>
                <a:latin typeface="Trebuchet MS"/>
                <a:cs typeface="Trebuchet MS"/>
              </a:rPr>
              <a:t>enormous</a:t>
            </a:r>
            <a:r>
              <a:rPr sz="3075" b="1" spc="-75" baseline="1355" dirty="0">
                <a:solidFill>
                  <a:srgbClr val="000709"/>
                </a:solidFill>
                <a:latin typeface="Trebuchet MS"/>
                <a:cs typeface="Trebuchet MS"/>
              </a:rPr>
              <a:t> </a:t>
            </a:r>
            <a:r>
              <a:rPr sz="3075" b="1" spc="225" baseline="1355" dirty="0">
                <a:solidFill>
                  <a:srgbClr val="000709"/>
                </a:solidFill>
                <a:latin typeface="Trebuchet MS"/>
                <a:cs typeface="Trebuchet MS"/>
              </a:rPr>
              <a:t>amounts</a:t>
            </a:r>
            <a:r>
              <a:rPr sz="3075" b="1" spc="-67" baseline="1355" dirty="0">
                <a:solidFill>
                  <a:srgbClr val="000709"/>
                </a:solidFill>
                <a:latin typeface="Trebuchet MS"/>
                <a:cs typeface="Trebuchet MS"/>
              </a:rPr>
              <a:t> </a:t>
            </a:r>
            <a:r>
              <a:rPr sz="3075" b="1" spc="135" baseline="1355" dirty="0">
                <a:solidFill>
                  <a:srgbClr val="000709"/>
                </a:solidFill>
                <a:latin typeface="Trebuchet MS"/>
                <a:cs typeface="Trebuchet MS"/>
              </a:rPr>
              <a:t>o</a:t>
            </a:r>
            <a:r>
              <a:rPr sz="3075" b="1" spc="135" baseline="2710" dirty="0">
                <a:solidFill>
                  <a:srgbClr val="000709"/>
                </a:solidFill>
                <a:latin typeface="Trebuchet MS"/>
                <a:cs typeface="Trebuchet MS"/>
              </a:rPr>
              <a:t>f</a:t>
            </a:r>
            <a:r>
              <a:rPr sz="3075" b="1" spc="-75" baseline="2710" dirty="0">
                <a:solidFill>
                  <a:srgbClr val="000709"/>
                </a:solidFill>
                <a:latin typeface="Trebuchet MS"/>
                <a:cs typeface="Trebuchet MS"/>
              </a:rPr>
              <a:t> </a:t>
            </a:r>
            <a:r>
              <a:rPr sz="3075" b="1" spc="292" baseline="2710" dirty="0">
                <a:solidFill>
                  <a:srgbClr val="000709"/>
                </a:solidFill>
                <a:latin typeface="Trebuchet MS"/>
                <a:cs typeface="Trebuchet MS"/>
              </a:rPr>
              <a:t>new</a:t>
            </a:r>
            <a:r>
              <a:rPr sz="3075" b="1" spc="-67" baseline="2710" dirty="0">
                <a:solidFill>
                  <a:srgbClr val="000709"/>
                </a:solidFill>
                <a:latin typeface="Trebuchet MS"/>
                <a:cs typeface="Trebuchet MS"/>
              </a:rPr>
              <a:t> </a:t>
            </a:r>
            <a:r>
              <a:rPr sz="3075" b="1" spc="112" baseline="2710" dirty="0">
                <a:solidFill>
                  <a:srgbClr val="000709"/>
                </a:solidFill>
                <a:latin typeface="Trebuchet MS"/>
                <a:cs typeface="Trebuchet MS"/>
              </a:rPr>
              <a:t>literature</a:t>
            </a:r>
            <a:r>
              <a:rPr sz="3075" b="1" spc="-67" baseline="2710" dirty="0">
                <a:solidFill>
                  <a:srgbClr val="000709"/>
                </a:solidFill>
                <a:latin typeface="Trebuchet MS"/>
                <a:cs typeface="Trebuchet MS"/>
              </a:rPr>
              <a:t> </a:t>
            </a:r>
            <a:r>
              <a:rPr sz="3075" b="1" spc="165" baseline="2710" dirty="0">
                <a:solidFill>
                  <a:srgbClr val="000709"/>
                </a:solidFill>
                <a:latin typeface="Trebuchet MS"/>
                <a:cs typeface="Trebuchet MS"/>
              </a:rPr>
              <a:t>publis</a:t>
            </a:r>
            <a:r>
              <a:rPr sz="3075" b="1" spc="165" baseline="4065" dirty="0">
                <a:solidFill>
                  <a:srgbClr val="000709"/>
                </a:solidFill>
                <a:latin typeface="Trebuchet MS"/>
                <a:cs typeface="Trebuchet MS"/>
              </a:rPr>
              <a:t>hed</a:t>
            </a:r>
            <a:r>
              <a:rPr sz="3075" b="1" spc="-75" baseline="4065" dirty="0">
                <a:solidFill>
                  <a:srgbClr val="000709"/>
                </a:solidFill>
                <a:latin typeface="Trebuchet MS"/>
                <a:cs typeface="Trebuchet MS"/>
              </a:rPr>
              <a:t> </a:t>
            </a:r>
            <a:r>
              <a:rPr sz="3075" b="1" spc="165" baseline="4065" dirty="0">
                <a:solidFill>
                  <a:srgbClr val="000709"/>
                </a:solidFill>
                <a:latin typeface="Trebuchet MS"/>
                <a:cs typeface="Trebuchet MS"/>
              </a:rPr>
              <a:t>each</a:t>
            </a:r>
            <a:r>
              <a:rPr sz="3075" b="1" spc="-67" baseline="4065" dirty="0">
                <a:solidFill>
                  <a:srgbClr val="000709"/>
                </a:solidFill>
                <a:latin typeface="Trebuchet MS"/>
                <a:cs typeface="Trebuchet MS"/>
              </a:rPr>
              <a:t> </a:t>
            </a:r>
            <a:r>
              <a:rPr sz="3075" b="1" spc="187" baseline="4065" dirty="0">
                <a:solidFill>
                  <a:srgbClr val="000709"/>
                </a:solidFill>
                <a:latin typeface="Trebuchet MS"/>
                <a:cs typeface="Trebuchet MS"/>
              </a:rPr>
              <a:t>year,</a:t>
            </a:r>
            <a:r>
              <a:rPr sz="3075" b="1" spc="-75" baseline="4065" dirty="0">
                <a:solidFill>
                  <a:srgbClr val="000709"/>
                </a:solidFill>
                <a:latin typeface="Trebuchet MS"/>
                <a:cs typeface="Trebuchet MS"/>
              </a:rPr>
              <a:t> </a:t>
            </a:r>
            <a:r>
              <a:rPr sz="3075" b="1" spc="209" baseline="4065" dirty="0">
                <a:solidFill>
                  <a:srgbClr val="000709"/>
                </a:solidFill>
                <a:latin typeface="Trebuchet MS"/>
                <a:cs typeface="Trebuchet MS"/>
              </a:rPr>
              <a:t>author</a:t>
            </a:r>
            <a:r>
              <a:rPr sz="3075" b="1" spc="209" baseline="5420" dirty="0">
                <a:solidFill>
                  <a:srgbClr val="000709"/>
                </a:solidFill>
                <a:latin typeface="Trebuchet MS"/>
                <a:cs typeface="Trebuchet MS"/>
              </a:rPr>
              <a:t>s</a:t>
            </a:r>
            <a:r>
              <a:rPr sz="3075" b="1" spc="-67" baseline="5420" dirty="0">
                <a:solidFill>
                  <a:srgbClr val="000709"/>
                </a:solidFill>
                <a:latin typeface="Trebuchet MS"/>
                <a:cs typeface="Trebuchet MS"/>
              </a:rPr>
              <a:t> </a:t>
            </a:r>
            <a:r>
              <a:rPr sz="3075" b="1" spc="209" baseline="5420" dirty="0">
                <a:solidFill>
                  <a:srgbClr val="000709"/>
                </a:solidFill>
                <a:latin typeface="Trebuchet MS"/>
                <a:cs typeface="Trebuchet MS"/>
              </a:rPr>
              <a:t>are</a:t>
            </a:r>
            <a:endParaRPr sz="3075" baseline="5420">
              <a:latin typeface="Trebuchet MS"/>
              <a:cs typeface="Trebuchet MS"/>
            </a:endParaRPr>
          </a:p>
        </p:txBody>
      </p:sp>
      <p:sp>
        <p:nvSpPr>
          <p:cNvPr id="17" name="object 17"/>
          <p:cNvSpPr txBox="1"/>
          <p:nvPr/>
        </p:nvSpPr>
        <p:spPr>
          <a:xfrm rot="21420000">
            <a:off x="2797209" y="5375082"/>
            <a:ext cx="12392246" cy="260350"/>
          </a:xfrm>
          <a:prstGeom prst="rect">
            <a:avLst/>
          </a:prstGeom>
        </p:spPr>
        <p:txBody>
          <a:bodyPr vert="horz" wrap="square" lIns="0" tIns="0" rIns="0" bIns="0" rtlCol="0">
            <a:spAutoFit/>
          </a:bodyPr>
          <a:lstStyle/>
          <a:p>
            <a:pPr>
              <a:lnSpc>
                <a:spcPts val="1930"/>
              </a:lnSpc>
            </a:pPr>
            <a:r>
              <a:rPr sz="2050" b="1" spc="114" dirty="0">
                <a:solidFill>
                  <a:srgbClr val="000709"/>
                </a:solidFill>
                <a:latin typeface="Trebuchet MS"/>
                <a:cs typeface="Trebuchet MS"/>
              </a:rPr>
              <a:t>increasingl</a:t>
            </a:r>
            <a:r>
              <a:rPr sz="3075" b="1" spc="172" baseline="1355" dirty="0">
                <a:solidFill>
                  <a:srgbClr val="000709"/>
                </a:solidFill>
                <a:latin typeface="Trebuchet MS"/>
                <a:cs typeface="Trebuchet MS"/>
              </a:rPr>
              <a:t>y</a:t>
            </a:r>
            <a:r>
              <a:rPr sz="3075" b="1" spc="-22" baseline="1355" dirty="0">
                <a:solidFill>
                  <a:srgbClr val="000709"/>
                </a:solidFill>
                <a:latin typeface="Trebuchet MS"/>
                <a:cs typeface="Trebuchet MS"/>
              </a:rPr>
              <a:t> </a:t>
            </a:r>
            <a:r>
              <a:rPr sz="3075" b="1" spc="104" baseline="1355" dirty="0">
                <a:solidFill>
                  <a:srgbClr val="000709"/>
                </a:solidFill>
                <a:latin typeface="Trebuchet MS"/>
                <a:cs typeface="Trebuchet MS"/>
              </a:rPr>
              <a:t>citing</a:t>
            </a:r>
            <a:r>
              <a:rPr sz="3075" b="1" spc="-22" baseline="1355" dirty="0">
                <a:solidFill>
                  <a:srgbClr val="000709"/>
                </a:solidFill>
                <a:latin typeface="Trebuchet MS"/>
                <a:cs typeface="Trebuchet MS"/>
              </a:rPr>
              <a:t> </a:t>
            </a:r>
            <a:r>
              <a:rPr sz="3075" b="1" spc="165" baseline="1355" dirty="0">
                <a:solidFill>
                  <a:srgbClr val="000709"/>
                </a:solidFill>
                <a:latin typeface="Trebuchet MS"/>
                <a:cs typeface="Trebuchet MS"/>
              </a:rPr>
              <a:t>older</a:t>
            </a:r>
            <a:r>
              <a:rPr sz="3075" b="1" spc="-22" baseline="1355" dirty="0">
                <a:solidFill>
                  <a:srgbClr val="000709"/>
                </a:solidFill>
                <a:latin typeface="Trebuchet MS"/>
                <a:cs typeface="Trebuchet MS"/>
              </a:rPr>
              <a:t> </a:t>
            </a:r>
            <a:r>
              <a:rPr sz="3075" b="1" spc="202" baseline="1355" dirty="0">
                <a:solidFill>
                  <a:srgbClr val="000709"/>
                </a:solidFill>
                <a:latin typeface="Trebuchet MS"/>
                <a:cs typeface="Trebuchet MS"/>
              </a:rPr>
              <a:t>papers.</a:t>
            </a:r>
            <a:r>
              <a:rPr sz="3075" b="1" spc="-15" baseline="1355" dirty="0">
                <a:solidFill>
                  <a:srgbClr val="000709"/>
                </a:solidFill>
                <a:latin typeface="Trebuchet MS"/>
                <a:cs typeface="Trebuchet MS"/>
              </a:rPr>
              <a:t> </a:t>
            </a:r>
            <a:r>
              <a:rPr sz="3075" b="1" spc="82" baseline="2710" dirty="0">
                <a:solidFill>
                  <a:srgbClr val="000709"/>
                </a:solidFill>
                <a:latin typeface="Trebuchet MS"/>
                <a:cs typeface="Trebuchet MS"/>
              </a:rPr>
              <a:t>This</a:t>
            </a:r>
            <a:r>
              <a:rPr sz="3075" b="1" spc="-22" baseline="2710" dirty="0">
                <a:solidFill>
                  <a:srgbClr val="000709"/>
                </a:solidFill>
                <a:latin typeface="Trebuchet MS"/>
                <a:cs typeface="Trebuchet MS"/>
              </a:rPr>
              <a:t> </a:t>
            </a:r>
            <a:r>
              <a:rPr sz="3075" b="1" spc="97" baseline="2710" dirty="0">
                <a:solidFill>
                  <a:srgbClr val="000709"/>
                </a:solidFill>
                <a:latin typeface="Trebuchet MS"/>
                <a:cs typeface="Trebuchet MS"/>
              </a:rPr>
              <a:t>citation</a:t>
            </a:r>
            <a:r>
              <a:rPr sz="3075" b="1" spc="-22" baseline="2710" dirty="0">
                <a:solidFill>
                  <a:srgbClr val="000709"/>
                </a:solidFill>
                <a:latin typeface="Trebuchet MS"/>
                <a:cs typeface="Trebuchet MS"/>
              </a:rPr>
              <a:t> </a:t>
            </a:r>
            <a:r>
              <a:rPr sz="3075" b="1" spc="225" baseline="2710" dirty="0">
                <a:solidFill>
                  <a:srgbClr val="000709"/>
                </a:solidFill>
                <a:latin typeface="Trebuchet MS"/>
                <a:cs typeface="Trebuchet MS"/>
              </a:rPr>
              <a:t>behavior</a:t>
            </a:r>
            <a:r>
              <a:rPr sz="3075" b="1" spc="-22" baseline="2710" dirty="0">
                <a:solidFill>
                  <a:srgbClr val="000709"/>
                </a:solidFill>
                <a:latin typeface="Trebuchet MS"/>
                <a:cs typeface="Trebuchet MS"/>
              </a:rPr>
              <a:t> </a:t>
            </a:r>
            <a:r>
              <a:rPr sz="3075" b="1" baseline="4065" dirty="0">
                <a:solidFill>
                  <a:srgbClr val="000709"/>
                </a:solidFill>
                <a:latin typeface="Trebuchet MS"/>
                <a:cs typeface="Trebuchet MS"/>
              </a:rPr>
              <a:t>reflects</a:t>
            </a:r>
            <a:r>
              <a:rPr sz="3075" b="1" spc="-15" baseline="4065" dirty="0">
                <a:solidFill>
                  <a:srgbClr val="000709"/>
                </a:solidFill>
                <a:latin typeface="Trebuchet MS"/>
                <a:cs typeface="Trebuchet MS"/>
              </a:rPr>
              <a:t> </a:t>
            </a:r>
            <a:r>
              <a:rPr sz="3075" b="1" baseline="4065" dirty="0">
                <a:solidFill>
                  <a:srgbClr val="000709"/>
                </a:solidFill>
                <a:latin typeface="Trebuchet MS"/>
                <a:cs typeface="Trebuchet MS"/>
              </a:rPr>
              <a:t>reflect</a:t>
            </a:r>
            <a:r>
              <a:rPr sz="3075" b="1" spc="-22" baseline="4065" dirty="0">
                <a:solidFill>
                  <a:srgbClr val="000709"/>
                </a:solidFill>
                <a:latin typeface="Trebuchet MS"/>
                <a:cs typeface="Trebuchet MS"/>
              </a:rPr>
              <a:t> </a:t>
            </a:r>
            <a:r>
              <a:rPr sz="3075" b="1" spc="209" baseline="4065" dirty="0">
                <a:solidFill>
                  <a:srgbClr val="000709"/>
                </a:solidFill>
                <a:latin typeface="Trebuchet MS"/>
                <a:cs typeface="Trebuchet MS"/>
              </a:rPr>
              <a:t>major</a:t>
            </a:r>
            <a:r>
              <a:rPr sz="3075" b="1" spc="-22" baseline="4065" dirty="0">
                <a:solidFill>
                  <a:srgbClr val="000709"/>
                </a:solidFill>
                <a:latin typeface="Trebuchet MS"/>
                <a:cs typeface="Trebuchet MS"/>
              </a:rPr>
              <a:t> </a:t>
            </a:r>
            <a:r>
              <a:rPr sz="3075" b="1" spc="127" baseline="4065" dirty="0">
                <a:solidFill>
                  <a:srgbClr val="000709"/>
                </a:solidFill>
                <a:latin typeface="Trebuchet MS"/>
                <a:cs typeface="Trebuchet MS"/>
              </a:rPr>
              <a:t>s</a:t>
            </a:r>
            <a:r>
              <a:rPr sz="3075" b="1" spc="127" baseline="5420" dirty="0">
                <a:solidFill>
                  <a:srgbClr val="000709"/>
                </a:solidFill>
                <a:latin typeface="Trebuchet MS"/>
                <a:cs typeface="Trebuchet MS"/>
              </a:rPr>
              <a:t>tructural</a:t>
            </a:r>
            <a:r>
              <a:rPr sz="3075" b="1" spc="-15" baseline="5420" dirty="0">
                <a:solidFill>
                  <a:srgbClr val="000709"/>
                </a:solidFill>
                <a:latin typeface="Trebuchet MS"/>
                <a:cs typeface="Trebuchet MS"/>
              </a:rPr>
              <a:t> </a:t>
            </a:r>
            <a:r>
              <a:rPr sz="3075" b="1" spc="67" baseline="5420" dirty="0">
                <a:solidFill>
                  <a:srgbClr val="000709"/>
                </a:solidFill>
                <a:latin typeface="Trebuchet MS"/>
                <a:cs typeface="Trebuchet MS"/>
              </a:rPr>
              <a:t>shifts</a:t>
            </a:r>
            <a:endParaRPr sz="3075" baseline="5420">
              <a:latin typeface="Trebuchet MS"/>
              <a:cs typeface="Trebuchet MS"/>
            </a:endParaRPr>
          </a:p>
        </p:txBody>
      </p:sp>
      <p:sp>
        <p:nvSpPr>
          <p:cNvPr id="18" name="object 18"/>
          <p:cNvSpPr txBox="1"/>
          <p:nvPr/>
        </p:nvSpPr>
        <p:spPr>
          <a:xfrm rot="21420000">
            <a:off x="2817512" y="5762727"/>
            <a:ext cx="11410139" cy="260350"/>
          </a:xfrm>
          <a:prstGeom prst="rect">
            <a:avLst/>
          </a:prstGeom>
        </p:spPr>
        <p:txBody>
          <a:bodyPr vert="horz" wrap="square" lIns="0" tIns="0" rIns="0" bIns="0" rtlCol="0">
            <a:spAutoFit/>
          </a:bodyPr>
          <a:lstStyle/>
          <a:p>
            <a:pPr>
              <a:lnSpc>
                <a:spcPts val="1925"/>
              </a:lnSpc>
            </a:pPr>
            <a:r>
              <a:rPr sz="2050" b="1" spc="70" dirty="0">
                <a:solidFill>
                  <a:srgbClr val="000709"/>
                </a:solidFill>
                <a:latin typeface="Trebuchet MS"/>
                <a:cs typeface="Trebuchet MS"/>
              </a:rPr>
              <a:t>in</a:t>
            </a:r>
            <a:r>
              <a:rPr sz="2050" b="1" spc="-55" dirty="0">
                <a:solidFill>
                  <a:srgbClr val="000709"/>
                </a:solidFill>
                <a:latin typeface="Trebuchet MS"/>
                <a:cs typeface="Trebuchet MS"/>
              </a:rPr>
              <a:t> </a:t>
            </a:r>
            <a:r>
              <a:rPr sz="2050" b="1" spc="55" dirty="0">
                <a:solidFill>
                  <a:srgbClr val="000709"/>
                </a:solidFill>
                <a:latin typeface="Trebuchet MS"/>
                <a:cs typeface="Trebuchet MS"/>
              </a:rPr>
              <a:t>the</a:t>
            </a:r>
            <a:r>
              <a:rPr sz="2050" b="1" spc="-50" dirty="0">
                <a:solidFill>
                  <a:srgbClr val="000709"/>
                </a:solidFill>
                <a:latin typeface="Trebuchet MS"/>
                <a:cs typeface="Trebuchet MS"/>
              </a:rPr>
              <a:t> </a:t>
            </a:r>
            <a:r>
              <a:rPr sz="2050" b="1" spc="75" dirty="0">
                <a:solidFill>
                  <a:srgbClr val="000709"/>
                </a:solidFill>
                <a:latin typeface="Trebuchet MS"/>
                <a:cs typeface="Trebuchet MS"/>
              </a:rPr>
              <a:t>cond</a:t>
            </a:r>
            <a:r>
              <a:rPr sz="3075" b="1" spc="112" baseline="1355" dirty="0">
                <a:solidFill>
                  <a:srgbClr val="000709"/>
                </a:solidFill>
                <a:latin typeface="Trebuchet MS"/>
                <a:cs typeface="Trebuchet MS"/>
              </a:rPr>
              <a:t>uct</a:t>
            </a:r>
            <a:r>
              <a:rPr sz="3075" b="1" spc="-75" baseline="1355" dirty="0">
                <a:solidFill>
                  <a:srgbClr val="000709"/>
                </a:solidFill>
                <a:latin typeface="Trebuchet MS"/>
                <a:cs typeface="Trebuchet MS"/>
              </a:rPr>
              <a:t> </a:t>
            </a:r>
            <a:r>
              <a:rPr sz="3075" b="1" spc="135" baseline="1355" dirty="0">
                <a:solidFill>
                  <a:srgbClr val="000709"/>
                </a:solidFill>
                <a:latin typeface="Trebuchet MS"/>
                <a:cs typeface="Trebuchet MS"/>
              </a:rPr>
              <a:t>of</a:t>
            </a:r>
            <a:r>
              <a:rPr sz="3075" b="1" spc="-82" baseline="1355" dirty="0">
                <a:solidFill>
                  <a:srgbClr val="000709"/>
                </a:solidFill>
                <a:latin typeface="Trebuchet MS"/>
                <a:cs typeface="Trebuchet MS"/>
              </a:rPr>
              <a:t> </a:t>
            </a:r>
            <a:r>
              <a:rPr sz="3075" b="1" spc="135" baseline="1355" dirty="0">
                <a:solidFill>
                  <a:srgbClr val="000709"/>
                </a:solidFill>
                <a:latin typeface="Trebuchet MS"/>
                <a:cs typeface="Trebuchet MS"/>
              </a:rPr>
              <a:t>research,</a:t>
            </a:r>
            <a:r>
              <a:rPr sz="3075" b="1" spc="-75" baseline="1355" dirty="0">
                <a:solidFill>
                  <a:srgbClr val="000709"/>
                </a:solidFill>
                <a:latin typeface="Trebuchet MS"/>
                <a:cs typeface="Trebuchet MS"/>
              </a:rPr>
              <a:t> </a:t>
            </a:r>
            <a:r>
              <a:rPr sz="3075" b="1" spc="165" baseline="1355" dirty="0">
                <a:solidFill>
                  <a:srgbClr val="000709"/>
                </a:solidFill>
                <a:latin typeface="Trebuchet MS"/>
                <a:cs typeface="Trebuchet MS"/>
              </a:rPr>
              <a:t>resear</a:t>
            </a:r>
            <a:r>
              <a:rPr sz="3075" b="1" spc="165" baseline="2710" dirty="0">
                <a:solidFill>
                  <a:srgbClr val="000709"/>
                </a:solidFill>
                <a:latin typeface="Trebuchet MS"/>
                <a:cs typeface="Trebuchet MS"/>
              </a:rPr>
              <a:t>ch</a:t>
            </a:r>
            <a:r>
              <a:rPr sz="3075" b="1" spc="-75" baseline="2710" dirty="0">
                <a:solidFill>
                  <a:srgbClr val="000709"/>
                </a:solidFill>
                <a:latin typeface="Trebuchet MS"/>
                <a:cs typeface="Trebuchet MS"/>
              </a:rPr>
              <a:t> </a:t>
            </a:r>
            <a:r>
              <a:rPr sz="3075" b="1" spc="172" baseline="2710" dirty="0">
                <a:solidFill>
                  <a:srgbClr val="000709"/>
                </a:solidFill>
                <a:latin typeface="Trebuchet MS"/>
                <a:cs typeface="Trebuchet MS"/>
              </a:rPr>
              <a:t>funding,</a:t>
            </a:r>
            <a:r>
              <a:rPr sz="3075" b="1" spc="-82" baseline="2710" dirty="0">
                <a:solidFill>
                  <a:srgbClr val="000709"/>
                </a:solidFill>
                <a:latin typeface="Trebuchet MS"/>
                <a:cs typeface="Trebuchet MS"/>
              </a:rPr>
              <a:t> </a:t>
            </a:r>
            <a:r>
              <a:rPr sz="3075" b="1" spc="322" baseline="2710" dirty="0">
                <a:solidFill>
                  <a:srgbClr val="000709"/>
                </a:solidFill>
                <a:latin typeface="Trebuchet MS"/>
                <a:cs typeface="Trebuchet MS"/>
              </a:rPr>
              <a:t>and</a:t>
            </a:r>
            <a:r>
              <a:rPr sz="3075" b="1" spc="-75" baseline="2710" dirty="0">
                <a:solidFill>
                  <a:srgbClr val="000709"/>
                </a:solidFill>
                <a:latin typeface="Trebuchet MS"/>
                <a:cs typeface="Trebuchet MS"/>
              </a:rPr>
              <a:t> </a:t>
            </a:r>
            <a:r>
              <a:rPr sz="3075" b="1" spc="142" baseline="2710" dirty="0">
                <a:solidFill>
                  <a:srgbClr val="000709"/>
                </a:solidFill>
                <a:latin typeface="Trebuchet MS"/>
                <a:cs typeface="Trebuchet MS"/>
              </a:rPr>
              <a:t>trans</a:t>
            </a:r>
            <a:r>
              <a:rPr sz="3075" b="1" spc="142" baseline="4065" dirty="0">
                <a:solidFill>
                  <a:srgbClr val="000709"/>
                </a:solidFill>
                <a:latin typeface="Trebuchet MS"/>
                <a:cs typeface="Trebuchet MS"/>
              </a:rPr>
              <a:t>ition</a:t>
            </a:r>
            <a:r>
              <a:rPr sz="3075" b="1" spc="-75" baseline="4065" dirty="0">
                <a:solidFill>
                  <a:srgbClr val="000709"/>
                </a:solidFill>
                <a:latin typeface="Trebuchet MS"/>
                <a:cs typeface="Trebuchet MS"/>
              </a:rPr>
              <a:t> </a:t>
            </a:r>
            <a:r>
              <a:rPr sz="3075" b="1" spc="127" baseline="4065" dirty="0">
                <a:solidFill>
                  <a:srgbClr val="000709"/>
                </a:solidFill>
                <a:latin typeface="Trebuchet MS"/>
                <a:cs typeface="Trebuchet MS"/>
              </a:rPr>
              <a:t>incremental</a:t>
            </a:r>
            <a:r>
              <a:rPr sz="3075" b="1" spc="-82" baseline="4065" dirty="0">
                <a:solidFill>
                  <a:srgbClr val="000709"/>
                </a:solidFill>
                <a:latin typeface="Trebuchet MS"/>
                <a:cs typeface="Trebuchet MS"/>
              </a:rPr>
              <a:t> </a:t>
            </a:r>
            <a:r>
              <a:rPr sz="3075" b="1" spc="322" baseline="4065" dirty="0">
                <a:solidFill>
                  <a:srgbClr val="000709"/>
                </a:solidFill>
                <a:latin typeface="Trebuchet MS"/>
                <a:cs typeface="Trebuchet MS"/>
              </a:rPr>
              <a:t>and</a:t>
            </a:r>
            <a:r>
              <a:rPr sz="3075" b="1" spc="-75" baseline="4065" dirty="0">
                <a:solidFill>
                  <a:srgbClr val="000709"/>
                </a:solidFill>
                <a:latin typeface="Trebuchet MS"/>
                <a:cs typeface="Trebuchet MS"/>
              </a:rPr>
              <a:t> </a:t>
            </a:r>
            <a:r>
              <a:rPr sz="3075" b="1" spc="187" baseline="5420" dirty="0">
                <a:solidFill>
                  <a:srgbClr val="000709"/>
                </a:solidFill>
                <a:latin typeface="Trebuchet MS"/>
                <a:cs typeface="Trebuchet MS"/>
              </a:rPr>
              <a:t>applied</a:t>
            </a:r>
            <a:endParaRPr sz="3075" baseline="5420">
              <a:latin typeface="Trebuchet MS"/>
              <a:cs typeface="Trebuchet MS"/>
            </a:endParaRPr>
          </a:p>
        </p:txBody>
      </p:sp>
      <p:sp>
        <p:nvSpPr>
          <p:cNvPr id="19" name="object 19"/>
          <p:cNvSpPr txBox="1"/>
          <p:nvPr/>
        </p:nvSpPr>
        <p:spPr>
          <a:xfrm rot="21420000">
            <a:off x="2836571" y="6094316"/>
            <a:ext cx="12526202" cy="260350"/>
          </a:xfrm>
          <a:prstGeom prst="rect">
            <a:avLst/>
          </a:prstGeom>
        </p:spPr>
        <p:txBody>
          <a:bodyPr vert="horz" wrap="square" lIns="0" tIns="0" rIns="0" bIns="0" rtlCol="0">
            <a:spAutoFit/>
          </a:bodyPr>
          <a:lstStyle/>
          <a:p>
            <a:pPr>
              <a:lnSpc>
                <a:spcPts val="1930"/>
              </a:lnSpc>
            </a:pPr>
            <a:r>
              <a:rPr sz="2050" b="1" spc="90" dirty="0">
                <a:solidFill>
                  <a:srgbClr val="000709"/>
                </a:solidFill>
                <a:latin typeface="Trebuchet MS"/>
                <a:cs typeface="Trebuchet MS"/>
              </a:rPr>
              <a:t>research.</a:t>
            </a:r>
            <a:r>
              <a:rPr sz="2050" b="1" spc="-50" dirty="0">
                <a:solidFill>
                  <a:srgbClr val="000709"/>
                </a:solidFill>
                <a:latin typeface="Trebuchet MS"/>
                <a:cs typeface="Trebuchet MS"/>
              </a:rPr>
              <a:t> </a:t>
            </a:r>
            <a:r>
              <a:rPr sz="2050" b="1" spc="165" dirty="0">
                <a:solidFill>
                  <a:srgbClr val="000709"/>
                </a:solidFill>
                <a:latin typeface="Trebuchet MS"/>
                <a:cs typeface="Trebuchet MS"/>
              </a:rPr>
              <a:t>G</a:t>
            </a:r>
            <a:r>
              <a:rPr sz="3075" b="1" spc="247" baseline="1355" dirty="0">
                <a:solidFill>
                  <a:srgbClr val="000709"/>
                </a:solidFill>
                <a:latin typeface="Trebuchet MS"/>
                <a:cs typeface="Trebuchet MS"/>
              </a:rPr>
              <a:t>iving</a:t>
            </a:r>
            <a:r>
              <a:rPr sz="3075" b="1" spc="-67" baseline="1355" dirty="0">
                <a:solidFill>
                  <a:srgbClr val="000709"/>
                </a:solidFill>
                <a:latin typeface="Trebuchet MS"/>
                <a:cs typeface="Trebuchet MS"/>
              </a:rPr>
              <a:t> </a:t>
            </a:r>
            <a:r>
              <a:rPr sz="3075" b="1" spc="75" baseline="1355" dirty="0">
                <a:solidFill>
                  <a:srgbClr val="000709"/>
                </a:solidFill>
                <a:latin typeface="Trebuchet MS"/>
                <a:cs typeface="Trebuchet MS"/>
              </a:rPr>
              <a:t>credit</a:t>
            </a:r>
            <a:r>
              <a:rPr sz="3075" b="1" spc="-67" baseline="1355" dirty="0">
                <a:solidFill>
                  <a:srgbClr val="000709"/>
                </a:solidFill>
                <a:latin typeface="Trebuchet MS"/>
                <a:cs typeface="Trebuchet MS"/>
              </a:rPr>
              <a:t> </a:t>
            </a:r>
            <a:r>
              <a:rPr sz="3075" b="1" spc="120" baseline="1355" dirty="0">
                <a:solidFill>
                  <a:srgbClr val="000709"/>
                </a:solidFill>
                <a:latin typeface="Trebuchet MS"/>
                <a:cs typeface="Trebuchet MS"/>
              </a:rPr>
              <a:t>to</a:t>
            </a:r>
            <a:r>
              <a:rPr sz="3075" b="1" spc="-67" baseline="1355" dirty="0">
                <a:solidFill>
                  <a:srgbClr val="000709"/>
                </a:solidFill>
                <a:latin typeface="Trebuchet MS"/>
                <a:cs typeface="Trebuchet MS"/>
              </a:rPr>
              <a:t> </a:t>
            </a:r>
            <a:r>
              <a:rPr sz="3075" b="1" spc="187" baseline="1355" dirty="0">
                <a:solidFill>
                  <a:srgbClr val="000709"/>
                </a:solidFill>
                <a:latin typeface="Trebuchet MS"/>
                <a:cs typeface="Trebuchet MS"/>
              </a:rPr>
              <a:t>founda</a:t>
            </a:r>
            <a:r>
              <a:rPr sz="3075" b="1" spc="187" baseline="2710" dirty="0">
                <a:solidFill>
                  <a:srgbClr val="000709"/>
                </a:solidFill>
                <a:latin typeface="Trebuchet MS"/>
                <a:cs typeface="Trebuchet MS"/>
              </a:rPr>
              <a:t>tional</a:t>
            </a:r>
            <a:r>
              <a:rPr sz="3075" b="1" spc="-75" baseline="2710" dirty="0">
                <a:solidFill>
                  <a:srgbClr val="000709"/>
                </a:solidFill>
                <a:latin typeface="Trebuchet MS"/>
                <a:cs typeface="Trebuchet MS"/>
              </a:rPr>
              <a:t> </a:t>
            </a:r>
            <a:r>
              <a:rPr sz="3075" b="1" spc="142" baseline="2710" dirty="0">
                <a:solidFill>
                  <a:srgbClr val="000709"/>
                </a:solidFill>
                <a:latin typeface="Trebuchet MS"/>
                <a:cs typeface="Trebuchet MS"/>
              </a:rPr>
              <a:t>publications</a:t>
            </a:r>
            <a:r>
              <a:rPr sz="3075" b="1" spc="-67" baseline="2710" dirty="0">
                <a:solidFill>
                  <a:srgbClr val="000709"/>
                </a:solidFill>
                <a:latin typeface="Trebuchet MS"/>
                <a:cs typeface="Trebuchet MS"/>
              </a:rPr>
              <a:t> </a:t>
            </a:r>
            <a:r>
              <a:rPr sz="3075" b="1" spc="367" baseline="2710" dirty="0">
                <a:solidFill>
                  <a:srgbClr val="000709"/>
                </a:solidFill>
                <a:latin typeface="Trebuchet MS"/>
                <a:cs typeface="Trebuchet MS"/>
              </a:rPr>
              <a:t>ma</a:t>
            </a:r>
            <a:r>
              <a:rPr sz="3075" b="1" spc="367" baseline="4065" dirty="0">
                <a:solidFill>
                  <a:srgbClr val="000709"/>
                </a:solidFill>
                <a:latin typeface="Trebuchet MS"/>
                <a:cs typeface="Trebuchet MS"/>
              </a:rPr>
              <a:t>y</a:t>
            </a:r>
            <a:r>
              <a:rPr sz="3075" b="1" spc="-67" baseline="4065" dirty="0">
                <a:solidFill>
                  <a:srgbClr val="000709"/>
                </a:solidFill>
                <a:latin typeface="Trebuchet MS"/>
                <a:cs typeface="Trebuchet MS"/>
              </a:rPr>
              <a:t> </a:t>
            </a:r>
            <a:r>
              <a:rPr sz="3075" b="1" spc="142" baseline="4065" dirty="0">
                <a:solidFill>
                  <a:srgbClr val="000709"/>
                </a:solidFill>
                <a:latin typeface="Trebuchet MS"/>
                <a:cs typeface="Trebuchet MS"/>
              </a:rPr>
              <a:t>require</a:t>
            </a:r>
            <a:r>
              <a:rPr sz="3075" b="1" spc="-67" baseline="4065" dirty="0">
                <a:solidFill>
                  <a:srgbClr val="000709"/>
                </a:solidFill>
                <a:latin typeface="Trebuchet MS"/>
                <a:cs typeface="Trebuchet MS"/>
              </a:rPr>
              <a:t> </a:t>
            </a:r>
            <a:r>
              <a:rPr sz="3075" b="1" spc="209" baseline="4065" dirty="0">
                <a:solidFill>
                  <a:srgbClr val="000709"/>
                </a:solidFill>
                <a:latin typeface="Trebuchet MS"/>
                <a:cs typeface="Trebuchet MS"/>
              </a:rPr>
              <a:t>authors</a:t>
            </a:r>
            <a:r>
              <a:rPr sz="3075" b="1" spc="-75" baseline="4065" dirty="0">
                <a:solidFill>
                  <a:srgbClr val="000709"/>
                </a:solidFill>
                <a:latin typeface="Trebuchet MS"/>
                <a:cs typeface="Trebuchet MS"/>
              </a:rPr>
              <a:t> </a:t>
            </a:r>
            <a:r>
              <a:rPr sz="3075" b="1" baseline="4065" dirty="0">
                <a:solidFill>
                  <a:srgbClr val="000709"/>
                </a:solidFill>
                <a:latin typeface="Trebuchet MS"/>
                <a:cs typeface="Trebuchet MS"/>
              </a:rPr>
              <a:t>cite</a:t>
            </a:r>
            <a:r>
              <a:rPr sz="3075" b="1" spc="-67" baseline="4065" dirty="0">
                <a:solidFill>
                  <a:srgbClr val="000709"/>
                </a:solidFill>
                <a:latin typeface="Trebuchet MS"/>
                <a:cs typeface="Trebuchet MS"/>
              </a:rPr>
              <a:t> </a:t>
            </a:r>
            <a:r>
              <a:rPr sz="3075" b="1" spc="337" baseline="5420" dirty="0">
                <a:solidFill>
                  <a:srgbClr val="000709"/>
                </a:solidFill>
                <a:latin typeface="Trebuchet MS"/>
                <a:cs typeface="Trebuchet MS"/>
              </a:rPr>
              <a:t>an</a:t>
            </a:r>
            <a:r>
              <a:rPr sz="3075" b="1" spc="-67" baseline="5420" dirty="0">
                <a:solidFill>
                  <a:srgbClr val="000709"/>
                </a:solidFill>
                <a:latin typeface="Trebuchet MS"/>
                <a:cs typeface="Trebuchet MS"/>
              </a:rPr>
              <a:t> </a:t>
            </a:r>
            <a:r>
              <a:rPr sz="3075" b="1" spc="157" baseline="5420" dirty="0">
                <a:solidFill>
                  <a:srgbClr val="000709"/>
                </a:solidFill>
                <a:latin typeface="Trebuchet MS"/>
                <a:cs typeface="Trebuchet MS"/>
              </a:rPr>
              <a:t>increasingly</a:t>
            </a:r>
            <a:endParaRPr sz="3075" baseline="5420">
              <a:latin typeface="Trebuchet MS"/>
              <a:cs typeface="Trebuchet MS"/>
            </a:endParaRPr>
          </a:p>
        </p:txBody>
      </p:sp>
      <p:sp>
        <p:nvSpPr>
          <p:cNvPr id="20" name="object 20"/>
          <p:cNvSpPr txBox="1"/>
          <p:nvPr/>
        </p:nvSpPr>
        <p:spPr>
          <a:xfrm rot="21420000">
            <a:off x="2857374" y="6730453"/>
            <a:ext cx="2251720" cy="260350"/>
          </a:xfrm>
          <a:prstGeom prst="rect">
            <a:avLst/>
          </a:prstGeom>
        </p:spPr>
        <p:txBody>
          <a:bodyPr vert="horz" wrap="square" lIns="0" tIns="0" rIns="0" bIns="0" rtlCol="0">
            <a:spAutoFit/>
          </a:bodyPr>
          <a:lstStyle/>
          <a:p>
            <a:pPr>
              <a:lnSpc>
                <a:spcPts val="1885"/>
              </a:lnSpc>
            </a:pPr>
            <a:r>
              <a:rPr sz="2050" b="1" spc="235" dirty="0">
                <a:solidFill>
                  <a:srgbClr val="000709"/>
                </a:solidFill>
                <a:latin typeface="Trebuchet MS"/>
                <a:cs typeface="Trebuchet MS"/>
              </a:rPr>
              <a:t>aging</a:t>
            </a:r>
            <a:r>
              <a:rPr sz="2050" b="1" spc="-55" dirty="0">
                <a:solidFill>
                  <a:srgbClr val="000709"/>
                </a:solidFill>
                <a:latin typeface="Trebuchet MS"/>
                <a:cs typeface="Trebuchet MS"/>
              </a:rPr>
              <a:t> </a:t>
            </a:r>
            <a:r>
              <a:rPr sz="2050" b="1" spc="55" dirty="0">
                <a:solidFill>
                  <a:srgbClr val="000709"/>
                </a:solidFill>
                <a:latin typeface="Trebuchet MS"/>
                <a:cs typeface="Trebuchet MS"/>
              </a:rPr>
              <a:t>litera</a:t>
            </a:r>
            <a:r>
              <a:rPr sz="3075" b="1" spc="82" baseline="1355" dirty="0">
                <a:solidFill>
                  <a:srgbClr val="000709"/>
                </a:solidFill>
                <a:latin typeface="Trebuchet MS"/>
                <a:cs typeface="Trebuchet MS"/>
              </a:rPr>
              <a:t>ture.</a:t>
            </a:r>
            <a:endParaRPr sz="3075" baseline="1355">
              <a:latin typeface="Trebuchet MS"/>
              <a:cs typeface="Trebuchet MS"/>
            </a:endParaRPr>
          </a:p>
        </p:txBody>
      </p:sp>
      <p:sp>
        <p:nvSpPr>
          <p:cNvPr id="21" name="object 21"/>
          <p:cNvSpPr txBox="1"/>
          <p:nvPr/>
        </p:nvSpPr>
        <p:spPr>
          <a:xfrm rot="21420000">
            <a:off x="2895813" y="7181908"/>
            <a:ext cx="12400500" cy="260350"/>
          </a:xfrm>
          <a:prstGeom prst="rect">
            <a:avLst/>
          </a:prstGeom>
        </p:spPr>
        <p:txBody>
          <a:bodyPr vert="horz" wrap="square" lIns="0" tIns="0" rIns="0" bIns="0" rtlCol="0">
            <a:spAutoFit/>
          </a:bodyPr>
          <a:lstStyle/>
          <a:p>
            <a:pPr>
              <a:lnSpc>
                <a:spcPts val="1930"/>
              </a:lnSpc>
            </a:pPr>
            <a:r>
              <a:rPr sz="2050" b="1" spc="75" dirty="0">
                <a:solidFill>
                  <a:srgbClr val="000709"/>
                </a:solidFill>
                <a:latin typeface="Trebuchet MS"/>
                <a:cs typeface="Trebuchet MS"/>
              </a:rPr>
              <a:t>To</a:t>
            </a:r>
            <a:r>
              <a:rPr sz="2050" b="1" spc="-55" dirty="0">
                <a:solidFill>
                  <a:srgbClr val="000709"/>
                </a:solidFill>
                <a:latin typeface="Trebuchet MS"/>
                <a:cs typeface="Trebuchet MS"/>
              </a:rPr>
              <a:t> </a:t>
            </a:r>
            <a:r>
              <a:rPr sz="2050" b="1" spc="140" dirty="0">
                <a:solidFill>
                  <a:srgbClr val="000709"/>
                </a:solidFill>
                <a:latin typeface="Trebuchet MS"/>
                <a:cs typeface="Trebuchet MS"/>
              </a:rPr>
              <a:t>understa</a:t>
            </a:r>
            <a:r>
              <a:rPr sz="3075" b="1" spc="209" baseline="1355" dirty="0">
                <a:solidFill>
                  <a:srgbClr val="000709"/>
                </a:solidFill>
                <a:latin typeface="Trebuchet MS"/>
                <a:cs typeface="Trebuchet MS"/>
              </a:rPr>
              <a:t>nd</a:t>
            </a:r>
            <a:r>
              <a:rPr sz="3075" b="1" spc="-75" baseline="1355" dirty="0">
                <a:solidFill>
                  <a:srgbClr val="000709"/>
                </a:solidFill>
                <a:latin typeface="Trebuchet MS"/>
                <a:cs typeface="Trebuchet MS"/>
              </a:rPr>
              <a:t> </a:t>
            </a:r>
            <a:r>
              <a:rPr sz="3075" b="1" spc="82" baseline="1355" dirty="0">
                <a:solidFill>
                  <a:srgbClr val="000709"/>
                </a:solidFill>
                <a:latin typeface="Trebuchet MS"/>
                <a:cs typeface="Trebuchet MS"/>
              </a:rPr>
              <a:t>the</a:t>
            </a:r>
            <a:r>
              <a:rPr sz="3075" b="1" spc="-82" baseline="1355" dirty="0">
                <a:solidFill>
                  <a:srgbClr val="000709"/>
                </a:solidFill>
                <a:latin typeface="Trebuchet MS"/>
                <a:cs typeface="Trebuchet MS"/>
              </a:rPr>
              <a:t> </a:t>
            </a:r>
            <a:r>
              <a:rPr sz="3075" b="1" spc="97" baseline="1355" dirty="0">
                <a:solidFill>
                  <a:srgbClr val="000709"/>
                </a:solidFill>
                <a:latin typeface="Trebuchet MS"/>
                <a:cs typeface="Trebuchet MS"/>
              </a:rPr>
              <a:t>citation</a:t>
            </a:r>
            <a:r>
              <a:rPr sz="3075" b="1" spc="-75" baseline="1355" dirty="0">
                <a:solidFill>
                  <a:srgbClr val="000709"/>
                </a:solidFill>
                <a:latin typeface="Trebuchet MS"/>
                <a:cs typeface="Trebuchet MS"/>
              </a:rPr>
              <a:t> </a:t>
            </a:r>
            <a:r>
              <a:rPr sz="3075" b="1" spc="217" baseline="1355" dirty="0">
                <a:solidFill>
                  <a:srgbClr val="000709"/>
                </a:solidFill>
                <a:latin typeface="Trebuchet MS"/>
                <a:cs typeface="Trebuchet MS"/>
              </a:rPr>
              <a:t>behav</a:t>
            </a:r>
            <a:r>
              <a:rPr sz="3075" b="1" spc="217" baseline="2710" dirty="0">
                <a:solidFill>
                  <a:srgbClr val="000709"/>
                </a:solidFill>
                <a:latin typeface="Trebuchet MS"/>
                <a:cs typeface="Trebuchet MS"/>
              </a:rPr>
              <a:t>iour</a:t>
            </a:r>
            <a:r>
              <a:rPr sz="3075" b="1" spc="-75" baseline="2710" dirty="0">
                <a:solidFill>
                  <a:srgbClr val="000709"/>
                </a:solidFill>
                <a:latin typeface="Trebuchet MS"/>
                <a:cs typeface="Trebuchet MS"/>
              </a:rPr>
              <a:t> </a:t>
            </a:r>
            <a:r>
              <a:rPr sz="3075" b="1" spc="104" baseline="2710" dirty="0">
                <a:solidFill>
                  <a:srgbClr val="000709"/>
                </a:solidFill>
                <a:latin typeface="Trebuchet MS"/>
                <a:cs typeface="Trebuchet MS"/>
              </a:rPr>
              <a:t>in</a:t>
            </a:r>
            <a:r>
              <a:rPr sz="3075" b="1" spc="-82" baseline="2710" dirty="0">
                <a:solidFill>
                  <a:srgbClr val="000709"/>
                </a:solidFill>
                <a:latin typeface="Trebuchet MS"/>
                <a:cs typeface="Trebuchet MS"/>
              </a:rPr>
              <a:t> </a:t>
            </a:r>
            <a:r>
              <a:rPr sz="3075" b="1" spc="89" baseline="2710" dirty="0">
                <a:solidFill>
                  <a:srgbClr val="000709"/>
                </a:solidFill>
                <a:latin typeface="Trebuchet MS"/>
                <a:cs typeface="Trebuchet MS"/>
              </a:rPr>
              <a:t>different</a:t>
            </a:r>
            <a:r>
              <a:rPr sz="3075" b="1" spc="-75" baseline="2710" dirty="0">
                <a:solidFill>
                  <a:srgbClr val="000709"/>
                </a:solidFill>
                <a:latin typeface="Trebuchet MS"/>
                <a:cs typeface="Trebuchet MS"/>
              </a:rPr>
              <a:t> </a:t>
            </a:r>
            <a:r>
              <a:rPr sz="3075" b="1" spc="97" baseline="2710" dirty="0">
                <a:solidFill>
                  <a:srgbClr val="000709"/>
                </a:solidFill>
                <a:latin typeface="Trebuchet MS"/>
                <a:cs typeface="Trebuchet MS"/>
              </a:rPr>
              <a:t>discip</a:t>
            </a:r>
            <a:r>
              <a:rPr sz="3075" b="1" spc="97" baseline="4065" dirty="0">
                <a:solidFill>
                  <a:srgbClr val="000709"/>
                </a:solidFill>
                <a:latin typeface="Trebuchet MS"/>
                <a:cs typeface="Trebuchet MS"/>
              </a:rPr>
              <a:t>lines</a:t>
            </a:r>
            <a:r>
              <a:rPr sz="3075" b="1" spc="-82" baseline="4065" dirty="0">
                <a:solidFill>
                  <a:srgbClr val="000709"/>
                </a:solidFill>
                <a:latin typeface="Trebuchet MS"/>
                <a:cs typeface="Trebuchet MS"/>
              </a:rPr>
              <a:t> </a:t>
            </a:r>
            <a:r>
              <a:rPr sz="3075" b="1" spc="322" baseline="4065" dirty="0">
                <a:solidFill>
                  <a:srgbClr val="000709"/>
                </a:solidFill>
                <a:latin typeface="Trebuchet MS"/>
                <a:cs typeface="Trebuchet MS"/>
              </a:rPr>
              <a:t>and</a:t>
            </a:r>
            <a:r>
              <a:rPr sz="3075" b="1" spc="-75" baseline="4065" dirty="0">
                <a:solidFill>
                  <a:srgbClr val="000709"/>
                </a:solidFill>
                <a:latin typeface="Trebuchet MS"/>
                <a:cs typeface="Trebuchet MS"/>
              </a:rPr>
              <a:t> </a:t>
            </a:r>
            <a:r>
              <a:rPr sz="3075" b="1" spc="359" baseline="4065" dirty="0">
                <a:solidFill>
                  <a:srgbClr val="000709"/>
                </a:solidFill>
                <a:latin typeface="Trebuchet MS"/>
                <a:cs typeface="Trebuchet MS"/>
              </a:rPr>
              <a:t>why</a:t>
            </a:r>
            <a:r>
              <a:rPr sz="3075" b="1" spc="-75" baseline="4065" dirty="0">
                <a:solidFill>
                  <a:srgbClr val="000709"/>
                </a:solidFill>
                <a:latin typeface="Trebuchet MS"/>
                <a:cs typeface="Trebuchet MS"/>
              </a:rPr>
              <a:t> </a:t>
            </a:r>
            <a:r>
              <a:rPr sz="3075" b="1" spc="284" baseline="4065" dirty="0">
                <a:solidFill>
                  <a:srgbClr val="000709"/>
                </a:solidFill>
                <a:latin typeface="Trebuchet MS"/>
                <a:cs typeface="Trebuchet MS"/>
              </a:rPr>
              <a:t>having</a:t>
            </a:r>
            <a:r>
              <a:rPr sz="3075" b="1" spc="-82" baseline="4065" dirty="0">
                <a:solidFill>
                  <a:srgbClr val="000709"/>
                </a:solidFill>
                <a:latin typeface="Trebuchet MS"/>
                <a:cs typeface="Trebuchet MS"/>
              </a:rPr>
              <a:t> </a:t>
            </a:r>
            <a:r>
              <a:rPr sz="3075" b="1" spc="120" baseline="5420" dirty="0">
                <a:solidFill>
                  <a:srgbClr val="000709"/>
                </a:solidFill>
                <a:latin typeface="Trebuchet MS"/>
                <a:cs typeface="Trebuchet MS"/>
              </a:rPr>
              <a:t>access</a:t>
            </a:r>
            <a:r>
              <a:rPr sz="3075" b="1" spc="-75" baseline="5420" dirty="0">
                <a:solidFill>
                  <a:srgbClr val="000709"/>
                </a:solidFill>
                <a:latin typeface="Trebuchet MS"/>
                <a:cs typeface="Trebuchet MS"/>
              </a:rPr>
              <a:t> </a:t>
            </a:r>
            <a:r>
              <a:rPr sz="3075" b="1" spc="120" baseline="5420" dirty="0">
                <a:solidFill>
                  <a:srgbClr val="000709"/>
                </a:solidFill>
                <a:latin typeface="Trebuchet MS"/>
                <a:cs typeface="Trebuchet MS"/>
              </a:rPr>
              <a:t>to</a:t>
            </a:r>
            <a:r>
              <a:rPr sz="3075" b="1" spc="-82" baseline="5420" dirty="0">
                <a:solidFill>
                  <a:srgbClr val="000709"/>
                </a:solidFill>
                <a:latin typeface="Trebuchet MS"/>
                <a:cs typeface="Trebuchet MS"/>
              </a:rPr>
              <a:t> </a:t>
            </a:r>
            <a:r>
              <a:rPr sz="3075" b="1" spc="150" baseline="5420" dirty="0">
                <a:solidFill>
                  <a:srgbClr val="000709"/>
                </a:solidFill>
                <a:latin typeface="Trebuchet MS"/>
                <a:cs typeface="Trebuchet MS"/>
              </a:rPr>
              <a:t>older</a:t>
            </a:r>
            <a:endParaRPr sz="3075" baseline="5420">
              <a:latin typeface="Trebuchet MS"/>
              <a:cs typeface="Trebuchet MS"/>
            </a:endParaRPr>
          </a:p>
        </p:txBody>
      </p:sp>
      <p:sp>
        <p:nvSpPr>
          <p:cNvPr id="22" name="object 22"/>
          <p:cNvSpPr txBox="1"/>
          <p:nvPr/>
        </p:nvSpPr>
        <p:spPr>
          <a:xfrm rot="21420000">
            <a:off x="2916171" y="7572015"/>
            <a:ext cx="11326341" cy="260350"/>
          </a:xfrm>
          <a:prstGeom prst="rect">
            <a:avLst/>
          </a:prstGeom>
        </p:spPr>
        <p:txBody>
          <a:bodyPr vert="horz" wrap="square" lIns="0" tIns="0" rIns="0" bIns="0" rtlCol="0">
            <a:spAutoFit/>
          </a:bodyPr>
          <a:lstStyle/>
          <a:p>
            <a:pPr>
              <a:lnSpc>
                <a:spcPts val="1925"/>
              </a:lnSpc>
            </a:pPr>
            <a:r>
              <a:rPr sz="2050" b="1" spc="75" dirty="0">
                <a:solidFill>
                  <a:srgbClr val="000709"/>
                </a:solidFill>
                <a:latin typeface="Trebuchet MS"/>
                <a:cs typeface="Trebuchet MS"/>
              </a:rPr>
              <a:t>literature</a:t>
            </a:r>
            <a:r>
              <a:rPr sz="2050" b="1" spc="-55" dirty="0">
                <a:solidFill>
                  <a:srgbClr val="000709"/>
                </a:solidFill>
                <a:latin typeface="Trebuchet MS"/>
                <a:cs typeface="Trebuchet MS"/>
              </a:rPr>
              <a:t> </a:t>
            </a:r>
            <a:r>
              <a:rPr sz="2050" b="1" spc="130" dirty="0">
                <a:solidFill>
                  <a:srgbClr val="000709"/>
                </a:solidFill>
                <a:latin typeface="Trebuchet MS"/>
                <a:cs typeface="Trebuchet MS"/>
              </a:rPr>
              <a:t>c</a:t>
            </a:r>
            <a:r>
              <a:rPr sz="3075" b="1" spc="195" baseline="1355" dirty="0">
                <a:solidFill>
                  <a:srgbClr val="000709"/>
                </a:solidFill>
                <a:latin typeface="Trebuchet MS"/>
                <a:cs typeface="Trebuchet MS"/>
              </a:rPr>
              <a:t>an</a:t>
            </a:r>
            <a:r>
              <a:rPr sz="3075" b="1" spc="-82" baseline="1355" dirty="0">
                <a:solidFill>
                  <a:srgbClr val="000709"/>
                </a:solidFill>
                <a:latin typeface="Trebuchet MS"/>
                <a:cs typeface="Trebuchet MS"/>
              </a:rPr>
              <a:t> </a:t>
            </a:r>
            <a:r>
              <a:rPr sz="3075" b="1" spc="142" baseline="1355" dirty="0">
                <a:solidFill>
                  <a:srgbClr val="000709"/>
                </a:solidFill>
                <a:latin typeface="Trebuchet MS"/>
                <a:cs typeface="Trebuchet MS"/>
              </a:rPr>
              <a:t>help</a:t>
            </a:r>
            <a:r>
              <a:rPr sz="3075" b="1" spc="-82" baseline="1355" dirty="0">
                <a:solidFill>
                  <a:srgbClr val="000709"/>
                </a:solidFill>
                <a:latin typeface="Trebuchet MS"/>
                <a:cs typeface="Trebuchet MS"/>
              </a:rPr>
              <a:t> </a:t>
            </a:r>
            <a:r>
              <a:rPr sz="3075" b="1" spc="104" baseline="1355" dirty="0">
                <a:solidFill>
                  <a:srgbClr val="000709"/>
                </a:solidFill>
                <a:latin typeface="Trebuchet MS"/>
                <a:cs typeface="Trebuchet MS"/>
              </a:rPr>
              <a:t>in</a:t>
            </a:r>
            <a:r>
              <a:rPr sz="3075" b="1" spc="-82" baseline="1355" dirty="0">
                <a:solidFill>
                  <a:srgbClr val="000709"/>
                </a:solidFill>
                <a:latin typeface="Trebuchet MS"/>
                <a:cs typeface="Trebuchet MS"/>
              </a:rPr>
              <a:t> </a:t>
            </a:r>
            <a:r>
              <a:rPr sz="3075" b="1" spc="225" baseline="1355" dirty="0">
                <a:solidFill>
                  <a:srgbClr val="000709"/>
                </a:solidFill>
                <a:latin typeface="Trebuchet MS"/>
                <a:cs typeface="Trebuchet MS"/>
              </a:rPr>
              <a:t>generating</a:t>
            </a:r>
            <a:r>
              <a:rPr sz="3075" b="1" spc="-82" baseline="1355" dirty="0">
                <a:solidFill>
                  <a:srgbClr val="000709"/>
                </a:solidFill>
                <a:latin typeface="Trebuchet MS"/>
                <a:cs typeface="Trebuchet MS"/>
              </a:rPr>
              <a:t> </a:t>
            </a:r>
            <a:r>
              <a:rPr sz="3075" b="1" spc="165" baseline="2710" dirty="0">
                <a:solidFill>
                  <a:srgbClr val="000709"/>
                </a:solidFill>
                <a:latin typeface="Trebuchet MS"/>
                <a:cs typeface="Trebuchet MS"/>
              </a:rPr>
              <a:t>novel</a:t>
            </a:r>
            <a:r>
              <a:rPr sz="3075" b="1" spc="-82" baseline="2710" dirty="0">
                <a:solidFill>
                  <a:srgbClr val="000709"/>
                </a:solidFill>
                <a:latin typeface="Trebuchet MS"/>
                <a:cs typeface="Trebuchet MS"/>
              </a:rPr>
              <a:t> </a:t>
            </a:r>
            <a:r>
              <a:rPr sz="3075" b="1" spc="202" baseline="2710" dirty="0">
                <a:solidFill>
                  <a:srgbClr val="000709"/>
                </a:solidFill>
                <a:latin typeface="Trebuchet MS"/>
                <a:cs typeface="Trebuchet MS"/>
              </a:rPr>
              <a:t>ideas</a:t>
            </a:r>
            <a:r>
              <a:rPr sz="3075" b="1" spc="-82" baseline="2710" dirty="0">
                <a:solidFill>
                  <a:srgbClr val="000709"/>
                </a:solidFill>
                <a:latin typeface="Trebuchet MS"/>
                <a:cs typeface="Trebuchet MS"/>
              </a:rPr>
              <a:t> </a:t>
            </a:r>
            <a:r>
              <a:rPr sz="3075" b="1" spc="322" baseline="2710" dirty="0">
                <a:solidFill>
                  <a:srgbClr val="000709"/>
                </a:solidFill>
                <a:latin typeface="Trebuchet MS"/>
                <a:cs typeface="Trebuchet MS"/>
              </a:rPr>
              <a:t>and</a:t>
            </a:r>
            <a:r>
              <a:rPr sz="3075" b="1" spc="-82" baseline="2710" dirty="0">
                <a:solidFill>
                  <a:srgbClr val="000709"/>
                </a:solidFill>
                <a:latin typeface="Trebuchet MS"/>
                <a:cs typeface="Trebuchet MS"/>
              </a:rPr>
              <a:t> </a:t>
            </a:r>
            <a:r>
              <a:rPr sz="3075" b="1" spc="209" baseline="2710" dirty="0">
                <a:solidFill>
                  <a:srgbClr val="000709"/>
                </a:solidFill>
                <a:latin typeface="Trebuchet MS"/>
                <a:cs typeface="Trebuchet MS"/>
              </a:rPr>
              <a:t>open</a:t>
            </a:r>
            <a:r>
              <a:rPr sz="3075" b="1" spc="-82" baseline="2710" dirty="0">
                <a:solidFill>
                  <a:srgbClr val="000709"/>
                </a:solidFill>
                <a:latin typeface="Trebuchet MS"/>
                <a:cs typeface="Trebuchet MS"/>
              </a:rPr>
              <a:t> </a:t>
            </a:r>
            <a:r>
              <a:rPr sz="3075" b="1" spc="240" baseline="4065" dirty="0">
                <a:solidFill>
                  <a:srgbClr val="000709"/>
                </a:solidFill>
                <a:latin typeface="Trebuchet MS"/>
                <a:cs typeface="Trebuchet MS"/>
              </a:rPr>
              <a:t>up</a:t>
            </a:r>
            <a:r>
              <a:rPr sz="3075" b="1" spc="-82" baseline="4065" dirty="0">
                <a:solidFill>
                  <a:srgbClr val="000709"/>
                </a:solidFill>
                <a:latin typeface="Trebuchet MS"/>
                <a:cs typeface="Trebuchet MS"/>
              </a:rPr>
              <a:t> </a:t>
            </a:r>
            <a:r>
              <a:rPr sz="3075" b="1" spc="292" baseline="4065" dirty="0">
                <a:solidFill>
                  <a:srgbClr val="000709"/>
                </a:solidFill>
                <a:latin typeface="Trebuchet MS"/>
                <a:cs typeface="Trebuchet MS"/>
              </a:rPr>
              <a:t>new</a:t>
            </a:r>
            <a:r>
              <a:rPr sz="3075" b="1" spc="-75" baseline="4065" dirty="0">
                <a:solidFill>
                  <a:srgbClr val="000709"/>
                </a:solidFill>
                <a:latin typeface="Trebuchet MS"/>
                <a:cs typeface="Trebuchet MS"/>
              </a:rPr>
              <a:t> </a:t>
            </a:r>
            <a:r>
              <a:rPr sz="3075" b="1" spc="209" baseline="4065" dirty="0">
                <a:solidFill>
                  <a:srgbClr val="000709"/>
                </a:solidFill>
                <a:latin typeface="Trebuchet MS"/>
                <a:cs typeface="Trebuchet MS"/>
              </a:rPr>
              <a:t>avenues</a:t>
            </a:r>
            <a:r>
              <a:rPr sz="3075" b="1" spc="-82" baseline="4065" dirty="0">
                <a:solidFill>
                  <a:srgbClr val="000709"/>
                </a:solidFill>
                <a:latin typeface="Trebuchet MS"/>
                <a:cs typeface="Trebuchet MS"/>
              </a:rPr>
              <a:t> </a:t>
            </a:r>
            <a:r>
              <a:rPr sz="3075" b="1" spc="135" baseline="4065" dirty="0">
                <a:solidFill>
                  <a:srgbClr val="000709"/>
                </a:solidFill>
                <a:latin typeface="Trebuchet MS"/>
                <a:cs typeface="Trebuchet MS"/>
              </a:rPr>
              <a:t>of</a:t>
            </a:r>
            <a:r>
              <a:rPr sz="3075" b="1" spc="-82" baseline="4065" dirty="0">
                <a:solidFill>
                  <a:srgbClr val="000709"/>
                </a:solidFill>
                <a:latin typeface="Trebuchet MS"/>
                <a:cs typeface="Trebuchet MS"/>
              </a:rPr>
              <a:t> </a:t>
            </a:r>
            <a:r>
              <a:rPr sz="3075" b="1" spc="120" baseline="4065" dirty="0">
                <a:solidFill>
                  <a:srgbClr val="000709"/>
                </a:solidFill>
                <a:latin typeface="Trebuchet MS"/>
                <a:cs typeface="Trebuchet MS"/>
              </a:rPr>
              <a:t>re</a:t>
            </a:r>
            <a:r>
              <a:rPr sz="3075" b="1" spc="120" baseline="5420" dirty="0">
                <a:solidFill>
                  <a:srgbClr val="000709"/>
                </a:solidFill>
                <a:latin typeface="Trebuchet MS"/>
                <a:cs typeface="Trebuchet MS"/>
              </a:rPr>
              <a:t>search.</a:t>
            </a:r>
            <a:endParaRPr sz="3075" baseline="5420">
              <a:latin typeface="Trebuchet MS"/>
              <a:cs typeface="Trebuchet MS"/>
            </a:endParaRPr>
          </a:p>
        </p:txBody>
      </p:sp>
      <p:pic>
        <p:nvPicPr>
          <p:cNvPr id="23" name="object 23"/>
          <p:cNvPicPr/>
          <p:nvPr/>
        </p:nvPicPr>
        <p:blipFill>
          <a:blip r:embed="rId7" cstate="print"/>
          <a:stretch>
            <a:fillRect/>
          </a:stretch>
        </p:blipFill>
        <p:spPr>
          <a:xfrm>
            <a:off x="16341486" y="153007"/>
            <a:ext cx="1946513" cy="19465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7665" y="-657225"/>
            <a:ext cx="19483070" cy="11601450"/>
            <a:chOff x="-537665" y="-657225"/>
            <a:chExt cx="19483070" cy="1160145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32881" y="3358439"/>
              <a:ext cx="18272341" cy="3340099"/>
            </a:xfrm>
            <a:prstGeom prst="rect">
              <a:avLst/>
            </a:prstGeom>
          </p:spPr>
        </p:pic>
        <p:sp>
          <p:nvSpPr>
            <p:cNvPr id="5" name="object 5"/>
            <p:cNvSpPr/>
            <p:nvPr/>
          </p:nvSpPr>
          <p:spPr>
            <a:xfrm>
              <a:off x="119559" y="0"/>
              <a:ext cx="18168620" cy="10287000"/>
            </a:xfrm>
            <a:custGeom>
              <a:avLst/>
              <a:gdLst/>
              <a:ahLst/>
              <a:cxnLst/>
              <a:rect l="l" t="t" r="r" b="b"/>
              <a:pathLst>
                <a:path w="18168620" h="10287000">
                  <a:moveTo>
                    <a:pt x="18168427" y="10287000"/>
                  </a:moveTo>
                  <a:lnTo>
                    <a:pt x="0" y="10287000"/>
                  </a:lnTo>
                  <a:lnTo>
                    <a:pt x="0" y="0"/>
                  </a:lnTo>
                  <a:lnTo>
                    <a:pt x="18168427" y="0"/>
                  </a:lnTo>
                </a:path>
              </a:pathLst>
            </a:custGeom>
            <a:ln w="1314450">
              <a:solidFill>
                <a:srgbClr val="1D3F48"/>
              </a:solidFill>
            </a:ln>
          </p:spPr>
          <p:txBody>
            <a:bodyPr wrap="square" lIns="0" tIns="0" rIns="0" bIns="0" rtlCol="0"/>
            <a:lstStyle/>
            <a:p>
              <a:endParaRPr/>
            </a:p>
          </p:txBody>
        </p:sp>
        <p:pic>
          <p:nvPicPr>
            <p:cNvPr id="6" name="object 6"/>
            <p:cNvPicPr/>
            <p:nvPr/>
          </p:nvPicPr>
          <p:blipFill>
            <a:blip r:embed="rId4" cstate="print"/>
            <a:stretch>
              <a:fillRect/>
            </a:stretch>
          </p:blipFill>
          <p:spPr>
            <a:xfrm>
              <a:off x="0" y="7867474"/>
              <a:ext cx="2852974" cy="2419525"/>
            </a:xfrm>
            <a:prstGeom prst="rect">
              <a:avLst/>
            </a:prstGeom>
          </p:spPr>
        </p:pic>
        <p:pic>
          <p:nvPicPr>
            <p:cNvPr id="7" name="object 7"/>
            <p:cNvPicPr/>
            <p:nvPr/>
          </p:nvPicPr>
          <p:blipFill>
            <a:blip r:embed="rId5" cstate="print"/>
            <a:stretch>
              <a:fillRect/>
            </a:stretch>
          </p:blipFill>
          <p:spPr>
            <a:xfrm>
              <a:off x="16025756" y="7963108"/>
              <a:ext cx="2262248" cy="2323891"/>
            </a:xfrm>
            <a:prstGeom prst="rect">
              <a:avLst/>
            </a:prstGeom>
          </p:spPr>
        </p:pic>
        <p:sp>
          <p:nvSpPr>
            <p:cNvPr id="8" name="object 8"/>
            <p:cNvSpPr/>
            <p:nvPr/>
          </p:nvSpPr>
          <p:spPr>
            <a:xfrm>
              <a:off x="2015035" y="3259561"/>
              <a:ext cx="3086100" cy="3086100"/>
            </a:xfrm>
            <a:custGeom>
              <a:avLst/>
              <a:gdLst/>
              <a:ahLst/>
              <a:cxnLst/>
              <a:rect l="l" t="t" r="r" b="b"/>
              <a:pathLst>
                <a:path w="3086100" h="3086100">
                  <a:moveTo>
                    <a:pt x="1543046" y="3086099"/>
                  </a:moveTo>
                  <a:lnTo>
                    <a:pt x="1494984" y="3085365"/>
                  </a:lnTo>
                  <a:lnTo>
                    <a:pt x="1447288" y="3083177"/>
                  </a:lnTo>
                  <a:lnTo>
                    <a:pt x="1399980" y="3079555"/>
                  </a:lnTo>
                  <a:lnTo>
                    <a:pt x="1353080" y="3074522"/>
                  </a:lnTo>
                  <a:lnTo>
                    <a:pt x="1306610" y="3068098"/>
                  </a:lnTo>
                  <a:lnTo>
                    <a:pt x="1260591" y="3060306"/>
                  </a:lnTo>
                  <a:lnTo>
                    <a:pt x="1215045" y="3051166"/>
                  </a:lnTo>
                  <a:lnTo>
                    <a:pt x="1169993" y="3040699"/>
                  </a:lnTo>
                  <a:lnTo>
                    <a:pt x="1125457" y="3028928"/>
                  </a:lnTo>
                  <a:lnTo>
                    <a:pt x="1081457" y="3015873"/>
                  </a:lnTo>
                  <a:lnTo>
                    <a:pt x="1038015" y="3001556"/>
                  </a:lnTo>
                  <a:lnTo>
                    <a:pt x="995153" y="2985997"/>
                  </a:lnTo>
                  <a:lnTo>
                    <a:pt x="952891" y="2969220"/>
                  </a:lnTo>
                  <a:lnTo>
                    <a:pt x="911252" y="2951244"/>
                  </a:lnTo>
                  <a:lnTo>
                    <a:pt x="870256" y="2932091"/>
                  </a:lnTo>
                  <a:lnTo>
                    <a:pt x="829924" y="2911782"/>
                  </a:lnTo>
                  <a:lnTo>
                    <a:pt x="790279" y="2890340"/>
                  </a:lnTo>
                  <a:lnTo>
                    <a:pt x="751341" y="2867784"/>
                  </a:lnTo>
                  <a:lnTo>
                    <a:pt x="713132" y="2844137"/>
                  </a:lnTo>
                  <a:lnTo>
                    <a:pt x="675673" y="2819420"/>
                  </a:lnTo>
                  <a:lnTo>
                    <a:pt x="638986" y="2793654"/>
                  </a:lnTo>
                  <a:lnTo>
                    <a:pt x="603091" y="2766860"/>
                  </a:lnTo>
                  <a:lnTo>
                    <a:pt x="568010" y="2739061"/>
                  </a:lnTo>
                  <a:lnTo>
                    <a:pt x="533765" y="2710276"/>
                  </a:lnTo>
                  <a:lnTo>
                    <a:pt x="500376" y="2680528"/>
                  </a:lnTo>
                  <a:lnTo>
                    <a:pt x="467866" y="2649838"/>
                  </a:lnTo>
                  <a:lnTo>
                    <a:pt x="436255" y="2618227"/>
                  </a:lnTo>
                  <a:lnTo>
                    <a:pt x="405565" y="2585716"/>
                  </a:lnTo>
                  <a:lnTo>
                    <a:pt x="375818" y="2552327"/>
                  </a:lnTo>
                  <a:lnTo>
                    <a:pt x="347033" y="2518082"/>
                  </a:lnTo>
                  <a:lnTo>
                    <a:pt x="319234" y="2483001"/>
                  </a:lnTo>
                  <a:lnTo>
                    <a:pt x="292441" y="2447106"/>
                  </a:lnTo>
                  <a:lnTo>
                    <a:pt x="266675" y="2410418"/>
                  </a:lnTo>
                  <a:lnTo>
                    <a:pt x="241958" y="2372959"/>
                  </a:lnTo>
                  <a:lnTo>
                    <a:pt x="218311" y="2334750"/>
                  </a:lnTo>
                  <a:lnTo>
                    <a:pt x="195756" y="2295812"/>
                  </a:lnTo>
                  <a:lnTo>
                    <a:pt x="174314" y="2256167"/>
                  </a:lnTo>
                  <a:lnTo>
                    <a:pt x="154005" y="2215835"/>
                  </a:lnTo>
                  <a:lnTo>
                    <a:pt x="134853" y="2174839"/>
                  </a:lnTo>
                  <a:lnTo>
                    <a:pt x="116877" y="2133200"/>
                  </a:lnTo>
                  <a:lnTo>
                    <a:pt x="100100" y="2090938"/>
                  </a:lnTo>
                  <a:lnTo>
                    <a:pt x="84542" y="2048076"/>
                  </a:lnTo>
                  <a:lnTo>
                    <a:pt x="70225" y="2004635"/>
                  </a:lnTo>
                  <a:lnTo>
                    <a:pt x="57170" y="1960635"/>
                  </a:lnTo>
                  <a:lnTo>
                    <a:pt x="45399" y="1916099"/>
                  </a:lnTo>
                  <a:lnTo>
                    <a:pt x="34933" y="1871047"/>
                  </a:lnTo>
                  <a:lnTo>
                    <a:pt x="25793" y="1825502"/>
                  </a:lnTo>
                  <a:lnTo>
                    <a:pt x="18000" y="1779483"/>
                  </a:lnTo>
                  <a:lnTo>
                    <a:pt x="11577" y="1733014"/>
                  </a:lnTo>
                  <a:lnTo>
                    <a:pt x="6544" y="1686114"/>
                  </a:lnTo>
                  <a:lnTo>
                    <a:pt x="2922" y="1638806"/>
                  </a:lnTo>
                  <a:lnTo>
                    <a:pt x="734" y="1591111"/>
                  </a:lnTo>
                  <a:lnTo>
                    <a:pt x="0" y="1543049"/>
                  </a:lnTo>
                  <a:lnTo>
                    <a:pt x="734" y="1494987"/>
                  </a:lnTo>
                  <a:lnTo>
                    <a:pt x="2922" y="1447290"/>
                  </a:lnTo>
                  <a:lnTo>
                    <a:pt x="6544" y="1399980"/>
                  </a:lnTo>
                  <a:lnTo>
                    <a:pt x="11577" y="1353079"/>
                  </a:lnTo>
                  <a:lnTo>
                    <a:pt x="18000" y="1306609"/>
                  </a:lnTo>
                  <a:lnTo>
                    <a:pt x="25793" y="1260589"/>
                  </a:lnTo>
                  <a:lnTo>
                    <a:pt x="34933" y="1215043"/>
                  </a:lnTo>
                  <a:lnTo>
                    <a:pt x="45399" y="1169990"/>
                  </a:lnTo>
                  <a:lnTo>
                    <a:pt x="57170" y="1125453"/>
                  </a:lnTo>
                  <a:lnTo>
                    <a:pt x="70225" y="1081453"/>
                  </a:lnTo>
                  <a:lnTo>
                    <a:pt x="84542" y="1038011"/>
                  </a:lnTo>
                  <a:lnTo>
                    <a:pt x="100100" y="995148"/>
                  </a:lnTo>
                  <a:lnTo>
                    <a:pt x="116877" y="952886"/>
                  </a:lnTo>
                  <a:lnTo>
                    <a:pt x="134853" y="911247"/>
                  </a:lnTo>
                  <a:lnTo>
                    <a:pt x="154005" y="870250"/>
                  </a:lnTo>
                  <a:lnTo>
                    <a:pt x="174314" y="829919"/>
                  </a:lnTo>
                  <a:lnTo>
                    <a:pt x="195756" y="790273"/>
                  </a:lnTo>
                  <a:lnTo>
                    <a:pt x="218311" y="751335"/>
                  </a:lnTo>
                  <a:lnTo>
                    <a:pt x="241958" y="713126"/>
                  </a:lnTo>
                  <a:lnTo>
                    <a:pt x="266675" y="675667"/>
                  </a:lnTo>
                  <a:lnTo>
                    <a:pt x="292441" y="638980"/>
                  </a:lnTo>
                  <a:lnTo>
                    <a:pt x="319234" y="603085"/>
                  </a:lnTo>
                  <a:lnTo>
                    <a:pt x="347033" y="568004"/>
                  </a:lnTo>
                  <a:lnTo>
                    <a:pt x="375818" y="533759"/>
                  </a:lnTo>
                  <a:lnTo>
                    <a:pt x="405565" y="500371"/>
                  </a:lnTo>
                  <a:lnTo>
                    <a:pt x="436255" y="467861"/>
                  </a:lnTo>
                  <a:lnTo>
                    <a:pt x="467866" y="436250"/>
                  </a:lnTo>
                  <a:lnTo>
                    <a:pt x="500376" y="405560"/>
                  </a:lnTo>
                  <a:lnTo>
                    <a:pt x="533765" y="375813"/>
                  </a:lnTo>
                  <a:lnTo>
                    <a:pt x="568010" y="347029"/>
                  </a:lnTo>
                  <a:lnTo>
                    <a:pt x="603091" y="319229"/>
                  </a:lnTo>
                  <a:lnTo>
                    <a:pt x="638986" y="292436"/>
                  </a:lnTo>
                  <a:lnTo>
                    <a:pt x="675673" y="266671"/>
                  </a:lnTo>
                  <a:lnTo>
                    <a:pt x="713132" y="241954"/>
                  </a:lnTo>
                  <a:lnTo>
                    <a:pt x="751341" y="218308"/>
                  </a:lnTo>
                  <a:lnTo>
                    <a:pt x="790279" y="195753"/>
                  </a:lnTo>
                  <a:lnTo>
                    <a:pt x="829924" y="174311"/>
                  </a:lnTo>
                  <a:lnTo>
                    <a:pt x="870256" y="154003"/>
                  </a:lnTo>
                  <a:lnTo>
                    <a:pt x="911252" y="134851"/>
                  </a:lnTo>
                  <a:lnTo>
                    <a:pt x="952891" y="116875"/>
                  </a:lnTo>
                  <a:lnTo>
                    <a:pt x="995153" y="100098"/>
                  </a:lnTo>
                  <a:lnTo>
                    <a:pt x="1038015" y="84540"/>
                  </a:lnTo>
                  <a:lnTo>
                    <a:pt x="1081457" y="70224"/>
                  </a:lnTo>
                  <a:lnTo>
                    <a:pt x="1125457" y="57169"/>
                  </a:lnTo>
                  <a:lnTo>
                    <a:pt x="1169993" y="45398"/>
                  </a:lnTo>
                  <a:lnTo>
                    <a:pt x="1215045" y="34932"/>
                  </a:lnTo>
                  <a:lnTo>
                    <a:pt x="1260591" y="25792"/>
                  </a:lnTo>
                  <a:lnTo>
                    <a:pt x="1306610" y="18000"/>
                  </a:lnTo>
                  <a:lnTo>
                    <a:pt x="1353080" y="11577"/>
                  </a:lnTo>
                  <a:lnTo>
                    <a:pt x="1399980" y="6544"/>
                  </a:lnTo>
                  <a:lnTo>
                    <a:pt x="1447288" y="2922"/>
                  </a:lnTo>
                  <a:lnTo>
                    <a:pt x="1494984" y="734"/>
                  </a:lnTo>
                  <a:lnTo>
                    <a:pt x="1543046" y="0"/>
                  </a:lnTo>
                  <a:lnTo>
                    <a:pt x="1591108" y="734"/>
                  </a:lnTo>
                  <a:lnTo>
                    <a:pt x="1638803" y="2922"/>
                  </a:lnTo>
                  <a:lnTo>
                    <a:pt x="1686111" y="6544"/>
                  </a:lnTo>
                  <a:lnTo>
                    <a:pt x="1733011" y="11577"/>
                  </a:lnTo>
                  <a:lnTo>
                    <a:pt x="1779480" y="18000"/>
                  </a:lnTo>
                  <a:lnTo>
                    <a:pt x="1825498" y="25792"/>
                  </a:lnTo>
                  <a:lnTo>
                    <a:pt x="1871044" y="34932"/>
                  </a:lnTo>
                  <a:lnTo>
                    <a:pt x="1916096" y="45398"/>
                  </a:lnTo>
                  <a:lnTo>
                    <a:pt x="1960632" y="57169"/>
                  </a:lnTo>
                  <a:lnTo>
                    <a:pt x="2004631" y="70224"/>
                  </a:lnTo>
                  <a:lnTo>
                    <a:pt x="2048073" y="84540"/>
                  </a:lnTo>
                  <a:lnTo>
                    <a:pt x="2090935" y="100098"/>
                  </a:lnTo>
                  <a:lnTo>
                    <a:pt x="2133197" y="116875"/>
                  </a:lnTo>
                  <a:lnTo>
                    <a:pt x="2174836" y="134851"/>
                  </a:lnTo>
                  <a:lnTo>
                    <a:pt x="2215832" y="154003"/>
                  </a:lnTo>
                  <a:lnTo>
                    <a:pt x="2256164" y="174311"/>
                  </a:lnTo>
                  <a:lnTo>
                    <a:pt x="2295809" y="195753"/>
                  </a:lnTo>
                  <a:lnTo>
                    <a:pt x="2334747" y="218308"/>
                  </a:lnTo>
                  <a:lnTo>
                    <a:pt x="2372956" y="241954"/>
                  </a:lnTo>
                  <a:lnTo>
                    <a:pt x="2410415" y="266671"/>
                  </a:lnTo>
                  <a:lnTo>
                    <a:pt x="2447103" y="292436"/>
                  </a:lnTo>
                  <a:lnTo>
                    <a:pt x="2482998" y="319229"/>
                  </a:lnTo>
                  <a:lnTo>
                    <a:pt x="2518079" y="347029"/>
                  </a:lnTo>
                  <a:lnTo>
                    <a:pt x="2552324" y="375813"/>
                  </a:lnTo>
                  <a:lnTo>
                    <a:pt x="2585713" y="405560"/>
                  </a:lnTo>
                  <a:lnTo>
                    <a:pt x="2618224" y="436250"/>
                  </a:lnTo>
                  <a:lnTo>
                    <a:pt x="2649835" y="467861"/>
                  </a:lnTo>
                  <a:lnTo>
                    <a:pt x="2680525" y="500371"/>
                  </a:lnTo>
                  <a:lnTo>
                    <a:pt x="2710273" y="533759"/>
                  </a:lnTo>
                  <a:lnTo>
                    <a:pt x="2739057" y="568004"/>
                  </a:lnTo>
                  <a:lnTo>
                    <a:pt x="2766857" y="603085"/>
                  </a:lnTo>
                  <a:lnTo>
                    <a:pt x="2793651" y="638980"/>
                  </a:lnTo>
                  <a:lnTo>
                    <a:pt x="2819417" y="675667"/>
                  </a:lnTo>
                  <a:lnTo>
                    <a:pt x="2844134" y="713126"/>
                  </a:lnTo>
                  <a:lnTo>
                    <a:pt x="2867781" y="751335"/>
                  </a:lnTo>
                  <a:lnTo>
                    <a:pt x="2890337" y="790273"/>
                  </a:lnTo>
                  <a:lnTo>
                    <a:pt x="2911779" y="829919"/>
                  </a:lnTo>
                  <a:lnTo>
                    <a:pt x="2932088" y="870250"/>
                  </a:lnTo>
                  <a:lnTo>
                    <a:pt x="2951241" y="911247"/>
                  </a:lnTo>
                  <a:lnTo>
                    <a:pt x="2969217" y="952886"/>
                  </a:lnTo>
                  <a:lnTo>
                    <a:pt x="2985994" y="995148"/>
                  </a:lnTo>
                  <a:lnTo>
                    <a:pt x="3001553" y="1038011"/>
                  </a:lnTo>
                  <a:lnTo>
                    <a:pt x="3015870" y="1081453"/>
                  </a:lnTo>
                  <a:lnTo>
                    <a:pt x="3028925" y="1125453"/>
                  </a:lnTo>
                  <a:lnTo>
                    <a:pt x="3040696" y="1169990"/>
                  </a:lnTo>
                  <a:lnTo>
                    <a:pt x="3051163" y="1215043"/>
                  </a:lnTo>
                  <a:lnTo>
                    <a:pt x="3060303" y="1260589"/>
                  </a:lnTo>
                  <a:lnTo>
                    <a:pt x="3068095" y="1306609"/>
                  </a:lnTo>
                  <a:lnTo>
                    <a:pt x="3074519" y="1353079"/>
                  </a:lnTo>
                  <a:lnTo>
                    <a:pt x="3079552" y="1399980"/>
                  </a:lnTo>
                  <a:lnTo>
                    <a:pt x="3083174" y="1447290"/>
                  </a:lnTo>
                  <a:lnTo>
                    <a:pt x="3085362" y="1494987"/>
                  </a:lnTo>
                  <a:lnTo>
                    <a:pt x="3086096" y="1543049"/>
                  </a:lnTo>
                  <a:lnTo>
                    <a:pt x="3085362" y="1591111"/>
                  </a:lnTo>
                  <a:lnTo>
                    <a:pt x="3083174" y="1638806"/>
                  </a:lnTo>
                  <a:lnTo>
                    <a:pt x="3079552" y="1686114"/>
                  </a:lnTo>
                  <a:lnTo>
                    <a:pt x="3074519" y="1733014"/>
                  </a:lnTo>
                  <a:lnTo>
                    <a:pt x="3068095" y="1779483"/>
                  </a:lnTo>
                  <a:lnTo>
                    <a:pt x="3060303" y="1825502"/>
                  </a:lnTo>
                  <a:lnTo>
                    <a:pt x="3051163" y="1871047"/>
                  </a:lnTo>
                  <a:lnTo>
                    <a:pt x="3040696" y="1916099"/>
                  </a:lnTo>
                  <a:lnTo>
                    <a:pt x="3028925" y="1960635"/>
                  </a:lnTo>
                  <a:lnTo>
                    <a:pt x="3015870" y="2004635"/>
                  </a:lnTo>
                  <a:lnTo>
                    <a:pt x="3001553" y="2048076"/>
                  </a:lnTo>
                  <a:lnTo>
                    <a:pt x="2985994" y="2090938"/>
                  </a:lnTo>
                  <a:lnTo>
                    <a:pt x="2969217" y="2133200"/>
                  </a:lnTo>
                  <a:lnTo>
                    <a:pt x="2951241" y="2174839"/>
                  </a:lnTo>
                  <a:lnTo>
                    <a:pt x="2932088" y="2215835"/>
                  </a:lnTo>
                  <a:lnTo>
                    <a:pt x="2911779" y="2256167"/>
                  </a:lnTo>
                  <a:lnTo>
                    <a:pt x="2890337" y="2295812"/>
                  </a:lnTo>
                  <a:lnTo>
                    <a:pt x="2867781" y="2334750"/>
                  </a:lnTo>
                  <a:lnTo>
                    <a:pt x="2844134" y="2372959"/>
                  </a:lnTo>
                  <a:lnTo>
                    <a:pt x="2819417" y="2410418"/>
                  </a:lnTo>
                  <a:lnTo>
                    <a:pt x="2793651" y="2447106"/>
                  </a:lnTo>
                  <a:lnTo>
                    <a:pt x="2766857" y="2483001"/>
                  </a:lnTo>
                  <a:lnTo>
                    <a:pt x="2739057" y="2518082"/>
                  </a:lnTo>
                  <a:lnTo>
                    <a:pt x="2710273" y="2552327"/>
                  </a:lnTo>
                  <a:lnTo>
                    <a:pt x="2680525" y="2585716"/>
                  </a:lnTo>
                  <a:lnTo>
                    <a:pt x="2649835" y="2618227"/>
                  </a:lnTo>
                  <a:lnTo>
                    <a:pt x="2618224" y="2649838"/>
                  </a:lnTo>
                  <a:lnTo>
                    <a:pt x="2585713" y="2680528"/>
                  </a:lnTo>
                  <a:lnTo>
                    <a:pt x="2552324" y="2710276"/>
                  </a:lnTo>
                  <a:lnTo>
                    <a:pt x="2518079" y="2739061"/>
                  </a:lnTo>
                  <a:lnTo>
                    <a:pt x="2482998" y="2766860"/>
                  </a:lnTo>
                  <a:lnTo>
                    <a:pt x="2447103" y="2793654"/>
                  </a:lnTo>
                  <a:lnTo>
                    <a:pt x="2410415" y="2819420"/>
                  </a:lnTo>
                  <a:lnTo>
                    <a:pt x="2372956" y="2844137"/>
                  </a:lnTo>
                  <a:lnTo>
                    <a:pt x="2334747" y="2867784"/>
                  </a:lnTo>
                  <a:lnTo>
                    <a:pt x="2295809" y="2890340"/>
                  </a:lnTo>
                  <a:lnTo>
                    <a:pt x="2256164" y="2911782"/>
                  </a:lnTo>
                  <a:lnTo>
                    <a:pt x="2215832" y="2932091"/>
                  </a:lnTo>
                  <a:lnTo>
                    <a:pt x="2174836" y="2951244"/>
                  </a:lnTo>
                  <a:lnTo>
                    <a:pt x="2133197" y="2969220"/>
                  </a:lnTo>
                  <a:lnTo>
                    <a:pt x="2090935" y="2985997"/>
                  </a:lnTo>
                  <a:lnTo>
                    <a:pt x="2048073" y="3001556"/>
                  </a:lnTo>
                  <a:lnTo>
                    <a:pt x="2004631" y="3015873"/>
                  </a:lnTo>
                  <a:lnTo>
                    <a:pt x="1960632" y="3028928"/>
                  </a:lnTo>
                  <a:lnTo>
                    <a:pt x="1916096" y="3040699"/>
                  </a:lnTo>
                  <a:lnTo>
                    <a:pt x="1871044" y="3051166"/>
                  </a:lnTo>
                  <a:lnTo>
                    <a:pt x="1825498" y="3060306"/>
                  </a:lnTo>
                  <a:lnTo>
                    <a:pt x="1779480" y="3068098"/>
                  </a:lnTo>
                  <a:lnTo>
                    <a:pt x="1733011" y="3074522"/>
                  </a:lnTo>
                  <a:lnTo>
                    <a:pt x="1686111" y="3079555"/>
                  </a:lnTo>
                  <a:lnTo>
                    <a:pt x="1638803" y="3083177"/>
                  </a:lnTo>
                  <a:lnTo>
                    <a:pt x="1591108" y="3085365"/>
                  </a:lnTo>
                  <a:lnTo>
                    <a:pt x="1543046" y="3086099"/>
                  </a:lnTo>
                  <a:close/>
                </a:path>
              </a:pathLst>
            </a:custGeom>
            <a:solidFill>
              <a:srgbClr val="1D3F48"/>
            </a:solidFill>
          </p:spPr>
          <p:txBody>
            <a:bodyPr wrap="square" lIns="0" tIns="0" rIns="0" bIns="0" rtlCol="0"/>
            <a:lstStyle/>
            <a:p>
              <a:endParaRPr/>
            </a:p>
          </p:txBody>
        </p:sp>
      </p:grpSp>
      <p:sp>
        <p:nvSpPr>
          <p:cNvPr id="9" name="object 9"/>
          <p:cNvSpPr txBox="1">
            <a:spLocks noGrp="1"/>
          </p:cNvSpPr>
          <p:nvPr>
            <p:ph type="title"/>
          </p:nvPr>
        </p:nvSpPr>
        <p:spPr>
          <a:xfrm>
            <a:off x="3339560" y="4006956"/>
            <a:ext cx="436880" cy="1456690"/>
          </a:xfrm>
          <a:prstGeom prst="rect">
            <a:avLst/>
          </a:prstGeom>
        </p:spPr>
        <p:txBody>
          <a:bodyPr vert="horz" wrap="square" lIns="0" tIns="11430" rIns="0" bIns="0" rtlCol="0">
            <a:spAutoFit/>
          </a:bodyPr>
          <a:lstStyle/>
          <a:p>
            <a:pPr marL="12700">
              <a:lnSpc>
                <a:spcPct val="100000"/>
              </a:lnSpc>
              <a:spcBef>
                <a:spcPts val="90"/>
              </a:spcBef>
            </a:pPr>
            <a:r>
              <a:rPr sz="9400" spc="-2039" dirty="0">
                <a:solidFill>
                  <a:srgbClr val="FFFFFF"/>
                </a:solidFill>
                <a:latin typeface="Arial"/>
                <a:cs typeface="Arial"/>
              </a:rPr>
              <a:t>1</a:t>
            </a:r>
            <a:endParaRPr sz="9400">
              <a:latin typeface="Arial"/>
              <a:cs typeface="Arial"/>
            </a:endParaRPr>
          </a:p>
        </p:txBody>
      </p:sp>
      <p:sp>
        <p:nvSpPr>
          <p:cNvPr id="10" name="object 10"/>
          <p:cNvSpPr txBox="1"/>
          <p:nvPr/>
        </p:nvSpPr>
        <p:spPr>
          <a:xfrm>
            <a:off x="5157428" y="894965"/>
            <a:ext cx="8212455" cy="2273300"/>
          </a:xfrm>
          <a:prstGeom prst="rect">
            <a:avLst/>
          </a:prstGeom>
        </p:spPr>
        <p:txBody>
          <a:bodyPr vert="horz" wrap="square" lIns="0" tIns="11430" rIns="0" bIns="0" rtlCol="0">
            <a:spAutoFit/>
          </a:bodyPr>
          <a:lstStyle/>
          <a:p>
            <a:pPr marL="240665" marR="5080" indent="-228600">
              <a:lnSpc>
                <a:spcPct val="117100"/>
              </a:lnSpc>
              <a:spcBef>
                <a:spcPts val="90"/>
              </a:spcBef>
            </a:pPr>
            <a:r>
              <a:rPr sz="6300" spc="555" dirty="0">
                <a:solidFill>
                  <a:srgbClr val="000709"/>
                </a:solidFill>
                <a:latin typeface="Cambria"/>
                <a:cs typeface="Cambria"/>
              </a:rPr>
              <a:t>EXPERT</a:t>
            </a:r>
            <a:r>
              <a:rPr sz="6300" spc="5" dirty="0">
                <a:solidFill>
                  <a:srgbClr val="000709"/>
                </a:solidFill>
                <a:latin typeface="Cambria"/>
                <a:cs typeface="Cambria"/>
              </a:rPr>
              <a:t> </a:t>
            </a:r>
            <a:r>
              <a:rPr sz="6300" spc="635" dirty="0">
                <a:solidFill>
                  <a:srgbClr val="000709"/>
                </a:solidFill>
                <a:latin typeface="Cambria"/>
                <a:cs typeface="Cambria"/>
              </a:rPr>
              <a:t>SPEAKER</a:t>
            </a:r>
            <a:r>
              <a:rPr sz="6300" spc="10" dirty="0">
                <a:solidFill>
                  <a:srgbClr val="000709"/>
                </a:solidFill>
                <a:latin typeface="Cambria"/>
                <a:cs typeface="Cambria"/>
              </a:rPr>
              <a:t> </a:t>
            </a:r>
            <a:r>
              <a:rPr sz="6300" spc="1465" dirty="0">
                <a:solidFill>
                  <a:srgbClr val="000709"/>
                </a:solidFill>
                <a:latin typeface="Cambria"/>
                <a:cs typeface="Cambria"/>
              </a:rPr>
              <a:t>&amp; </a:t>
            </a:r>
            <a:r>
              <a:rPr sz="6300" spc="495" dirty="0">
                <a:solidFill>
                  <a:srgbClr val="000709"/>
                </a:solidFill>
                <a:latin typeface="Cambria"/>
                <a:cs typeface="Cambria"/>
              </a:rPr>
              <a:t>ORGANIZING</a:t>
            </a:r>
            <a:r>
              <a:rPr sz="6300" spc="35" dirty="0">
                <a:solidFill>
                  <a:srgbClr val="000709"/>
                </a:solidFill>
                <a:latin typeface="Cambria"/>
                <a:cs typeface="Cambria"/>
              </a:rPr>
              <a:t> </a:t>
            </a:r>
            <a:r>
              <a:rPr sz="6300" spc="509" dirty="0">
                <a:solidFill>
                  <a:srgbClr val="000709"/>
                </a:solidFill>
                <a:latin typeface="Cambria"/>
                <a:cs typeface="Cambria"/>
              </a:rPr>
              <a:t>TEAM</a:t>
            </a:r>
            <a:endParaRPr sz="6300">
              <a:latin typeface="Cambria"/>
              <a:cs typeface="Cambria"/>
            </a:endParaRPr>
          </a:p>
        </p:txBody>
      </p:sp>
      <p:sp>
        <p:nvSpPr>
          <p:cNvPr id="11" name="object 11"/>
          <p:cNvSpPr/>
          <p:nvPr/>
        </p:nvSpPr>
        <p:spPr>
          <a:xfrm>
            <a:off x="7476528" y="3259568"/>
            <a:ext cx="8547735" cy="3086100"/>
          </a:xfrm>
          <a:custGeom>
            <a:avLst/>
            <a:gdLst/>
            <a:ahLst/>
            <a:cxnLst/>
            <a:rect l="l" t="t" r="r" b="b"/>
            <a:pathLst>
              <a:path w="8547735" h="3086100">
                <a:moveTo>
                  <a:pt x="3086100" y="1543050"/>
                </a:moveTo>
                <a:lnTo>
                  <a:pt x="3085363" y="1494980"/>
                </a:lnTo>
                <a:lnTo>
                  <a:pt x="3083179" y="1447292"/>
                </a:lnTo>
                <a:lnTo>
                  <a:pt x="3079546" y="1399984"/>
                </a:lnTo>
                <a:lnTo>
                  <a:pt x="3074517" y="1353083"/>
                </a:lnTo>
                <a:lnTo>
                  <a:pt x="3068091" y="1306614"/>
                </a:lnTo>
                <a:lnTo>
                  <a:pt x="3060306" y="1260589"/>
                </a:lnTo>
                <a:lnTo>
                  <a:pt x="3051162" y="1215047"/>
                </a:lnTo>
                <a:lnTo>
                  <a:pt x="3040697" y="1169987"/>
                </a:lnTo>
                <a:lnTo>
                  <a:pt x="3028924" y="1125448"/>
                </a:lnTo>
                <a:lnTo>
                  <a:pt x="3015869" y="1081455"/>
                </a:lnTo>
                <a:lnTo>
                  <a:pt x="3001556" y="1038009"/>
                </a:lnTo>
                <a:lnTo>
                  <a:pt x="2985998" y="995146"/>
                </a:lnTo>
                <a:lnTo>
                  <a:pt x="2969222" y="952881"/>
                </a:lnTo>
                <a:lnTo>
                  <a:pt x="2951238" y="911250"/>
                </a:lnTo>
                <a:lnTo>
                  <a:pt x="2932087" y="870254"/>
                </a:lnTo>
                <a:lnTo>
                  <a:pt x="2911779" y="829919"/>
                </a:lnTo>
                <a:lnTo>
                  <a:pt x="2890342" y="790270"/>
                </a:lnTo>
                <a:lnTo>
                  <a:pt x="2867774" y="751332"/>
                </a:lnTo>
                <a:lnTo>
                  <a:pt x="2844139" y="713130"/>
                </a:lnTo>
                <a:lnTo>
                  <a:pt x="2819412" y="675665"/>
                </a:lnTo>
                <a:lnTo>
                  <a:pt x="2793644" y="638975"/>
                </a:lnTo>
                <a:lnTo>
                  <a:pt x="2766860" y="603084"/>
                </a:lnTo>
                <a:lnTo>
                  <a:pt x="2739059" y="568007"/>
                </a:lnTo>
                <a:lnTo>
                  <a:pt x="2710269" y="533755"/>
                </a:lnTo>
                <a:lnTo>
                  <a:pt x="2680525" y="500367"/>
                </a:lnTo>
                <a:lnTo>
                  <a:pt x="2649829" y="467855"/>
                </a:lnTo>
                <a:lnTo>
                  <a:pt x="2618219" y="436245"/>
                </a:lnTo>
                <a:lnTo>
                  <a:pt x="2585707" y="405561"/>
                </a:lnTo>
                <a:lnTo>
                  <a:pt x="2552319" y="375818"/>
                </a:lnTo>
                <a:lnTo>
                  <a:pt x="2518079" y="347027"/>
                </a:lnTo>
                <a:lnTo>
                  <a:pt x="2483002" y="319227"/>
                </a:lnTo>
                <a:lnTo>
                  <a:pt x="2447099" y="292430"/>
                </a:lnTo>
                <a:lnTo>
                  <a:pt x="2410409" y="266674"/>
                </a:lnTo>
                <a:lnTo>
                  <a:pt x="2372957" y="241947"/>
                </a:lnTo>
                <a:lnTo>
                  <a:pt x="2334742" y="218313"/>
                </a:lnTo>
                <a:lnTo>
                  <a:pt x="2295804" y="195757"/>
                </a:lnTo>
                <a:lnTo>
                  <a:pt x="2256167" y="174307"/>
                </a:lnTo>
                <a:lnTo>
                  <a:pt x="2215832" y="154000"/>
                </a:lnTo>
                <a:lnTo>
                  <a:pt x="2174837" y="134848"/>
                </a:lnTo>
                <a:lnTo>
                  <a:pt x="2133193" y="116878"/>
                </a:lnTo>
                <a:lnTo>
                  <a:pt x="2090940" y="100101"/>
                </a:lnTo>
                <a:lnTo>
                  <a:pt x="2048078" y="84543"/>
                </a:lnTo>
                <a:lnTo>
                  <a:pt x="2004631" y="70218"/>
                </a:lnTo>
                <a:lnTo>
                  <a:pt x="1960626" y="57162"/>
                </a:lnTo>
                <a:lnTo>
                  <a:pt x="1916099" y="45402"/>
                </a:lnTo>
                <a:lnTo>
                  <a:pt x="1871040" y="34925"/>
                </a:lnTo>
                <a:lnTo>
                  <a:pt x="1825498" y="25793"/>
                </a:lnTo>
                <a:lnTo>
                  <a:pt x="1779485" y="17995"/>
                </a:lnTo>
                <a:lnTo>
                  <a:pt x="1733003" y="11569"/>
                </a:lnTo>
                <a:lnTo>
                  <a:pt x="1686115" y="6540"/>
                </a:lnTo>
                <a:lnTo>
                  <a:pt x="1638808" y="2921"/>
                </a:lnTo>
                <a:lnTo>
                  <a:pt x="1591106" y="736"/>
                </a:lnTo>
                <a:lnTo>
                  <a:pt x="1543050" y="0"/>
                </a:lnTo>
                <a:lnTo>
                  <a:pt x="1494980" y="736"/>
                </a:lnTo>
                <a:lnTo>
                  <a:pt x="1447292" y="2921"/>
                </a:lnTo>
                <a:lnTo>
                  <a:pt x="1399971" y="6540"/>
                </a:lnTo>
                <a:lnTo>
                  <a:pt x="1353070" y="11569"/>
                </a:lnTo>
                <a:lnTo>
                  <a:pt x="1306601" y="17995"/>
                </a:lnTo>
                <a:lnTo>
                  <a:pt x="1260589" y="25793"/>
                </a:lnTo>
                <a:lnTo>
                  <a:pt x="1215034" y="34925"/>
                </a:lnTo>
                <a:lnTo>
                  <a:pt x="1169987" y="45402"/>
                </a:lnTo>
                <a:lnTo>
                  <a:pt x="1125448" y="57162"/>
                </a:lnTo>
                <a:lnTo>
                  <a:pt x="1081455" y="70218"/>
                </a:lnTo>
                <a:lnTo>
                  <a:pt x="1038009" y="84543"/>
                </a:lnTo>
                <a:lnTo>
                  <a:pt x="995146" y="100101"/>
                </a:lnTo>
                <a:lnTo>
                  <a:pt x="952881" y="116878"/>
                </a:lnTo>
                <a:lnTo>
                  <a:pt x="911237" y="134848"/>
                </a:lnTo>
                <a:lnTo>
                  <a:pt x="870242" y="154000"/>
                </a:lnTo>
                <a:lnTo>
                  <a:pt x="829919" y="174307"/>
                </a:lnTo>
                <a:lnTo>
                  <a:pt x="790270" y="195757"/>
                </a:lnTo>
                <a:lnTo>
                  <a:pt x="751332" y="218313"/>
                </a:lnTo>
                <a:lnTo>
                  <a:pt x="713117" y="241947"/>
                </a:lnTo>
                <a:lnTo>
                  <a:pt x="675665" y="266674"/>
                </a:lnTo>
                <a:lnTo>
                  <a:pt x="638975" y="292430"/>
                </a:lnTo>
                <a:lnTo>
                  <a:pt x="603084" y="319227"/>
                </a:lnTo>
                <a:lnTo>
                  <a:pt x="567994" y="347027"/>
                </a:lnTo>
                <a:lnTo>
                  <a:pt x="533755" y="375818"/>
                </a:lnTo>
                <a:lnTo>
                  <a:pt x="500367" y="405561"/>
                </a:lnTo>
                <a:lnTo>
                  <a:pt x="467855" y="436245"/>
                </a:lnTo>
                <a:lnTo>
                  <a:pt x="436245" y="467855"/>
                </a:lnTo>
                <a:lnTo>
                  <a:pt x="405561" y="500367"/>
                </a:lnTo>
                <a:lnTo>
                  <a:pt x="375805" y="533755"/>
                </a:lnTo>
                <a:lnTo>
                  <a:pt x="347027" y="568007"/>
                </a:lnTo>
                <a:lnTo>
                  <a:pt x="319227" y="603084"/>
                </a:lnTo>
                <a:lnTo>
                  <a:pt x="292430" y="638975"/>
                </a:lnTo>
                <a:lnTo>
                  <a:pt x="266661" y="675665"/>
                </a:lnTo>
                <a:lnTo>
                  <a:pt x="241947" y="713130"/>
                </a:lnTo>
                <a:lnTo>
                  <a:pt x="218300" y="751332"/>
                </a:lnTo>
                <a:lnTo>
                  <a:pt x="195745" y="790270"/>
                </a:lnTo>
                <a:lnTo>
                  <a:pt x="174307" y="829919"/>
                </a:lnTo>
                <a:lnTo>
                  <a:pt x="154000" y="870254"/>
                </a:lnTo>
                <a:lnTo>
                  <a:pt x="134848" y="911250"/>
                </a:lnTo>
                <a:lnTo>
                  <a:pt x="116865" y="952881"/>
                </a:lnTo>
                <a:lnTo>
                  <a:pt x="100088" y="995146"/>
                </a:lnTo>
                <a:lnTo>
                  <a:pt x="84531" y="1038009"/>
                </a:lnTo>
                <a:lnTo>
                  <a:pt x="70218" y="1081455"/>
                </a:lnTo>
                <a:lnTo>
                  <a:pt x="57162" y="1125448"/>
                </a:lnTo>
                <a:lnTo>
                  <a:pt x="45389" y="1169987"/>
                </a:lnTo>
                <a:lnTo>
                  <a:pt x="34925" y="1215047"/>
                </a:lnTo>
                <a:lnTo>
                  <a:pt x="25793" y="1260589"/>
                </a:lnTo>
                <a:lnTo>
                  <a:pt x="17995" y="1306614"/>
                </a:lnTo>
                <a:lnTo>
                  <a:pt x="11569" y="1353083"/>
                </a:lnTo>
                <a:lnTo>
                  <a:pt x="6540" y="1399984"/>
                </a:lnTo>
                <a:lnTo>
                  <a:pt x="2921" y="1447292"/>
                </a:lnTo>
                <a:lnTo>
                  <a:pt x="723" y="1494980"/>
                </a:lnTo>
                <a:lnTo>
                  <a:pt x="0" y="1543050"/>
                </a:lnTo>
                <a:lnTo>
                  <a:pt x="723" y="1591106"/>
                </a:lnTo>
                <a:lnTo>
                  <a:pt x="2921" y="1638808"/>
                </a:lnTo>
                <a:lnTo>
                  <a:pt x="6540" y="1686115"/>
                </a:lnTo>
                <a:lnTo>
                  <a:pt x="11569" y="1733016"/>
                </a:lnTo>
                <a:lnTo>
                  <a:pt x="17995" y="1779485"/>
                </a:lnTo>
                <a:lnTo>
                  <a:pt x="25793" y="1825498"/>
                </a:lnTo>
                <a:lnTo>
                  <a:pt x="34925" y="1871040"/>
                </a:lnTo>
                <a:lnTo>
                  <a:pt x="45389" y="1916099"/>
                </a:lnTo>
                <a:lnTo>
                  <a:pt x="57162" y="1960638"/>
                </a:lnTo>
                <a:lnTo>
                  <a:pt x="70218" y="2004631"/>
                </a:lnTo>
                <a:lnTo>
                  <a:pt x="84531" y="2048078"/>
                </a:lnTo>
                <a:lnTo>
                  <a:pt x="100088" y="2090940"/>
                </a:lnTo>
                <a:lnTo>
                  <a:pt x="116865" y="2133193"/>
                </a:lnTo>
                <a:lnTo>
                  <a:pt x="134848" y="2174837"/>
                </a:lnTo>
                <a:lnTo>
                  <a:pt x="154000" y="2215832"/>
                </a:lnTo>
                <a:lnTo>
                  <a:pt x="174307" y="2256167"/>
                </a:lnTo>
                <a:lnTo>
                  <a:pt x="195745" y="2295817"/>
                </a:lnTo>
                <a:lnTo>
                  <a:pt x="218300" y="2334755"/>
                </a:lnTo>
                <a:lnTo>
                  <a:pt x="241947" y="2372957"/>
                </a:lnTo>
                <a:lnTo>
                  <a:pt x="266661" y="2410422"/>
                </a:lnTo>
                <a:lnTo>
                  <a:pt x="292430" y="2447099"/>
                </a:lnTo>
                <a:lnTo>
                  <a:pt x="319227" y="2483002"/>
                </a:lnTo>
                <a:lnTo>
                  <a:pt x="347027" y="2518079"/>
                </a:lnTo>
                <a:lnTo>
                  <a:pt x="375805" y="2552331"/>
                </a:lnTo>
                <a:lnTo>
                  <a:pt x="405561" y="2585720"/>
                </a:lnTo>
                <a:lnTo>
                  <a:pt x="436245" y="2618232"/>
                </a:lnTo>
                <a:lnTo>
                  <a:pt x="467855" y="2649842"/>
                </a:lnTo>
                <a:lnTo>
                  <a:pt x="500367" y="2680525"/>
                </a:lnTo>
                <a:lnTo>
                  <a:pt x="533755" y="2710269"/>
                </a:lnTo>
                <a:lnTo>
                  <a:pt x="567994" y="2739059"/>
                </a:lnTo>
                <a:lnTo>
                  <a:pt x="603084" y="2766860"/>
                </a:lnTo>
                <a:lnTo>
                  <a:pt x="638975" y="2793657"/>
                </a:lnTo>
                <a:lnTo>
                  <a:pt x="675665" y="2819425"/>
                </a:lnTo>
                <a:lnTo>
                  <a:pt x="713117" y="2844139"/>
                </a:lnTo>
                <a:lnTo>
                  <a:pt x="751332" y="2867787"/>
                </a:lnTo>
                <a:lnTo>
                  <a:pt x="790270" y="2890342"/>
                </a:lnTo>
                <a:lnTo>
                  <a:pt x="829919" y="2911779"/>
                </a:lnTo>
                <a:lnTo>
                  <a:pt x="870242" y="2932087"/>
                </a:lnTo>
                <a:lnTo>
                  <a:pt x="911237" y="2951238"/>
                </a:lnTo>
                <a:lnTo>
                  <a:pt x="952881" y="2969222"/>
                </a:lnTo>
                <a:lnTo>
                  <a:pt x="995146" y="2985998"/>
                </a:lnTo>
                <a:lnTo>
                  <a:pt x="1038009" y="3001556"/>
                </a:lnTo>
                <a:lnTo>
                  <a:pt x="1081455" y="3015869"/>
                </a:lnTo>
                <a:lnTo>
                  <a:pt x="1125448" y="3028924"/>
                </a:lnTo>
                <a:lnTo>
                  <a:pt x="1169987" y="3040697"/>
                </a:lnTo>
                <a:lnTo>
                  <a:pt x="1215034" y="3051162"/>
                </a:lnTo>
                <a:lnTo>
                  <a:pt x="1260589" y="3060306"/>
                </a:lnTo>
                <a:lnTo>
                  <a:pt x="1306601" y="3068091"/>
                </a:lnTo>
                <a:lnTo>
                  <a:pt x="1353070" y="3074517"/>
                </a:lnTo>
                <a:lnTo>
                  <a:pt x="1399971" y="3079559"/>
                </a:lnTo>
                <a:lnTo>
                  <a:pt x="1447292" y="3083179"/>
                </a:lnTo>
                <a:lnTo>
                  <a:pt x="1494980" y="3085363"/>
                </a:lnTo>
                <a:lnTo>
                  <a:pt x="1543050" y="3086100"/>
                </a:lnTo>
                <a:lnTo>
                  <a:pt x="1591106" y="3085363"/>
                </a:lnTo>
                <a:lnTo>
                  <a:pt x="1638808" y="3083179"/>
                </a:lnTo>
                <a:lnTo>
                  <a:pt x="1686115" y="3079559"/>
                </a:lnTo>
                <a:lnTo>
                  <a:pt x="1733003" y="3074517"/>
                </a:lnTo>
                <a:lnTo>
                  <a:pt x="1779485" y="3068091"/>
                </a:lnTo>
                <a:lnTo>
                  <a:pt x="1825498" y="3060306"/>
                </a:lnTo>
                <a:lnTo>
                  <a:pt x="1871040" y="3051162"/>
                </a:lnTo>
                <a:lnTo>
                  <a:pt x="1916099" y="3040697"/>
                </a:lnTo>
                <a:lnTo>
                  <a:pt x="1960626" y="3028924"/>
                </a:lnTo>
                <a:lnTo>
                  <a:pt x="2004631" y="3015869"/>
                </a:lnTo>
                <a:lnTo>
                  <a:pt x="2048078" y="3001556"/>
                </a:lnTo>
                <a:lnTo>
                  <a:pt x="2090940" y="2985998"/>
                </a:lnTo>
                <a:lnTo>
                  <a:pt x="2133193" y="2969222"/>
                </a:lnTo>
                <a:lnTo>
                  <a:pt x="2174837" y="2951238"/>
                </a:lnTo>
                <a:lnTo>
                  <a:pt x="2215832" y="2932087"/>
                </a:lnTo>
                <a:lnTo>
                  <a:pt x="2256167" y="2911779"/>
                </a:lnTo>
                <a:lnTo>
                  <a:pt x="2295804" y="2890342"/>
                </a:lnTo>
                <a:lnTo>
                  <a:pt x="2334742" y="2867787"/>
                </a:lnTo>
                <a:lnTo>
                  <a:pt x="2372957" y="2844139"/>
                </a:lnTo>
                <a:lnTo>
                  <a:pt x="2410409" y="2819425"/>
                </a:lnTo>
                <a:lnTo>
                  <a:pt x="2447099" y="2793657"/>
                </a:lnTo>
                <a:lnTo>
                  <a:pt x="2483002" y="2766860"/>
                </a:lnTo>
                <a:lnTo>
                  <a:pt x="2518079" y="2739059"/>
                </a:lnTo>
                <a:lnTo>
                  <a:pt x="2552319" y="2710269"/>
                </a:lnTo>
                <a:lnTo>
                  <a:pt x="2585707" y="2680525"/>
                </a:lnTo>
                <a:lnTo>
                  <a:pt x="2618219" y="2649842"/>
                </a:lnTo>
                <a:lnTo>
                  <a:pt x="2649829" y="2618232"/>
                </a:lnTo>
                <a:lnTo>
                  <a:pt x="2680525" y="2585720"/>
                </a:lnTo>
                <a:lnTo>
                  <a:pt x="2710269" y="2552331"/>
                </a:lnTo>
                <a:lnTo>
                  <a:pt x="2739059" y="2518079"/>
                </a:lnTo>
                <a:lnTo>
                  <a:pt x="2766860" y="2483002"/>
                </a:lnTo>
                <a:lnTo>
                  <a:pt x="2793644" y="2447099"/>
                </a:lnTo>
                <a:lnTo>
                  <a:pt x="2819412" y="2410422"/>
                </a:lnTo>
                <a:lnTo>
                  <a:pt x="2844139" y="2372957"/>
                </a:lnTo>
                <a:lnTo>
                  <a:pt x="2867774" y="2334755"/>
                </a:lnTo>
                <a:lnTo>
                  <a:pt x="2890342" y="2295817"/>
                </a:lnTo>
                <a:lnTo>
                  <a:pt x="2911779" y="2256167"/>
                </a:lnTo>
                <a:lnTo>
                  <a:pt x="2932087" y="2215832"/>
                </a:lnTo>
                <a:lnTo>
                  <a:pt x="2951238" y="2174837"/>
                </a:lnTo>
                <a:lnTo>
                  <a:pt x="2969222" y="2133193"/>
                </a:lnTo>
                <a:lnTo>
                  <a:pt x="2985998" y="2090940"/>
                </a:lnTo>
                <a:lnTo>
                  <a:pt x="3001556" y="2048078"/>
                </a:lnTo>
                <a:lnTo>
                  <a:pt x="3015869" y="2004631"/>
                </a:lnTo>
                <a:lnTo>
                  <a:pt x="3028924" y="1960638"/>
                </a:lnTo>
                <a:lnTo>
                  <a:pt x="3040697" y="1916099"/>
                </a:lnTo>
                <a:lnTo>
                  <a:pt x="3051162" y="1871040"/>
                </a:lnTo>
                <a:lnTo>
                  <a:pt x="3060306" y="1825498"/>
                </a:lnTo>
                <a:lnTo>
                  <a:pt x="3068091" y="1779485"/>
                </a:lnTo>
                <a:lnTo>
                  <a:pt x="3074517" y="1733016"/>
                </a:lnTo>
                <a:lnTo>
                  <a:pt x="3079546" y="1686115"/>
                </a:lnTo>
                <a:lnTo>
                  <a:pt x="3083179" y="1638808"/>
                </a:lnTo>
                <a:lnTo>
                  <a:pt x="3085363" y="1591106"/>
                </a:lnTo>
                <a:lnTo>
                  <a:pt x="3086100" y="1543050"/>
                </a:lnTo>
                <a:close/>
              </a:path>
              <a:path w="8547735" h="3086100">
                <a:moveTo>
                  <a:pt x="8547595" y="1543050"/>
                </a:moveTo>
                <a:lnTo>
                  <a:pt x="8546859" y="1494980"/>
                </a:lnTo>
                <a:lnTo>
                  <a:pt x="8544674" y="1447292"/>
                </a:lnTo>
                <a:lnTo>
                  <a:pt x="8541055" y="1399984"/>
                </a:lnTo>
                <a:lnTo>
                  <a:pt x="8536013" y="1353083"/>
                </a:lnTo>
                <a:lnTo>
                  <a:pt x="8529587" y="1306614"/>
                </a:lnTo>
                <a:lnTo>
                  <a:pt x="8521802" y="1260589"/>
                </a:lnTo>
                <a:lnTo>
                  <a:pt x="8512658" y="1215047"/>
                </a:lnTo>
                <a:lnTo>
                  <a:pt x="8502193" y="1169987"/>
                </a:lnTo>
                <a:lnTo>
                  <a:pt x="8490420" y="1125448"/>
                </a:lnTo>
                <a:lnTo>
                  <a:pt x="8477364" y="1081455"/>
                </a:lnTo>
                <a:lnTo>
                  <a:pt x="8463051" y="1038009"/>
                </a:lnTo>
                <a:lnTo>
                  <a:pt x="8447494" y="995146"/>
                </a:lnTo>
                <a:lnTo>
                  <a:pt x="8430717" y="952881"/>
                </a:lnTo>
                <a:lnTo>
                  <a:pt x="8412734" y="911250"/>
                </a:lnTo>
                <a:lnTo>
                  <a:pt x="8393582" y="870254"/>
                </a:lnTo>
                <a:lnTo>
                  <a:pt x="8373275" y="829919"/>
                </a:lnTo>
                <a:lnTo>
                  <a:pt x="8351837" y="790270"/>
                </a:lnTo>
                <a:lnTo>
                  <a:pt x="8329282" y="751332"/>
                </a:lnTo>
                <a:lnTo>
                  <a:pt x="8305635" y="713130"/>
                </a:lnTo>
                <a:lnTo>
                  <a:pt x="8280921" y="675665"/>
                </a:lnTo>
                <a:lnTo>
                  <a:pt x="8255152" y="638975"/>
                </a:lnTo>
                <a:lnTo>
                  <a:pt x="8228355" y="603084"/>
                </a:lnTo>
                <a:lnTo>
                  <a:pt x="8200555" y="568007"/>
                </a:lnTo>
                <a:lnTo>
                  <a:pt x="8171777" y="533755"/>
                </a:lnTo>
                <a:lnTo>
                  <a:pt x="8142021" y="500367"/>
                </a:lnTo>
                <a:lnTo>
                  <a:pt x="8111337" y="467855"/>
                </a:lnTo>
                <a:lnTo>
                  <a:pt x="8079727" y="436245"/>
                </a:lnTo>
                <a:lnTo>
                  <a:pt x="8047215" y="405561"/>
                </a:lnTo>
                <a:lnTo>
                  <a:pt x="8013827" y="375818"/>
                </a:lnTo>
                <a:lnTo>
                  <a:pt x="7979575" y="347027"/>
                </a:lnTo>
                <a:lnTo>
                  <a:pt x="7944498" y="319227"/>
                </a:lnTo>
                <a:lnTo>
                  <a:pt x="7908595" y="292430"/>
                </a:lnTo>
                <a:lnTo>
                  <a:pt x="7871917" y="266674"/>
                </a:lnTo>
                <a:lnTo>
                  <a:pt x="7834452" y="241947"/>
                </a:lnTo>
                <a:lnTo>
                  <a:pt x="7796250" y="218313"/>
                </a:lnTo>
                <a:lnTo>
                  <a:pt x="7757312" y="195757"/>
                </a:lnTo>
                <a:lnTo>
                  <a:pt x="7717663" y="174307"/>
                </a:lnTo>
                <a:lnTo>
                  <a:pt x="7677328" y="154000"/>
                </a:lnTo>
                <a:lnTo>
                  <a:pt x="7636332" y="134848"/>
                </a:lnTo>
                <a:lnTo>
                  <a:pt x="7594689" y="116878"/>
                </a:lnTo>
                <a:lnTo>
                  <a:pt x="7552436" y="100101"/>
                </a:lnTo>
                <a:lnTo>
                  <a:pt x="7509573" y="84543"/>
                </a:lnTo>
                <a:lnTo>
                  <a:pt x="7466127" y="70218"/>
                </a:lnTo>
                <a:lnTo>
                  <a:pt x="7422134" y="57162"/>
                </a:lnTo>
                <a:lnTo>
                  <a:pt x="7377595" y="45402"/>
                </a:lnTo>
                <a:lnTo>
                  <a:pt x="7332548" y="34925"/>
                </a:lnTo>
                <a:lnTo>
                  <a:pt x="7286993" y="25793"/>
                </a:lnTo>
                <a:lnTo>
                  <a:pt x="7240981" y="17995"/>
                </a:lnTo>
                <a:lnTo>
                  <a:pt x="7194512" y="11569"/>
                </a:lnTo>
                <a:lnTo>
                  <a:pt x="7147611" y="6540"/>
                </a:lnTo>
                <a:lnTo>
                  <a:pt x="7100303" y="2921"/>
                </a:lnTo>
                <a:lnTo>
                  <a:pt x="7052602" y="736"/>
                </a:lnTo>
                <a:lnTo>
                  <a:pt x="7004545" y="0"/>
                </a:lnTo>
                <a:lnTo>
                  <a:pt x="6956476" y="736"/>
                </a:lnTo>
                <a:lnTo>
                  <a:pt x="6908787" y="2921"/>
                </a:lnTo>
                <a:lnTo>
                  <a:pt x="6861480" y="6540"/>
                </a:lnTo>
                <a:lnTo>
                  <a:pt x="6814579" y="11569"/>
                </a:lnTo>
                <a:lnTo>
                  <a:pt x="6768109" y="17995"/>
                </a:lnTo>
                <a:lnTo>
                  <a:pt x="6722084" y="25793"/>
                </a:lnTo>
                <a:lnTo>
                  <a:pt x="6676542" y="34925"/>
                </a:lnTo>
                <a:lnTo>
                  <a:pt x="6631483" y="45402"/>
                </a:lnTo>
                <a:lnTo>
                  <a:pt x="6586944" y="57162"/>
                </a:lnTo>
                <a:lnTo>
                  <a:pt x="6542951" y="70218"/>
                </a:lnTo>
                <a:lnTo>
                  <a:pt x="6499504" y="84543"/>
                </a:lnTo>
                <a:lnTo>
                  <a:pt x="6456642" y="100101"/>
                </a:lnTo>
                <a:lnTo>
                  <a:pt x="6414376" y="116878"/>
                </a:lnTo>
                <a:lnTo>
                  <a:pt x="6372746" y="134848"/>
                </a:lnTo>
                <a:lnTo>
                  <a:pt x="6331750" y="154000"/>
                </a:lnTo>
                <a:lnTo>
                  <a:pt x="6291415" y="174307"/>
                </a:lnTo>
                <a:lnTo>
                  <a:pt x="6251765" y="195757"/>
                </a:lnTo>
                <a:lnTo>
                  <a:pt x="6212827" y="218313"/>
                </a:lnTo>
                <a:lnTo>
                  <a:pt x="6174625" y="241947"/>
                </a:lnTo>
                <a:lnTo>
                  <a:pt x="6137160" y="266674"/>
                </a:lnTo>
                <a:lnTo>
                  <a:pt x="6100470" y="292430"/>
                </a:lnTo>
                <a:lnTo>
                  <a:pt x="6064580" y="319227"/>
                </a:lnTo>
                <a:lnTo>
                  <a:pt x="6029503" y="347027"/>
                </a:lnTo>
                <a:lnTo>
                  <a:pt x="5995251" y="375818"/>
                </a:lnTo>
                <a:lnTo>
                  <a:pt x="5961862" y="405561"/>
                </a:lnTo>
                <a:lnTo>
                  <a:pt x="5929350" y="436245"/>
                </a:lnTo>
                <a:lnTo>
                  <a:pt x="5897740" y="467855"/>
                </a:lnTo>
                <a:lnTo>
                  <a:pt x="5867057" y="500367"/>
                </a:lnTo>
                <a:lnTo>
                  <a:pt x="5837313" y="533755"/>
                </a:lnTo>
                <a:lnTo>
                  <a:pt x="5808523" y="568007"/>
                </a:lnTo>
                <a:lnTo>
                  <a:pt x="5780722" y="603084"/>
                </a:lnTo>
                <a:lnTo>
                  <a:pt x="5753925" y="638975"/>
                </a:lnTo>
                <a:lnTo>
                  <a:pt x="5728170" y="675665"/>
                </a:lnTo>
                <a:lnTo>
                  <a:pt x="5703443" y="713130"/>
                </a:lnTo>
                <a:lnTo>
                  <a:pt x="5679808" y="751332"/>
                </a:lnTo>
                <a:lnTo>
                  <a:pt x="5657253" y="790270"/>
                </a:lnTo>
                <a:lnTo>
                  <a:pt x="5635803" y="829919"/>
                </a:lnTo>
                <a:lnTo>
                  <a:pt x="5615495" y="870254"/>
                </a:lnTo>
                <a:lnTo>
                  <a:pt x="5596344" y="911250"/>
                </a:lnTo>
                <a:lnTo>
                  <a:pt x="5578373" y="952881"/>
                </a:lnTo>
                <a:lnTo>
                  <a:pt x="5561596" y="995146"/>
                </a:lnTo>
                <a:lnTo>
                  <a:pt x="5546039" y="1038009"/>
                </a:lnTo>
                <a:lnTo>
                  <a:pt x="5531713" y="1081455"/>
                </a:lnTo>
                <a:lnTo>
                  <a:pt x="5518658" y="1125448"/>
                </a:lnTo>
                <a:lnTo>
                  <a:pt x="5506898" y="1169987"/>
                </a:lnTo>
                <a:lnTo>
                  <a:pt x="5496433" y="1215047"/>
                </a:lnTo>
                <a:lnTo>
                  <a:pt x="5487289" y="1260589"/>
                </a:lnTo>
                <a:lnTo>
                  <a:pt x="5479491" y="1306614"/>
                </a:lnTo>
                <a:lnTo>
                  <a:pt x="5473077" y="1353083"/>
                </a:lnTo>
                <a:lnTo>
                  <a:pt x="5468036" y="1399984"/>
                </a:lnTo>
                <a:lnTo>
                  <a:pt x="5464416" y="1447292"/>
                </a:lnTo>
                <a:lnTo>
                  <a:pt x="5462232" y="1494980"/>
                </a:lnTo>
                <a:lnTo>
                  <a:pt x="5461495" y="1543050"/>
                </a:lnTo>
                <a:lnTo>
                  <a:pt x="5462232" y="1591106"/>
                </a:lnTo>
                <a:lnTo>
                  <a:pt x="5464416" y="1638808"/>
                </a:lnTo>
                <a:lnTo>
                  <a:pt x="5468036" y="1686115"/>
                </a:lnTo>
                <a:lnTo>
                  <a:pt x="5473077" y="1733016"/>
                </a:lnTo>
                <a:lnTo>
                  <a:pt x="5479491" y="1779485"/>
                </a:lnTo>
                <a:lnTo>
                  <a:pt x="5487289" y="1825498"/>
                </a:lnTo>
                <a:lnTo>
                  <a:pt x="5496433" y="1871040"/>
                </a:lnTo>
                <a:lnTo>
                  <a:pt x="5506898" y="1916099"/>
                </a:lnTo>
                <a:lnTo>
                  <a:pt x="5518658" y="1960638"/>
                </a:lnTo>
                <a:lnTo>
                  <a:pt x="5531713" y="2004631"/>
                </a:lnTo>
                <a:lnTo>
                  <a:pt x="5546039" y="2048078"/>
                </a:lnTo>
                <a:lnTo>
                  <a:pt x="5561596" y="2090940"/>
                </a:lnTo>
                <a:lnTo>
                  <a:pt x="5578373" y="2133193"/>
                </a:lnTo>
                <a:lnTo>
                  <a:pt x="5596344" y="2174837"/>
                </a:lnTo>
                <a:lnTo>
                  <a:pt x="5615495" y="2215832"/>
                </a:lnTo>
                <a:lnTo>
                  <a:pt x="5635803" y="2256167"/>
                </a:lnTo>
                <a:lnTo>
                  <a:pt x="5657253" y="2295817"/>
                </a:lnTo>
                <a:lnTo>
                  <a:pt x="5679808" y="2334755"/>
                </a:lnTo>
                <a:lnTo>
                  <a:pt x="5703443" y="2372957"/>
                </a:lnTo>
                <a:lnTo>
                  <a:pt x="5728170" y="2410422"/>
                </a:lnTo>
                <a:lnTo>
                  <a:pt x="5753925" y="2447099"/>
                </a:lnTo>
                <a:lnTo>
                  <a:pt x="5780722" y="2483002"/>
                </a:lnTo>
                <a:lnTo>
                  <a:pt x="5808523" y="2518079"/>
                </a:lnTo>
                <a:lnTo>
                  <a:pt x="5837313" y="2552331"/>
                </a:lnTo>
                <a:lnTo>
                  <a:pt x="5867057" y="2585720"/>
                </a:lnTo>
                <a:lnTo>
                  <a:pt x="5897740" y="2618232"/>
                </a:lnTo>
                <a:lnTo>
                  <a:pt x="5929350" y="2649842"/>
                </a:lnTo>
                <a:lnTo>
                  <a:pt x="5961862" y="2680525"/>
                </a:lnTo>
                <a:lnTo>
                  <a:pt x="5995251" y="2710269"/>
                </a:lnTo>
                <a:lnTo>
                  <a:pt x="6029503" y="2739059"/>
                </a:lnTo>
                <a:lnTo>
                  <a:pt x="6064580" y="2766860"/>
                </a:lnTo>
                <a:lnTo>
                  <a:pt x="6100470" y="2793657"/>
                </a:lnTo>
                <a:lnTo>
                  <a:pt x="6137160" y="2819425"/>
                </a:lnTo>
                <a:lnTo>
                  <a:pt x="6174625" y="2844139"/>
                </a:lnTo>
                <a:lnTo>
                  <a:pt x="6212827" y="2867787"/>
                </a:lnTo>
                <a:lnTo>
                  <a:pt x="6251765" y="2890342"/>
                </a:lnTo>
                <a:lnTo>
                  <a:pt x="6291415" y="2911779"/>
                </a:lnTo>
                <a:lnTo>
                  <a:pt x="6331750" y="2932087"/>
                </a:lnTo>
                <a:lnTo>
                  <a:pt x="6372746" y="2951238"/>
                </a:lnTo>
                <a:lnTo>
                  <a:pt x="6414376" y="2969222"/>
                </a:lnTo>
                <a:lnTo>
                  <a:pt x="6456642" y="2985998"/>
                </a:lnTo>
                <a:lnTo>
                  <a:pt x="6499504" y="3001556"/>
                </a:lnTo>
                <a:lnTo>
                  <a:pt x="6542951" y="3015869"/>
                </a:lnTo>
                <a:lnTo>
                  <a:pt x="6586944" y="3028924"/>
                </a:lnTo>
                <a:lnTo>
                  <a:pt x="6631483" y="3040697"/>
                </a:lnTo>
                <a:lnTo>
                  <a:pt x="6676542" y="3051162"/>
                </a:lnTo>
                <a:lnTo>
                  <a:pt x="6722084" y="3060306"/>
                </a:lnTo>
                <a:lnTo>
                  <a:pt x="6768109" y="3068091"/>
                </a:lnTo>
                <a:lnTo>
                  <a:pt x="6814579" y="3074517"/>
                </a:lnTo>
                <a:lnTo>
                  <a:pt x="6861480" y="3079559"/>
                </a:lnTo>
                <a:lnTo>
                  <a:pt x="6908787" y="3083179"/>
                </a:lnTo>
                <a:lnTo>
                  <a:pt x="6956476" y="3085363"/>
                </a:lnTo>
                <a:lnTo>
                  <a:pt x="7004545" y="3086100"/>
                </a:lnTo>
                <a:lnTo>
                  <a:pt x="7052602" y="3085363"/>
                </a:lnTo>
                <a:lnTo>
                  <a:pt x="7100303" y="3083179"/>
                </a:lnTo>
                <a:lnTo>
                  <a:pt x="7147611" y="3079559"/>
                </a:lnTo>
                <a:lnTo>
                  <a:pt x="7194512" y="3074517"/>
                </a:lnTo>
                <a:lnTo>
                  <a:pt x="7240981" y="3068091"/>
                </a:lnTo>
                <a:lnTo>
                  <a:pt x="7286993" y="3060306"/>
                </a:lnTo>
                <a:lnTo>
                  <a:pt x="7332548" y="3051162"/>
                </a:lnTo>
                <a:lnTo>
                  <a:pt x="7377595" y="3040697"/>
                </a:lnTo>
                <a:lnTo>
                  <a:pt x="7422134" y="3028924"/>
                </a:lnTo>
                <a:lnTo>
                  <a:pt x="7466127" y="3015869"/>
                </a:lnTo>
                <a:lnTo>
                  <a:pt x="7509573" y="3001556"/>
                </a:lnTo>
                <a:lnTo>
                  <a:pt x="7552436" y="2985998"/>
                </a:lnTo>
                <a:lnTo>
                  <a:pt x="7594689" y="2969222"/>
                </a:lnTo>
                <a:lnTo>
                  <a:pt x="7636332" y="2951238"/>
                </a:lnTo>
                <a:lnTo>
                  <a:pt x="7677328" y="2932087"/>
                </a:lnTo>
                <a:lnTo>
                  <a:pt x="7717663" y="2911779"/>
                </a:lnTo>
                <a:lnTo>
                  <a:pt x="7757312" y="2890342"/>
                </a:lnTo>
                <a:lnTo>
                  <a:pt x="7796250" y="2867787"/>
                </a:lnTo>
                <a:lnTo>
                  <a:pt x="7834452" y="2844139"/>
                </a:lnTo>
                <a:lnTo>
                  <a:pt x="7871917" y="2819425"/>
                </a:lnTo>
                <a:lnTo>
                  <a:pt x="7908595" y="2793657"/>
                </a:lnTo>
                <a:lnTo>
                  <a:pt x="7944498" y="2766860"/>
                </a:lnTo>
                <a:lnTo>
                  <a:pt x="7979575" y="2739059"/>
                </a:lnTo>
                <a:lnTo>
                  <a:pt x="8013827" y="2710269"/>
                </a:lnTo>
                <a:lnTo>
                  <a:pt x="8047215" y="2680525"/>
                </a:lnTo>
                <a:lnTo>
                  <a:pt x="8079727" y="2649842"/>
                </a:lnTo>
                <a:lnTo>
                  <a:pt x="8111337" y="2618232"/>
                </a:lnTo>
                <a:lnTo>
                  <a:pt x="8142021" y="2585720"/>
                </a:lnTo>
                <a:lnTo>
                  <a:pt x="8171777" y="2552331"/>
                </a:lnTo>
                <a:lnTo>
                  <a:pt x="8200555" y="2518079"/>
                </a:lnTo>
                <a:lnTo>
                  <a:pt x="8228355" y="2483002"/>
                </a:lnTo>
                <a:lnTo>
                  <a:pt x="8255152" y="2447099"/>
                </a:lnTo>
                <a:lnTo>
                  <a:pt x="8280921" y="2410422"/>
                </a:lnTo>
                <a:lnTo>
                  <a:pt x="8305635" y="2372957"/>
                </a:lnTo>
                <a:lnTo>
                  <a:pt x="8329282" y="2334755"/>
                </a:lnTo>
                <a:lnTo>
                  <a:pt x="8351837" y="2295817"/>
                </a:lnTo>
                <a:lnTo>
                  <a:pt x="8373275" y="2256167"/>
                </a:lnTo>
                <a:lnTo>
                  <a:pt x="8393582" y="2215832"/>
                </a:lnTo>
                <a:lnTo>
                  <a:pt x="8412734" y="2174837"/>
                </a:lnTo>
                <a:lnTo>
                  <a:pt x="8430717" y="2133193"/>
                </a:lnTo>
                <a:lnTo>
                  <a:pt x="8447494" y="2090940"/>
                </a:lnTo>
                <a:lnTo>
                  <a:pt x="8463051" y="2048078"/>
                </a:lnTo>
                <a:lnTo>
                  <a:pt x="8477364" y="2004631"/>
                </a:lnTo>
                <a:lnTo>
                  <a:pt x="8490420" y="1960638"/>
                </a:lnTo>
                <a:lnTo>
                  <a:pt x="8502193" y="1916099"/>
                </a:lnTo>
                <a:lnTo>
                  <a:pt x="8512658" y="1871040"/>
                </a:lnTo>
                <a:lnTo>
                  <a:pt x="8521802" y="1825498"/>
                </a:lnTo>
                <a:lnTo>
                  <a:pt x="8529587" y="1779485"/>
                </a:lnTo>
                <a:lnTo>
                  <a:pt x="8536013" y="1733016"/>
                </a:lnTo>
                <a:lnTo>
                  <a:pt x="8541055" y="1686115"/>
                </a:lnTo>
                <a:lnTo>
                  <a:pt x="8544674" y="1638808"/>
                </a:lnTo>
                <a:lnTo>
                  <a:pt x="8546859" y="1591106"/>
                </a:lnTo>
                <a:lnTo>
                  <a:pt x="8547595" y="1543050"/>
                </a:lnTo>
                <a:close/>
              </a:path>
            </a:pathLst>
          </a:custGeom>
          <a:solidFill>
            <a:srgbClr val="1D3F48"/>
          </a:solidFill>
        </p:spPr>
        <p:txBody>
          <a:bodyPr wrap="square" lIns="0" tIns="0" rIns="0" bIns="0" rtlCol="0"/>
          <a:lstStyle/>
          <a:p>
            <a:endParaRPr/>
          </a:p>
        </p:txBody>
      </p:sp>
      <p:sp>
        <p:nvSpPr>
          <p:cNvPr id="12" name="object 12"/>
          <p:cNvSpPr txBox="1"/>
          <p:nvPr/>
        </p:nvSpPr>
        <p:spPr>
          <a:xfrm>
            <a:off x="1494978" y="6406778"/>
            <a:ext cx="4183379" cy="1567180"/>
          </a:xfrm>
          <a:prstGeom prst="rect">
            <a:avLst/>
          </a:prstGeom>
        </p:spPr>
        <p:txBody>
          <a:bodyPr vert="horz" wrap="square" lIns="0" tIns="12065" rIns="0" bIns="0" rtlCol="0">
            <a:spAutoFit/>
          </a:bodyPr>
          <a:lstStyle/>
          <a:p>
            <a:pPr marL="12065" marR="5080" indent="-635" algn="ctr">
              <a:lnSpc>
                <a:spcPct val="116300"/>
              </a:lnSpc>
              <a:spcBef>
                <a:spcPts val="95"/>
              </a:spcBef>
            </a:pPr>
            <a:r>
              <a:rPr sz="2900" spc="-225" dirty="0">
                <a:solidFill>
                  <a:srgbClr val="000709"/>
                </a:solidFill>
                <a:latin typeface="Lucida Sans Unicode"/>
                <a:cs typeface="Lucida Sans Unicode"/>
              </a:rPr>
              <a:t>Dr.</a:t>
            </a:r>
            <a:r>
              <a:rPr sz="2900" spc="-140" dirty="0">
                <a:solidFill>
                  <a:srgbClr val="000709"/>
                </a:solidFill>
                <a:latin typeface="Lucida Sans Unicode"/>
                <a:cs typeface="Lucida Sans Unicode"/>
              </a:rPr>
              <a:t> </a:t>
            </a:r>
            <a:r>
              <a:rPr sz="2900" spc="-40" dirty="0">
                <a:solidFill>
                  <a:srgbClr val="000709"/>
                </a:solidFill>
                <a:latin typeface="Lucida Sans Unicode"/>
                <a:cs typeface="Lucida Sans Unicode"/>
              </a:rPr>
              <a:t>Subhasree</a:t>
            </a:r>
            <a:r>
              <a:rPr sz="2900" spc="-135" dirty="0">
                <a:solidFill>
                  <a:srgbClr val="000709"/>
                </a:solidFill>
                <a:latin typeface="Lucida Sans Unicode"/>
                <a:cs typeface="Lucida Sans Unicode"/>
              </a:rPr>
              <a:t> </a:t>
            </a:r>
            <a:r>
              <a:rPr sz="2900" spc="-25" dirty="0">
                <a:solidFill>
                  <a:srgbClr val="000709"/>
                </a:solidFill>
                <a:latin typeface="Lucida Sans Unicode"/>
                <a:cs typeface="Lucida Sans Unicode"/>
              </a:rPr>
              <a:t>Nag </a:t>
            </a:r>
            <a:r>
              <a:rPr sz="2900" spc="-70" dirty="0">
                <a:solidFill>
                  <a:srgbClr val="000709"/>
                </a:solidFill>
                <a:latin typeface="Lucida Sans Unicode"/>
                <a:cs typeface="Lucida Sans Unicode"/>
              </a:rPr>
              <a:t>Senior</a:t>
            </a:r>
            <a:r>
              <a:rPr sz="2900" spc="-135" dirty="0">
                <a:solidFill>
                  <a:srgbClr val="000709"/>
                </a:solidFill>
                <a:latin typeface="Lucida Sans Unicode"/>
                <a:cs typeface="Lucida Sans Unicode"/>
              </a:rPr>
              <a:t> </a:t>
            </a:r>
            <a:r>
              <a:rPr sz="2900" spc="-55" dirty="0">
                <a:solidFill>
                  <a:srgbClr val="000709"/>
                </a:solidFill>
                <a:latin typeface="Lucida Sans Unicode"/>
                <a:cs typeface="Lucida Sans Unicode"/>
              </a:rPr>
              <a:t>Business</a:t>
            </a:r>
            <a:r>
              <a:rPr sz="2900" spc="-130" dirty="0">
                <a:solidFill>
                  <a:srgbClr val="000709"/>
                </a:solidFill>
                <a:latin typeface="Lucida Sans Unicode"/>
                <a:cs typeface="Lucida Sans Unicode"/>
              </a:rPr>
              <a:t> </a:t>
            </a:r>
            <a:r>
              <a:rPr sz="2900" spc="-60" dirty="0">
                <a:solidFill>
                  <a:srgbClr val="000709"/>
                </a:solidFill>
                <a:latin typeface="Lucida Sans Unicode"/>
                <a:cs typeface="Lucida Sans Unicode"/>
              </a:rPr>
              <a:t>Solution </a:t>
            </a:r>
            <a:r>
              <a:rPr sz="2900" spc="-10" dirty="0">
                <a:solidFill>
                  <a:srgbClr val="000709"/>
                </a:solidFill>
                <a:latin typeface="Lucida Sans Unicode"/>
                <a:cs typeface="Lucida Sans Unicode"/>
              </a:rPr>
              <a:t>Consultant</a:t>
            </a:r>
            <a:endParaRPr sz="2900">
              <a:latin typeface="Lucida Sans Unicode"/>
              <a:cs typeface="Lucida Sans Unicode"/>
            </a:endParaRPr>
          </a:p>
        </p:txBody>
      </p:sp>
      <p:sp>
        <p:nvSpPr>
          <p:cNvPr id="13" name="object 13"/>
          <p:cNvSpPr txBox="1"/>
          <p:nvPr/>
        </p:nvSpPr>
        <p:spPr>
          <a:xfrm>
            <a:off x="12350129" y="4006670"/>
            <a:ext cx="5126355" cy="4485640"/>
          </a:xfrm>
          <a:prstGeom prst="rect">
            <a:avLst/>
          </a:prstGeom>
        </p:spPr>
        <p:txBody>
          <a:bodyPr vert="horz" wrap="square" lIns="0" tIns="11430" rIns="0" bIns="0" rtlCol="0">
            <a:spAutoFit/>
          </a:bodyPr>
          <a:lstStyle/>
          <a:p>
            <a:pPr marR="856615" algn="ctr">
              <a:lnSpc>
                <a:spcPct val="100000"/>
              </a:lnSpc>
              <a:spcBef>
                <a:spcPts val="90"/>
              </a:spcBef>
            </a:pPr>
            <a:r>
              <a:rPr sz="9400" b="1" spc="315" dirty="0">
                <a:solidFill>
                  <a:srgbClr val="FFFFFF"/>
                </a:solidFill>
                <a:latin typeface="Arial"/>
                <a:cs typeface="Arial"/>
              </a:rPr>
              <a:t>3</a:t>
            </a:r>
            <a:endParaRPr sz="9400">
              <a:latin typeface="Arial"/>
              <a:cs typeface="Arial"/>
            </a:endParaRPr>
          </a:p>
          <a:p>
            <a:pPr marL="979805" marR="972819" algn="ctr">
              <a:lnSpc>
                <a:spcPct val="116399"/>
              </a:lnSpc>
              <a:spcBef>
                <a:spcPts val="7645"/>
              </a:spcBef>
            </a:pPr>
            <a:r>
              <a:rPr sz="2900" spc="-225" dirty="0">
                <a:solidFill>
                  <a:srgbClr val="000709"/>
                </a:solidFill>
                <a:latin typeface="Lucida Sans Unicode"/>
                <a:cs typeface="Lucida Sans Unicode"/>
              </a:rPr>
              <a:t>Dr.</a:t>
            </a:r>
            <a:r>
              <a:rPr sz="2900" spc="-130" dirty="0">
                <a:solidFill>
                  <a:srgbClr val="000709"/>
                </a:solidFill>
                <a:latin typeface="Lucida Sans Unicode"/>
                <a:cs typeface="Lucida Sans Unicode"/>
              </a:rPr>
              <a:t> </a:t>
            </a:r>
            <a:r>
              <a:rPr sz="2900" spc="-10" dirty="0">
                <a:solidFill>
                  <a:srgbClr val="000709"/>
                </a:solidFill>
                <a:latin typeface="Lucida Sans Unicode"/>
                <a:cs typeface="Lucida Sans Unicode"/>
              </a:rPr>
              <a:t>Lalita</a:t>
            </a:r>
            <a:r>
              <a:rPr sz="2900" spc="725" dirty="0">
                <a:solidFill>
                  <a:srgbClr val="000709"/>
                </a:solidFill>
                <a:latin typeface="Lucida Sans Unicode"/>
                <a:cs typeface="Lucida Sans Unicode"/>
              </a:rPr>
              <a:t> </a:t>
            </a:r>
            <a:r>
              <a:rPr sz="2900" spc="-50" dirty="0">
                <a:solidFill>
                  <a:srgbClr val="000709"/>
                </a:solidFill>
                <a:latin typeface="Lucida Sans Unicode"/>
                <a:cs typeface="Lucida Sans Unicode"/>
              </a:rPr>
              <a:t>Assistant</a:t>
            </a:r>
            <a:r>
              <a:rPr sz="2900" spc="-165" dirty="0">
                <a:solidFill>
                  <a:srgbClr val="000709"/>
                </a:solidFill>
                <a:latin typeface="Lucida Sans Unicode"/>
                <a:cs typeface="Lucida Sans Unicode"/>
              </a:rPr>
              <a:t> </a:t>
            </a:r>
            <a:r>
              <a:rPr sz="2900" spc="-80" dirty="0">
                <a:solidFill>
                  <a:srgbClr val="000709"/>
                </a:solidFill>
                <a:latin typeface="Lucida Sans Unicode"/>
                <a:cs typeface="Lucida Sans Unicode"/>
              </a:rPr>
              <a:t>Librarian</a:t>
            </a:r>
            <a:endParaRPr sz="2900">
              <a:latin typeface="Lucida Sans Unicode"/>
              <a:cs typeface="Lucida Sans Unicode"/>
            </a:endParaRPr>
          </a:p>
          <a:p>
            <a:pPr marL="12065" marR="5080" algn="ctr">
              <a:lnSpc>
                <a:spcPct val="116399"/>
              </a:lnSpc>
            </a:pPr>
            <a:r>
              <a:rPr sz="2900" spc="-130" dirty="0">
                <a:solidFill>
                  <a:srgbClr val="000709"/>
                </a:solidFill>
                <a:latin typeface="Lucida Sans Unicode"/>
                <a:cs typeface="Lucida Sans Unicode"/>
              </a:rPr>
              <a:t>Delhi</a:t>
            </a:r>
            <a:r>
              <a:rPr sz="2900" spc="-114" dirty="0">
                <a:solidFill>
                  <a:srgbClr val="000709"/>
                </a:solidFill>
                <a:latin typeface="Lucida Sans Unicode"/>
                <a:cs typeface="Lucida Sans Unicode"/>
              </a:rPr>
              <a:t> </a:t>
            </a:r>
            <a:r>
              <a:rPr sz="2900" spc="-90" dirty="0">
                <a:solidFill>
                  <a:srgbClr val="000709"/>
                </a:solidFill>
                <a:latin typeface="Lucida Sans Unicode"/>
                <a:cs typeface="Lucida Sans Unicode"/>
              </a:rPr>
              <a:t>Technological</a:t>
            </a:r>
            <a:r>
              <a:rPr sz="2900" spc="-114" dirty="0">
                <a:solidFill>
                  <a:srgbClr val="000709"/>
                </a:solidFill>
                <a:latin typeface="Lucida Sans Unicode"/>
                <a:cs typeface="Lucida Sans Unicode"/>
              </a:rPr>
              <a:t> </a:t>
            </a:r>
            <a:r>
              <a:rPr sz="2900" spc="-35" dirty="0">
                <a:solidFill>
                  <a:srgbClr val="000709"/>
                </a:solidFill>
                <a:latin typeface="Lucida Sans Unicode"/>
                <a:cs typeface="Lucida Sans Unicode"/>
              </a:rPr>
              <a:t>University </a:t>
            </a:r>
            <a:r>
              <a:rPr sz="2900" spc="-10" dirty="0">
                <a:solidFill>
                  <a:srgbClr val="000709"/>
                </a:solidFill>
                <a:latin typeface="Lucida Sans Unicode"/>
                <a:cs typeface="Lucida Sans Unicode"/>
              </a:rPr>
              <a:t>Coordinater</a:t>
            </a:r>
            <a:endParaRPr sz="2900">
              <a:latin typeface="Lucida Sans Unicode"/>
              <a:cs typeface="Lucida Sans Unicode"/>
            </a:endParaRPr>
          </a:p>
        </p:txBody>
      </p:sp>
      <p:sp>
        <p:nvSpPr>
          <p:cNvPr id="14" name="object 14"/>
          <p:cNvSpPr txBox="1"/>
          <p:nvPr/>
        </p:nvSpPr>
        <p:spPr>
          <a:xfrm>
            <a:off x="6530001" y="4006956"/>
            <a:ext cx="5169535" cy="4485005"/>
          </a:xfrm>
          <a:prstGeom prst="rect">
            <a:avLst/>
          </a:prstGeom>
        </p:spPr>
        <p:txBody>
          <a:bodyPr vert="horz" wrap="square" lIns="0" tIns="11430" rIns="0" bIns="0" rtlCol="0">
            <a:spAutoFit/>
          </a:bodyPr>
          <a:lstStyle/>
          <a:p>
            <a:pPr marR="182245" algn="ctr">
              <a:lnSpc>
                <a:spcPct val="100000"/>
              </a:lnSpc>
              <a:spcBef>
                <a:spcPts val="90"/>
              </a:spcBef>
            </a:pPr>
            <a:r>
              <a:rPr sz="9400" b="1" spc="50" dirty="0">
                <a:solidFill>
                  <a:srgbClr val="FFFFFF"/>
                </a:solidFill>
                <a:latin typeface="Arial"/>
                <a:cs typeface="Arial"/>
              </a:rPr>
              <a:t>2</a:t>
            </a:r>
            <a:endParaRPr sz="9400">
              <a:latin typeface="Arial"/>
              <a:cs typeface="Arial"/>
            </a:endParaRPr>
          </a:p>
          <a:p>
            <a:pPr marL="1071245" marR="1061720" algn="ctr">
              <a:lnSpc>
                <a:spcPct val="116399"/>
              </a:lnSpc>
              <a:spcBef>
                <a:spcPts val="7640"/>
              </a:spcBef>
            </a:pPr>
            <a:r>
              <a:rPr sz="2900" spc="-125" dirty="0">
                <a:solidFill>
                  <a:srgbClr val="000709"/>
                </a:solidFill>
                <a:latin typeface="Lucida Sans Unicode"/>
                <a:cs typeface="Lucida Sans Unicode"/>
              </a:rPr>
              <a:t>Prof.</a:t>
            </a:r>
            <a:r>
              <a:rPr sz="2900" spc="-130" dirty="0">
                <a:solidFill>
                  <a:srgbClr val="000709"/>
                </a:solidFill>
                <a:latin typeface="Lucida Sans Unicode"/>
                <a:cs typeface="Lucida Sans Unicode"/>
              </a:rPr>
              <a:t> </a:t>
            </a:r>
            <a:r>
              <a:rPr sz="2900" spc="-60" dirty="0">
                <a:solidFill>
                  <a:srgbClr val="000709"/>
                </a:solidFill>
                <a:latin typeface="Lucida Sans Unicode"/>
                <a:cs typeface="Lucida Sans Unicode"/>
              </a:rPr>
              <a:t>Rachna</a:t>
            </a:r>
            <a:r>
              <a:rPr sz="2900" spc="-125" dirty="0">
                <a:solidFill>
                  <a:srgbClr val="000709"/>
                </a:solidFill>
                <a:latin typeface="Lucida Sans Unicode"/>
                <a:cs typeface="Lucida Sans Unicode"/>
              </a:rPr>
              <a:t> </a:t>
            </a:r>
            <a:r>
              <a:rPr sz="2900" spc="-45" dirty="0">
                <a:solidFill>
                  <a:srgbClr val="000709"/>
                </a:solidFill>
                <a:latin typeface="Lucida Sans Unicode"/>
                <a:cs typeface="Lucida Sans Unicode"/>
              </a:rPr>
              <a:t>Garg </a:t>
            </a:r>
            <a:r>
              <a:rPr sz="2900" spc="-10" dirty="0">
                <a:solidFill>
                  <a:srgbClr val="000709"/>
                </a:solidFill>
                <a:latin typeface="Lucida Sans Unicode"/>
                <a:cs typeface="Lucida Sans Unicode"/>
              </a:rPr>
              <a:t>Librarian</a:t>
            </a:r>
            <a:endParaRPr sz="2900">
              <a:latin typeface="Lucida Sans Unicode"/>
              <a:cs typeface="Lucida Sans Unicode"/>
            </a:endParaRPr>
          </a:p>
          <a:p>
            <a:pPr marL="12065" marR="5080" algn="ctr">
              <a:lnSpc>
                <a:spcPct val="116399"/>
              </a:lnSpc>
            </a:pPr>
            <a:r>
              <a:rPr sz="2900" spc="-114" dirty="0">
                <a:solidFill>
                  <a:srgbClr val="000709"/>
                </a:solidFill>
                <a:latin typeface="Lucida Sans Unicode"/>
                <a:cs typeface="Lucida Sans Unicode"/>
              </a:rPr>
              <a:t>Delhi</a:t>
            </a:r>
            <a:r>
              <a:rPr sz="2900" spc="-105" dirty="0">
                <a:solidFill>
                  <a:srgbClr val="000709"/>
                </a:solidFill>
                <a:latin typeface="Lucida Sans Unicode"/>
                <a:cs typeface="Lucida Sans Unicode"/>
              </a:rPr>
              <a:t> </a:t>
            </a:r>
            <a:r>
              <a:rPr sz="2900" spc="-75" dirty="0">
                <a:solidFill>
                  <a:srgbClr val="000709"/>
                </a:solidFill>
                <a:latin typeface="Lucida Sans Unicode"/>
                <a:cs typeface="Lucida Sans Unicode"/>
              </a:rPr>
              <a:t>Technological</a:t>
            </a:r>
            <a:r>
              <a:rPr sz="2900" spc="-105" dirty="0">
                <a:solidFill>
                  <a:srgbClr val="000709"/>
                </a:solidFill>
                <a:latin typeface="Lucida Sans Unicode"/>
                <a:cs typeface="Lucida Sans Unicode"/>
              </a:rPr>
              <a:t> </a:t>
            </a:r>
            <a:r>
              <a:rPr sz="2900" spc="-30" dirty="0">
                <a:solidFill>
                  <a:srgbClr val="000709"/>
                </a:solidFill>
                <a:latin typeface="Lucida Sans Unicode"/>
                <a:cs typeface="Lucida Sans Unicode"/>
              </a:rPr>
              <a:t>University </a:t>
            </a:r>
            <a:r>
              <a:rPr sz="2900" spc="-10" dirty="0">
                <a:solidFill>
                  <a:srgbClr val="000709"/>
                </a:solidFill>
                <a:latin typeface="Lucida Sans Unicode"/>
                <a:cs typeface="Lucida Sans Unicode"/>
              </a:rPr>
              <a:t>Supervisor</a:t>
            </a:r>
            <a:endParaRPr sz="2900">
              <a:latin typeface="Lucida Sans Unicode"/>
              <a:cs typeface="Lucida Sans Unicode"/>
            </a:endParaRPr>
          </a:p>
        </p:txBody>
      </p:sp>
      <p:pic>
        <p:nvPicPr>
          <p:cNvPr id="15" name="object 15"/>
          <p:cNvPicPr/>
          <p:nvPr/>
        </p:nvPicPr>
        <p:blipFill>
          <a:blip r:embed="rId6" cstate="print"/>
          <a:stretch>
            <a:fillRect/>
          </a:stretch>
        </p:blipFill>
        <p:spPr>
          <a:xfrm>
            <a:off x="15857982" y="706434"/>
            <a:ext cx="1946513" cy="19465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6857464" y="3049397"/>
              <a:ext cx="4567710" cy="4902200"/>
            </a:xfrm>
            <a:prstGeom prst="rect">
              <a:avLst/>
            </a:prstGeom>
          </p:spPr>
        </p:pic>
        <p:pic>
          <p:nvPicPr>
            <p:cNvPr id="5" name="object 5"/>
            <p:cNvPicPr/>
            <p:nvPr/>
          </p:nvPicPr>
          <p:blipFill>
            <a:blip r:embed="rId4" cstate="print"/>
            <a:stretch>
              <a:fillRect/>
            </a:stretch>
          </p:blipFill>
          <p:spPr>
            <a:xfrm>
              <a:off x="0" y="3049397"/>
              <a:ext cx="6022207" cy="7237601"/>
            </a:xfrm>
            <a:prstGeom prst="rect">
              <a:avLst/>
            </a:prstGeom>
          </p:spPr>
        </p:pic>
        <p:pic>
          <p:nvPicPr>
            <p:cNvPr id="6" name="object 6"/>
            <p:cNvPicPr/>
            <p:nvPr/>
          </p:nvPicPr>
          <p:blipFill>
            <a:blip r:embed="rId5" cstate="print"/>
            <a:stretch>
              <a:fillRect/>
            </a:stretch>
          </p:blipFill>
          <p:spPr>
            <a:xfrm>
              <a:off x="12264616" y="3049397"/>
              <a:ext cx="4567710" cy="4902200"/>
            </a:xfrm>
            <a:prstGeom prst="rect">
              <a:avLst/>
            </a:prstGeom>
          </p:spPr>
        </p:pic>
      </p:grpSp>
      <p:sp>
        <p:nvSpPr>
          <p:cNvPr id="7" name="object 7"/>
          <p:cNvSpPr txBox="1">
            <a:spLocks noGrp="1"/>
          </p:cNvSpPr>
          <p:nvPr>
            <p:ph type="title"/>
          </p:nvPr>
        </p:nvSpPr>
        <p:spPr>
          <a:prstGeom prst="rect">
            <a:avLst/>
          </a:prstGeom>
        </p:spPr>
        <p:txBody>
          <a:bodyPr vert="horz" wrap="square" lIns="0" tIns="945334" rIns="0" bIns="0" rtlCol="0">
            <a:spAutoFit/>
          </a:bodyPr>
          <a:lstStyle/>
          <a:p>
            <a:pPr marL="1525270">
              <a:lnSpc>
                <a:spcPct val="100000"/>
              </a:lnSpc>
              <a:spcBef>
                <a:spcPts val="100"/>
              </a:spcBef>
            </a:pPr>
            <a:r>
              <a:rPr sz="7150" b="0" spc="815" dirty="0">
                <a:solidFill>
                  <a:srgbClr val="000709"/>
                </a:solidFill>
                <a:latin typeface="Cambria"/>
                <a:cs typeface="Cambria"/>
              </a:rPr>
              <a:t>KEY</a:t>
            </a:r>
            <a:r>
              <a:rPr sz="7150" b="0" dirty="0">
                <a:solidFill>
                  <a:srgbClr val="000709"/>
                </a:solidFill>
                <a:latin typeface="Cambria"/>
                <a:cs typeface="Cambria"/>
              </a:rPr>
              <a:t> </a:t>
            </a:r>
            <a:r>
              <a:rPr sz="7150" b="0" spc="620" dirty="0">
                <a:solidFill>
                  <a:srgbClr val="000709"/>
                </a:solidFill>
                <a:latin typeface="Cambria"/>
                <a:cs typeface="Cambria"/>
              </a:rPr>
              <a:t>TOPICS</a:t>
            </a:r>
            <a:endParaRPr sz="7150">
              <a:latin typeface="Cambria"/>
              <a:cs typeface="Cambria"/>
            </a:endParaRPr>
          </a:p>
        </p:txBody>
      </p:sp>
      <p:sp>
        <p:nvSpPr>
          <p:cNvPr id="8" name="object 8"/>
          <p:cNvSpPr txBox="1"/>
          <p:nvPr/>
        </p:nvSpPr>
        <p:spPr>
          <a:xfrm>
            <a:off x="2353594" y="3993503"/>
            <a:ext cx="2770505" cy="3126740"/>
          </a:xfrm>
          <a:prstGeom prst="rect">
            <a:avLst/>
          </a:prstGeom>
        </p:spPr>
        <p:txBody>
          <a:bodyPr vert="horz" wrap="square" lIns="0" tIns="12065" rIns="0" bIns="0" rtlCol="0">
            <a:spAutoFit/>
          </a:bodyPr>
          <a:lstStyle/>
          <a:p>
            <a:pPr marL="12700" marR="5080" indent="-635" algn="ctr">
              <a:lnSpc>
                <a:spcPct val="116900"/>
              </a:lnSpc>
              <a:spcBef>
                <a:spcPts val="95"/>
              </a:spcBef>
            </a:pPr>
            <a:r>
              <a:rPr sz="4350" spc="345" dirty="0">
                <a:solidFill>
                  <a:srgbClr val="000709"/>
                </a:solidFill>
                <a:latin typeface="Cambria"/>
                <a:cs typeface="Cambria"/>
              </a:rPr>
              <a:t>Web</a:t>
            </a:r>
            <a:r>
              <a:rPr sz="4350" dirty="0">
                <a:solidFill>
                  <a:srgbClr val="000709"/>
                </a:solidFill>
                <a:latin typeface="Cambria"/>
                <a:cs typeface="Cambria"/>
              </a:rPr>
              <a:t> </a:t>
            </a:r>
            <a:r>
              <a:rPr sz="4350" spc="370" dirty="0">
                <a:solidFill>
                  <a:srgbClr val="000709"/>
                </a:solidFill>
                <a:latin typeface="Cambria"/>
                <a:cs typeface="Cambria"/>
              </a:rPr>
              <a:t>of </a:t>
            </a:r>
            <a:r>
              <a:rPr sz="4350" spc="310" dirty="0">
                <a:solidFill>
                  <a:srgbClr val="000709"/>
                </a:solidFill>
                <a:latin typeface="Cambria"/>
                <a:cs typeface="Cambria"/>
              </a:rPr>
              <a:t>Science coverage </a:t>
            </a:r>
            <a:r>
              <a:rPr sz="4350" spc="365" dirty="0">
                <a:solidFill>
                  <a:srgbClr val="000709"/>
                </a:solidFill>
                <a:latin typeface="Cambria"/>
                <a:cs typeface="Cambria"/>
              </a:rPr>
              <a:t>and</a:t>
            </a:r>
            <a:r>
              <a:rPr sz="4350" spc="5" dirty="0">
                <a:solidFill>
                  <a:srgbClr val="000709"/>
                </a:solidFill>
                <a:latin typeface="Cambria"/>
                <a:cs typeface="Cambria"/>
              </a:rPr>
              <a:t> </a:t>
            </a:r>
            <a:r>
              <a:rPr sz="4350" spc="320" dirty="0">
                <a:solidFill>
                  <a:srgbClr val="000709"/>
                </a:solidFill>
                <a:latin typeface="Cambria"/>
                <a:cs typeface="Cambria"/>
              </a:rPr>
              <a:t>depth</a:t>
            </a:r>
            <a:endParaRPr sz="4350">
              <a:latin typeface="Cambria"/>
              <a:cs typeface="Cambria"/>
            </a:endParaRPr>
          </a:p>
        </p:txBody>
      </p:sp>
      <p:sp>
        <p:nvSpPr>
          <p:cNvPr id="9" name="object 9"/>
          <p:cNvSpPr txBox="1"/>
          <p:nvPr/>
        </p:nvSpPr>
        <p:spPr>
          <a:xfrm>
            <a:off x="7635330" y="3747103"/>
            <a:ext cx="3017520" cy="3126740"/>
          </a:xfrm>
          <a:prstGeom prst="rect">
            <a:avLst/>
          </a:prstGeom>
        </p:spPr>
        <p:txBody>
          <a:bodyPr vert="horz" wrap="square" lIns="0" tIns="12065" rIns="0" bIns="0" rtlCol="0">
            <a:spAutoFit/>
          </a:bodyPr>
          <a:lstStyle/>
          <a:p>
            <a:pPr marL="12700" marR="5080" indent="-635" algn="ctr">
              <a:lnSpc>
                <a:spcPct val="116900"/>
              </a:lnSpc>
              <a:spcBef>
                <a:spcPts val="95"/>
              </a:spcBef>
            </a:pPr>
            <a:r>
              <a:rPr sz="4350" spc="315" dirty="0">
                <a:solidFill>
                  <a:srgbClr val="000709"/>
                </a:solidFill>
                <a:latin typeface="Cambria"/>
                <a:cs typeface="Cambria"/>
              </a:rPr>
              <a:t>Citation </a:t>
            </a:r>
            <a:r>
              <a:rPr sz="4350" spc="310" dirty="0">
                <a:solidFill>
                  <a:srgbClr val="000709"/>
                </a:solidFill>
                <a:latin typeface="Cambria"/>
                <a:cs typeface="Cambria"/>
              </a:rPr>
              <a:t>patterns</a:t>
            </a:r>
            <a:r>
              <a:rPr sz="4350" spc="20" dirty="0">
                <a:solidFill>
                  <a:srgbClr val="000709"/>
                </a:solidFill>
                <a:latin typeface="Cambria"/>
                <a:cs typeface="Cambria"/>
              </a:rPr>
              <a:t> </a:t>
            </a:r>
            <a:r>
              <a:rPr sz="4350" spc="265" dirty="0">
                <a:solidFill>
                  <a:srgbClr val="000709"/>
                </a:solidFill>
                <a:latin typeface="Cambria"/>
                <a:cs typeface="Cambria"/>
              </a:rPr>
              <a:t>in </a:t>
            </a:r>
            <a:r>
              <a:rPr sz="4350" spc="315" dirty="0">
                <a:solidFill>
                  <a:srgbClr val="000709"/>
                </a:solidFill>
                <a:latin typeface="Cambria"/>
                <a:cs typeface="Cambria"/>
              </a:rPr>
              <a:t>different </a:t>
            </a:r>
            <a:r>
              <a:rPr sz="4350" spc="270" dirty="0">
                <a:solidFill>
                  <a:srgbClr val="000709"/>
                </a:solidFill>
                <a:latin typeface="Cambria"/>
                <a:cs typeface="Cambria"/>
              </a:rPr>
              <a:t>disciplines</a:t>
            </a:r>
            <a:endParaRPr sz="4350">
              <a:latin typeface="Cambria"/>
              <a:cs typeface="Cambria"/>
            </a:endParaRPr>
          </a:p>
        </p:txBody>
      </p:sp>
      <p:sp>
        <p:nvSpPr>
          <p:cNvPr id="10" name="object 10"/>
          <p:cNvSpPr txBox="1"/>
          <p:nvPr/>
        </p:nvSpPr>
        <p:spPr>
          <a:xfrm>
            <a:off x="12960715" y="3747103"/>
            <a:ext cx="3176905" cy="3126740"/>
          </a:xfrm>
          <a:prstGeom prst="rect">
            <a:avLst/>
          </a:prstGeom>
        </p:spPr>
        <p:txBody>
          <a:bodyPr vert="horz" wrap="square" lIns="0" tIns="12065" rIns="0" bIns="0" rtlCol="0">
            <a:spAutoFit/>
          </a:bodyPr>
          <a:lstStyle/>
          <a:p>
            <a:pPr marL="12700" marR="5080" algn="ctr">
              <a:lnSpc>
                <a:spcPct val="116900"/>
              </a:lnSpc>
              <a:spcBef>
                <a:spcPts val="95"/>
              </a:spcBef>
            </a:pPr>
            <a:r>
              <a:rPr sz="4350" spc="395" dirty="0">
                <a:solidFill>
                  <a:srgbClr val="000709"/>
                </a:solidFill>
                <a:latin typeface="Cambria"/>
                <a:cs typeface="Cambria"/>
              </a:rPr>
              <a:t>Why</a:t>
            </a:r>
            <a:r>
              <a:rPr sz="4350" spc="-5" dirty="0">
                <a:solidFill>
                  <a:srgbClr val="000709"/>
                </a:solidFill>
                <a:latin typeface="Cambria"/>
                <a:cs typeface="Cambria"/>
              </a:rPr>
              <a:t> </a:t>
            </a:r>
            <a:r>
              <a:rPr sz="4350" spc="300" dirty="0">
                <a:solidFill>
                  <a:srgbClr val="000709"/>
                </a:solidFill>
                <a:latin typeface="Cambria"/>
                <a:cs typeface="Cambria"/>
              </a:rPr>
              <a:t>are </a:t>
            </a:r>
            <a:r>
              <a:rPr sz="4350" spc="345" dirty="0">
                <a:solidFill>
                  <a:srgbClr val="000709"/>
                </a:solidFill>
                <a:latin typeface="Cambria"/>
                <a:cs typeface="Cambria"/>
              </a:rPr>
              <a:t>authors </a:t>
            </a:r>
            <a:r>
              <a:rPr sz="4350" spc="285" dirty="0">
                <a:solidFill>
                  <a:srgbClr val="000709"/>
                </a:solidFill>
                <a:latin typeface="Cambria"/>
                <a:cs typeface="Cambria"/>
              </a:rPr>
              <a:t>citing</a:t>
            </a:r>
            <a:r>
              <a:rPr sz="4350" spc="15" dirty="0">
                <a:solidFill>
                  <a:srgbClr val="000709"/>
                </a:solidFill>
                <a:latin typeface="Cambria"/>
                <a:cs typeface="Cambria"/>
              </a:rPr>
              <a:t> </a:t>
            </a:r>
            <a:r>
              <a:rPr sz="4350" spc="345" dirty="0">
                <a:solidFill>
                  <a:srgbClr val="000709"/>
                </a:solidFill>
                <a:latin typeface="Cambria"/>
                <a:cs typeface="Cambria"/>
              </a:rPr>
              <a:t>older </a:t>
            </a:r>
            <a:r>
              <a:rPr sz="4350" spc="315" dirty="0">
                <a:solidFill>
                  <a:srgbClr val="000709"/>
                </a:solidFill>
                <a:latin typeface="Cambria"/>
                <a:cs typeface="Cambria"/>
              </a:rPr>
              <a:t>papers?</a:t>
            </a:r>
            <a:endParaRPr sz="4350">
              <a:latin typeface="Cambria"/>
              <a:cs typeface="Cambria"/>
            </a:endParaRPr>
          </a:p>
        </p:txBody>
      </p:sp>
      <p:pic>
        <p:nvPicPr>
          <p:cNvPr id="11" name="object 11"/>
          <p:cNvPicPr/>
          <p:nvPr/>
        </p:nvPicPr>
        <p:blipFill>
          <a:blip r:embed="rId6" cstate="print"/>
          <a:stretch>
            <a:fillRect/>
          </a:stretch>
        </p:blipFill>
        <p:spPr>
          <a:xfrm>
            <a:off x="16341486" y="153007"/>
            <a:ext cx="1946513" cy="19465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3049397"/>
              <a:ext cx="6022207" cy="7237601"/>
            </a:xfrm>
            <a:prstGeom prst="rect">
              <a:avLst/>
            </a:prstGeom>
          </p:spPr>
        </p:pic>
        <p:pic>
          <p:nvPicPr>
            <p:cNvPr id="5" name="object 5"/>
            <p:cNvPicPr/>
            <p:nvPr/>
          </p:nvPicPr>
          <p:blipFill>
            <a:blip r:embed="rId4" cstate="print"/>
            <a:stretch>
              <a:fillRect/>
            </a:stretch>
          </p:blipFill>
          <p:spPr>
            <a:xfrm>
              <a:off x="12690392" y="3049397"/>
              <a:ext cx="4567710" cy="4902200"/>
            </a:xfrm>
            <a:prstGeom prst="rect">
              <a:avLst/>
            </a:prstGeom>
          </p:spPr>
        </p:pic>
      </p:grpSp>
      <p:sp>
        <p:nvSpPr>
          <p:cNvPr id="6" name="object 6"/>
          <p:cNvSpPr txBox="1">
            <a:spLocks noGrp="1"/>
          </p:cNvSpPr>
          <p:nvPr>
            <p:ph type="title"/>
          </p:nvPr>
        </p:nvSpPr>
        <p:spPr>
          <a:prstGeom prst="rect">
            <a:avLst/>
          </a:prstGeom>
        </p:spPr>
        <p:txBody>
          <a:bodyPr vert="horz" wrap="square" lIns="0" tIns="945334" rIns="0" bIns="0" rtlCol="0">
            <a:spAutoFit/>
          </a:bodyPr>
          <a:lstStyle/>
          <a:p>
            <a:pPr marL="1525270">
              <a:lnSpc>
                <a:spcPct val="100000"/>
              </a:lnSpc>
              <a:spcBef>
                <a:spcPts val="100"/>
              </a:spcBef>
            </a:pPr>
            <a:r>
              <a:rPr sz="7150" b="0" spc="815" dirty="0">
                <a:solidFill>
                  <a:srgbClr val="000709"/>
                </a:solidFill>
                <a:latin typeface="Cambria"/>
                <a:cs typeface="Cambria"/>
              </a:rPr>
              <a:t>KEY</a:t>
            </a:r>
            <a:r>
              <a:rPr sz="7150" b="0" dirty="0">
                <a:solidFill>
                  <a:srgbClr val="000709"/>
                </a:solidFill>
                <a:latin typeface="Cambria"/>
                <a:cs typeface="Cambria"/>
              </a:rPr>
              <a:t> </a:t>
            </a:r>
            <a:r>
              <a:rPr sz="7150" b="0" spc="620" dirty="0">
                <a:solidFill>
                  <a:srgbClr val="000709"/>
                </a:solidFill>
                <a:latin typeface="Cambria"/>
                <a:cs typeface="Cambria"/>
              </a:rPr>
              <a:t>TOPICS</a:t>
            </a:r>
            <a:endParaRPr sz="7150">
              <a:latin typeface="Cambria"/>
              <a:cs typeface="Cambria"/>
            </a:endParaRPr>
          </a:p>
        </p:txBody>
      </p:sp>
      <p:sp>
        <p:nvSpPr>
          <p:cNvPr id="7" name="object 7"/>
          <p:cNvSpPr txBox="1"/>
          <p:nvPr/>
        </p:nvSpPr>
        <p:spPr>
          <a:xfrm>
            <a:off x="1766036" y="3993503"/>
            <a:ext cx="4058920" cy="3126740"/>
          </a:xfrm>
          <a:prstGeom prst="rect">
            <a:avLst/>
          </a:prstGeom>
        </p:spPr>
        <p:txBody>
          <a:bodyPr vert="horz" wrap="square" lIns="0" tIns="12065" rIns="0" bIns="0" rtlCol="0">
            <a:spAutoFit/>
          </a:bodyPr>
          <a:lstStyle/>
          <a:p>
            <a:pPr marL="12700" marR="5080" indent="-635" algn="ctr">
              <a:lnSpc>
                <a:spcPct val="116900"/>
              </a:lnSpc>
              <a:spcBef>
                <a:spcPts val="95"/>
              </a:spcBef>
            </a:pPr>
            <a:r>
              <a:rPr sz="4350" spc="375" dirty="0">
                <a:solidFill>
                  <a:srgbClr val="000709"/>
                </a:solidFill>
                <a:latin typeface="Cambria"/>
                <a:cs typeface="Cambria"/>
              </a:rPr>
              <a:t>What</a:t>
            </a:r>
            <a:r>
              <a:rPr sz="4350" spc="-5" dirty="0">
                <a:solidFill>
                  <a:srgbClr val="000709"/>
                </a:solidFill>
                <a:latin typeface="Cambria"/>
                <a:cs typeface="Cambria"/>
              </a:rPr>
              <a:t> </a:t>
            </a:r>
            <a:r>
              <a:rPr sz="4350" spc="345" dirty="0">
                <a:solidFill>
                  <a:srgbClr val="000709"/>
                </a:solidFill>
                <a:latin typeface="Cambria"/>
                <a:cs typeface="Cambria"/>
              </a:rPr>
              <a:t>can</a:t>
            </a:r>
            <a:r>
              <a:rPr sz="4350" spc="-5" dirty="0">
                <a:solidFill>
                  <a:srgbClr val="000709"/>
                </a:solidFill>
                <a:latin typeface="Cambria"/>
                <a:cs typeface="Cambria"/>
              </a:rPr>
              <a:t> </a:t>
            </a:r>
            <a:r>
              <a:rPr sz="4350" spc="340" dirty="0">
                <a:solidFill>
                  <a:srgbClr val="000709"/>
                </a:solidFill>
                <a:latin typeface="Cambria"/>
                <a:cs typeface="Cambria"/>
              </a:rPr>
              <a:t>you </a:t>
            </a:r>
            <a:r>
              <a:rPr sz="4350" spc="290" dirty="0">
                <a:solidFill>
                  <a:srgbClr val="000709"/>
                </a:solidFill>
                <a:latin typeface="Cambria"/>
                <a:cs typeface="Cambria"/>
              </a:rPr>
              <a:t>miss</a:t>
            </a:r>
            <a:r>
              <a:rPr sz="4350" spc="5" dirty="0">
                <a:solidFill>
                  <a:srgbClr val="000709"/>
                </a:solidFill>
                <a:latin typeface="Cambria"/>
                <a:cs typeface="Cambria"/>
              </a:rPr>
              <a:t> </a:t>
            </a:r>
            <a:r>
              <a:rPr sz="4350" spc="365" dirty="0">
                <a:solidFill>
                  <a:srgbClr val="000709"/>
                </a:solidFill>
                <a:latin typeface="Cambria"/>
                <a:cs typeface="Cambria"/>
              </a:rPr>
              <a:t>without </a:t>
            </a:r>
            <a:r>
              <a:rPr sz="4350" spc="285" dirty="0">
                <a:solidFill>
                  <a:srgbClr val="000709"/>
                </a:solidFill>
                <a:latin typeface="Cambria"/>
                <a:cs typeface="Cambria"/>
              </a:rPr>
              <a:t>access</a:t>
            </a:r>
            <a:r>
              <a:rPr sz="4350" dirty="0">
                <a:solidFill>
                  <a:srgbClr val="000709"/>
                </a:solidFill>
                <a:latin typeface="Cambria"/>
                <a:cs typeface="Cambria"/>
              </a:rPr>
              <a:t> </a:t>
            </a:r>
            <a:r>
              <a:rPr sz="4350" spc="360" dirty="0">
                <a:solidFill>
                  <a:srgbClr val="000709"/>
                </a:solidFill>
                <a:latin typeface="Cambria"/>
                <a:cs typeface="Cambria"/>
              </a:rPr>
              <a:t>to</a:t>
            </a:r>
            <a:r>
              <a:rPr sz="4350" dirty="0">
                <a:solidFill>
                  <a:srgbClr val="000709"/>
                </a:solidFill>
                <a:latin typeface="Cambria"/>
                <a:cs typeface="Cambria"/>
              </a:rPr>
              <a:t> </a:t>
            </a:r>
            <a:r>
              <a:rPr sz="4350" spc="345" dirty="0">
                <a:solidFill>
                  <a:srgbClr val="000709"/>
                </a:solidFill>
                <a:latin typeface="Cambria"/>
                <a:cs typeface="Cambria"/>
              </a:rPr>
              <a:t>older </a:t>
            </a:r>
            <a:r>
              <a:rPr sz="4350" spc="315" dirty="0">
                <a:solidFill>
                  <a:srgbClr val="000709"/>
                </a:solidFill>
                <a:latin typeface="Cambria"/>
                <a:cs typeface="Cambria"/>
              </a:rPr>
              <a:t>literature?</a:t>
            </a:r>
            <a:endParaRPr sz="4350">
              <a:latin typeface="Cambria"/>
              <a:cs typeface="Cambria"/>
            </a:endParaRPr>
          </a:p>
        </p:txBody>
      </p:sp>
      <p:sp>
        <p:nvSpPr>
          <p:cNvPr id="8" name="object 8"/>
          <p:cNvSpPr txBox="1"/>
          <p:nvPr/>
        </p:nvSpPr>
        <p:spPr>
          <a:xfrm>
            <a:off x="13290605" y="5039650"/>
            <a:ext cx="3368675" cy="691515"/>
          </a:xfrm>
          <a:prstGeom prst="rect">
            <a:avLst/>
          </a:prstGeom>
        </p:spPr>
        <p:txBody>
          <a:bodyPr vert="horz" wrap="square" lIns="0" tIns="14604" rIns="0" bIns="0" rtlCol="0">
            <a:spAutoFit/>
          </a:bodyPr>
          <a:lstStyle/>
          <a:p>
            <a:pPr marL="12700">
              <a:lnSpc>
                <a:spcPct val="100000"/>
              </a:lnSpc>
              <a:spcBef>
                <a:spcPts val="114"/>
              </a:spcBef>
            </a:pPr>
            <a:r>
              <a:rPr sz="4350" spc="305" dirty="0">
                <a:solidFill>
                  <a:srgbClr val="000709"/>
                </a:solidFill>
                <a:latin typeface="Cambria"/>
                <a:cs typeface="Cambria"/>
              </a:rPr>
              <a:t>Case</a:t>
            </a:r>
            <a:r>
              <a:rPr sz="4350" dirty="0">
                <a:solidFill>
                  <a:srgbClr val="000709"/>
                </a:solidFill>
                <a:latin typeface="Cambria"/>
                <a:cs typeface="Cambria"/>
              </a:rPr>
              <a:t> </a:t>
            </a:r>
            <a:r>
              <a:rPr sz="4350" spc="275" dirty="0">
                <a:solidFill>
                  <a:srgbClr val="000709"/>
                </a:solidFill>
                <a:latin typeface="Cambria"/>
                <a:cs typeface="Cambria"/>
              </a:rPr>
              <a:t>studies</a:t>
            </a:r>
            <a:endParaRPr sz="4350">
              <a:latin typeface="Cambria"/>
              <a:cs typeface="Cambria"/>
            </a:endParaRPr>
          </a:p>
        </p:txBody>
      </p:sp>
      <p:pic>
        <p:nvPicPr>
          <p:cNvPr id="9" name="object 9"/>
          <p:cNvPicPr/>
          <p:nvPr/>
        </p:nvPicPr>
        <p:blipFill>
          <a:blip r:embed="rId5" cstate="print"/>
          <a:stretch>
            <a:fillRect/>
          </a:stretch>
        </p:blipFill>
        <p:spPr>
          <a:xfrm>
            <a:off x="16322436" y="153007"/>
            <a:ext cx="1946513" cy="19465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 y="0"/>
            <a:ext cx="9549070" cy="6829959"/>
          </a:xfrm>
          <a:prstGeom prst="rect">
            <a:avLst/>
          </a:prstGeom>
        </p:spPr>
      </p:pic>
      <p:pic>
        <p:nvPicPr>
          <p:cNvPr id="3" name="object 3"/>
          <p:cNvPicPr/>
          <p:nvPr/>
        </p:nvPicPr>
        <p:blipFill>
          <a:blip r:embed="rId3" cstate="print"/>
          <a:stretch>
            <a:fillRect/>
          </a:stretch>
        </p:blipFill>
        <p:spPr>
          <a:xfrm>
            <a:off x="1282748" y="9258299"/>
            <a:ext cx="17005251" cy="1028700"/>
          </a:xfrm>
          <a:prstGeom prst="rect">
            <a:avLst/>
          </a:prstGeom>
        </p:spPr>
      </p:pic>
      <p:grpSp>
        <p:nvGrpSpPr>
          <p:cNvPr id="4" name="object 4"/>
          <p:cNvGrpSpPr/>
          <p:nvPr/>
        </p:nvGrpSpPr>
        <p:grpSpPr>
          <a:xfrm>
            <a:off x="609619" y="2112111"/>
            <a:ext cx="7244715" cy="6858000"/>
            <a:chOff x="609619" y="2112111"/>
            <a:chExt cx="7244715" cy="6858000"/>
          </a:xfrm>
        </p:grpSpPr>
        <p:pic>
          <p:nvPicPr>
            <p:cNvPr id="5" name="object 5"/>
            <p:cNvPicPr/>
            <p:nvPr/>
          </p:nvPicPr>
          <p:blipFill>
            <a:blip r:embed="rId4" cstate="print"/>
            <a:stretch>
              <a:fillRect/>
            </a:stretch>
          </p:blipFill>
          <p:spPr>
            <a:xfrm>
              <a:off x="990599" y="2112111"/>
              <a:ext cx="6482577" cy="6477000"/>
            </a:xfrm>
            <a:prstGeom prst="rect">
              <a:avLst/>
            </a:prstGeom>
          </p:spPr>
        </p:pic>
        <p:sp>
          <p:nvSpPr>
            <p:cNvPr id="6" name="object 6"/>
            <p:cNvSpPr/>
            <p:nvPr/>
          </p:nvSpPr>
          <p:spPr>
            <a:xfrm>
              <a:off x="990619" y="3305636"/>
              <a:ext cx="6482715" cy="5283835"/>
            </a:xfrm>
            <a:custGeom>
              <a:avLst/>
              <a:gdLst/>
              <a:ahLst/>
              <a:cxnLst/>
              <a:rect l="l" t="t" r="r" b="b"/>
              <a:pathLst>
                <a:path w="6482715" h="5283834">
                  <a:moveTo>
                    <a:pt x="2954094" y="5270774"/>
                  </a:moveTo>
                  <a:lnTo>
                    <a:pt x="3001493" y="5274688"/>
                  </a:lnTo>
                  <a:lnTo>
                    <a:pt x="3049082" y="5277819"/>
                  </a:lnTo>
                  <a:lnTo>
                    <a:pt x="3096855" y="5280262"/>
                  </a:lnTo>
                  <a:lnTo>
                    <a:pt x="3144807" y="5282013"/>
                  </a:lnTo>
                  <a:lnTo>
                    <a:pt x="3192935" y="5283068"/>
                  </a:lnTo>
                  <a:lnTo>
                    <a:pt x="3241233" y="5283474"/>
                  </a:lnTo>
                  <a:lnTo>
                    <a:pt x="3289530" y="5283068"/>
                  </a:lnTo>
                  <a:lnTo>
                    <a:pt x="3337658" y="5282013"/>
                  </a:lnTo>
                  <a:lnTo>
                    <a:pt x="3385611" y="5280262"/>
                  </a:lnTo>
                  <a:lnTo>
                    <a:pt x="3433384" y="5277819"/>
                  </a:lnTo>
                  <a:lnTo>
                    <a:pt x="3480973" y="5274688"/>
                  </a:lnTo>
                  <a:lnTo>
                    <a:pt x="3528372" y="5270774"/>
                  </a:lnTo>
                </a:path>
                <a:path w="6482715" h="5283834">
                  <a:moveTo>
                    <a:pt x="2834606" y="5258074"/>
                  </a:moveTo>
                  <a:lnTo>
                    <a:pt x="2859884" y="5261223"/>
                  </a:lnTo>
                  <a:lnTo>
                    <a:pt x="2906889" y="5266386"/>
                  </a:lnTo>
                  <a:lnTo>
                    <a:pt x="2954094" y="5270774"/>
                  </a:lnTo>
                </a:path>
                <a:path w="6482715" h="5283834">
                  <a:moveTo>
                    <a:pt x="3528372" y="5270774"/>
                  </a:moveTo>
                  <a:lnTo>
                    <a:pt x="3575577" y="5266386"/>
                  </a:lnTo>
                  <a:lnTo>
                    <a:pt x="3622583" y="5261223"/>
                  </a:lnTo>
                  <a:lnTo>
                    <a:pt x="3647861" y="5258074"/>
                  </a:lnTo>
                </a:path>
                <a:path w="6482715" h="5283834">
                  <a:moveTo>
                    <a:pt x="2743623" y="5245374"/>
                  </a:moveTo>
                  <a:lnTo>
                    <a:pt x="2766490" y="5248900"/>
                  </a:lnTo>
                  <a:lnTo>
                    <a:pt x="2813082" y="5255393"/>
                  </a:lnTo>
                  <a:lnTo>
                    <a:pt x="2834606" y="5258074"/>
                  </a:lnTo>
                </a:path>
                <a:path w="6482715" h="5283834">
                  <a:moveTo>
                    <a:pt x="3647861" y="5258074"/>
                  </a:moveTo>
                  <a:lnTo>
                    <a:pt x="3669385" y="5255393"/>
                  </a:lnTo>
                  <a:lnTo>
                    <a:pt x="3715977" y="5248900"/>
                  </a:lnTo>
                  <a:lnTo>
                    <a:pt x="3738844" y="5245374"/>
                  </a:lnTo>
                </a:path>
                <a:path w="6482715" h="5283834">
                  <a:moveTo>
                    <a:pt x="2539683" y="5207274"/>
                  </a:moveTo>
                  <a:lnTo>
                    <a:pt x="2582307" y="5216398"/>
                  </a:lnTo>
                  <a:lnTo>
                    <a:pt x="2628015" y="5225493"/>
                  </a:lnTo>
                  <a:lnTo>
                    <a:pt x="2673951" y="5233945"/>
                  </a:lnTo>
                  <a:lnTo>
                    <a:pt x="2720111" y="5241749"/>
                  </a:lnTo>
                  <a:lnTo>
                    <a:pt x="2743623" y="5245374"/>
                  </a:lnTo>
                </a:path>
                <a:path w="6482715" h="5283834">
                  <a:moveTo>
                    <a:pt x="3738844" y="5245374"/>
                  </a:moveTo>
                  <a:lnTo>
                    <a:pt x="3762356" y="5241749"/>
                  </a:lnTo>
                  <a:lnTo>
                    <a:pt x="3808516" y="5233945"/>
                  </a:lnTo>
                  <a:lnTo>
                    <a:pt x="3854452" y="5225493"/>
                  </a:lnTo>
                  <a:lnTo>
                    <a:pt x="3900160" y="5216398"/>
                  </a:lnTo>
                  <a:lnTo>
                    <a:pt x="3942785" y="5207274"/>
                  </a:lnTo>
                </a:path>
                <a:path w="6482715" h="5283834">
                  <a:moveTo>
                    <a:pt x="192357" y="939844"/>
                  </a:moveTo>
                  <a:lnTo>
                    <a:pt x="192274" y="940078"/>
                  </a:lnTo>
                </a:path>
                <a:path w="6482715" h="5283834">
                  <a:moveTo>
                    <a:pt x="8835" y="1802440"/>
                  </a:moveTo>
                  <a:lnTo>
                    <a:pt x="8750" y="1803677"/>
                  </a:lnTo>
                </a:path>
                <a:path w="6482715" h="5283834">
                  <a:moveTo>
                    <a:pt x="341" y="1993870"/>
                  </a:moveTo>
                  <a:lnTo>
                    <a:pt x="338" y="1994174"/>
                  </a:lnTo>
                  <a:lnTo>
                    <a:pt x="0" y="2042167"/>
                  </a:lnTo>
                  <a:lnTo>
                    <a:pt x="19" y="2044974"/>
                  </a:lnTo>
                  <a:lnTo>
                    <a:pt x="299" y="2090465"/>
                  </a:lnTo>
                  <a:lnTo>
                    <a:pt x="419" y="2095772"/>
                  </a:lnTo>
                  <a:lnTo>
                    <a:pt x="1387" y="2138593"/>
                  </a:lnTo>
                  <a:lnTo>
                    <a:pt x="3138" y="2186546"/>
                  </a:lnTo>
                  <a:lnTo>
                    <a:pt x="5507" y="2234324"/>
                  </a:lnTo>
                  <a:lnTo>
                    <a:pt x="5585" y="2235474"/>
                  </a:lnTo>
                  <a:lnTo>
                    <a:pt x="8712" y="2281908"/>
                  </a:lnTo>
                  <a:lnTo>
                    <a:pt x="12524" y="2329307"/>
                  </a:lnTo>
                  <a:lnTo>
                    <a:pt x="17014" y="2376512"/>
                  </a:lnTo>
                  <a:lnTo>
                    <a:pt x="22177" y="2423518"/>
                  </a:lnTo>
                  <a:lnTo>
                    <a:pt x="28007" y="2470319"/>
                  </a:lnTo>
                  <a:lnTo>
                    <a:pt x="34500" y="2516912"/>
                  </a:lnTo>
                  <a:lnTo>
                    <a:pt x="41651" y="2563291"/>
                  </a:lnTo>
                  <a:lnTo>
                    <a:pt x="49455" y="2609451"/>
                  </a:lnTo>
                  <a:lnTo>
                    <a:pt x="57907" y="2655387"/>
                  </a:lnTo>
                  <a:lnTo>
                    <a:pt x="67003" y="2701095"/>
                  </a:lnTo>
                  <a:lnTo>
                    <a:pt x="76736" y="2746570"/>
                  </a:lnTo>
                  <a:lnTo>
                    <a:pt x="87103" y="2791806"/>
                  </a:lnTo>
                  <a:lnTo>
                    <a:pt x="98099" y="2836799"/>
                  </a:lnTo>
                  <a:lnTo>
                    <a:pt x="109719" y="2881544"/>
                  </a:lnTo>
                  <a:lnTo>
                    <a:pt x="121957" y="2926037"/>
                  </a:lnTo>
                  <a:lnTo>
                    <a:pt x="134809" y="2970271"/>
                  </a:lnTo>
                  <a:lnTo>
                    <a:pt x="148271" y="3014243"/>
                  </a:lnTo>
                  <a:lnTo>
                    <a:pt x="162336" y="3057948"/>
                  </a:lnTo>
                  <a:lnTo>
                    <a:pt x="177001" y="3101380"/>
                  </a:lnTo>
                  <a:lnTo>
                    <a:pt x="192260" y="3144534"/>
                  </a:lnTo>
                  <a:lnTo>
                    <a:pt x="208109" y="3187407"/>
                  </a:lnTo>
                  <a:lnTo>
                    <a:pt x="224543" y="3229992"/>
                  </a:lnTo>
                  <a:lnTo>
                    <a:pt x="241556" y="3272286"/>
                  </a:lnTo>
                  <a:lnTo>
                    <a:pt x="259145" y="3314283"/>
                  </a:lnTo>
                  <a:lnTo>
                    <a:pt x="277303" y="3355978"/>
                  </a:lnTo>
                  <a:lnTo>
                    <a:pt x="296027" y="3397366"/>
                  </a:lnTo>
                  <a:lnTo>
                    <a:pt x="315311" y="3438443"/>
                  </a:lnTo>
                  <a:lnTo>
                    <a:pt x="335150" y="3479204"/>
                  </a:lnTo>
                  <a:lnTo>
                    <a:pt x="355540" y="3519643"/>
                  </a:lnTo>
                  <a:lnTo>
                    <a:pt x="376475" y="3559757"/>
                  </a:lnTo>
                  <a:lnTo>
                    <a:pt x="397951" y="3599539"/>
                  </a:lnTo>
                  <a:lnTo>
                    <a:pt x="419963" y="3638986"/>
                  </a:lnTo>
                  <a:lnTo>
                    <a:pt x="442507" y="3678092"/>
                  </a:lnTo>
                  <a:lnTo>
                    <a:pt x="465576" y="3716852"/>
                  </a:lnTo>
                  <a:lnTo>
                    <a:pt x="489166" y="3755262"/>
                  </a:lnTo>
                  <a:lnTo>
                    <a:pt x="513273" y="3793317"/>
                  </a:lnTo>
                  <a:lnTo>
                    <a:pt x="537892" y="3831011"/>
                  </a:lnTo>
                  <a:lnTo>
                    <a:pt x="563017" y="3868340"/>
                  </a:lnTo>
                  <a:lnTo>
                    <a:pt x="588644" y="3905299"/>
                  </a:lnTo>
                  <a:lnTo>
                    <a:pt x="614767" y="3941884"/>
                  </a:lnTo>
                  <a:lnTo>
                    <a:pt x="641383" y="3978088"/>
                  </a:lnTo>
                  <a:lnTo>
                    <a:pt x="668485" y="4013908"/>
                  </a:lnTo>
                  <a:lnTo>
                    <a:pt x="696070" y="4049339"/>
                  </a:lnTo>
                  <a:lnTo>
                    <a:pt x="724133" y="4084375"/>
                  </a:lnTo>
                  <a:lnTo>
                    <a:pt x="752667" y="4119011"/>
                  </a:lnTo>
                  <a:lnTo>
                    <a:pt x="781670" y="4153244"/>
                  </a:lnTo>
                  <a:lnTo>
                    <a:pt x="811135" y="4187068"/>
                  </a:lnTo>
                  <a:lnTo>
                    <a:pt x="841057" y="4220477"/>
                  </a:lnTo>
                  <a:lnTo>
                    <a:pt x="871433" y="4253468"/>
                  </a:lnTo>
                  <a:lnTo>
                    <a:pt x="902257" y="4286035"/>
                  </a:lnTo>
                  <a:lnTo>
                    <a:pt x="933477" y="4318231"/>
                  </a:lnTo>
                  <a:lnTo>
                    <a:pt x="965229" y="4349879"/>
                  </a:lnTo>
                  <a:lnTo>
                    <a:pt x="997368" y="4381146"/>
                  </a:lnTo>
                  <a:lnTo>
                    <a:pt x="1029935" y="4411970"/>
                  </a:lnTo>
                  <a:lnTo>
                    <a:pt x="1062926" y="4442346"/>
                  </a:lnTo>
                  <a:lnTo>
                    <a:pt x="1096336" y="4472268"/>
                  </a:lnTo>
                  <a:lnTo>
                    <a:pt x="1130160" y="4501733"/>
                  </a:lnTo>
                  <a:lnTo>
                    <a:pt x="1164392" y="4530736"/>
                  </a:lnTo>
                  <a:lnTo>
                    <a:pt x="1199029" y="4559270"/>
                  </a:lnTo>
                  <a:lnTo>
                    <a:pt x="1234065" y="4587332"/>
                  </a:lnTo>
                  <a:lnTo>
                    <a:pt x="1269496" y="4614917"/>
                  </a:lnTo>
                  <a:lnTo>
                    <a:pt x="1305316" y="4642020"/>
                  </a:lnTo>
                  <a:lnTo>
                    <a:pt x="1341520" y="4668635"/>
                  </a:lnTo>
                  <a:lnTo>
                    <a:pt x="1378104" y="4694759"/>
                  </a:lnTo>
                  <a:lnTo>
                    <a:pt x="1415064" y="4720386"/>
                  </a:lnTo>
                  <a:lnTo>
                    <a:pt x="1452393" y="4745510"/>
                  </a:lnTo>
                  <a:lnTo>
                    <a:pt x="1490087" y="4770129"/>
                  </a:lnTo>
                  <a:lnTo>
                    <a:pt x="1528142" y="4794236"/>
                  </a:lnTo>
                  <a:lnTo>
                    <a:pt x="1566552" y="4817826"/>
                  </a:lnTo>
                  <a:lnTo>
                    <a:pt x="1605312" y="4840895"/>
                  </a:lnTo>
                  <a:lnTo>
                    <a:pt x="1644418" y="4863438"/>
                  </a:lnTo>
                  <a:lnTo>
                    <a:pt x="1683865" y="4885450"/>
                  </a:lnTo>
                  <a:lnTo>
                    <a:pt x="1723647" y="4906927"/>
                  </a:lnTo>
                  <a:lnTo>
                    <a:pt x="1763761" y="4927862"/>
                  </a:lnTo>
                  <a:lnTo>
                    <a:pt x="1804200" y="4948252"/>
                  </a:lnTo>
                  <a:lnTo>
                    <a:pt x="1844961" y="4968091"/>
                  </a:lnTo>
                  <a:lnTo>
                    <a:pt x="1886038" y="4987375"/>
                  </a:lnTo>
                  <a:lnTo>
                    <a:pt x="1927426" y="5006098"/>
                  </a:lnTo>
                  <a:lnTo>
                    <a:pt x="1969121" y="5024256"/>
                  </a:lnTo>
                  <a:lnTo>
                    <a:pt x="2011118" y="5041845"/>
                  </a:lnTo>
                  <a:lnTo>
                    <a:pt x="2053411" y="5058858"/>
                  </a:lnTo>
                  <a:lnTo>
                    <a:pt x="2095997" y="5075292"/>
                  </a:lnTo>
                  <a:lnTo>
                    <a:pt x="2138869" y="5091140"/>
                  </a:lnTo>
                  <a:lnTo>
                    <a:pt x="2182024" y="5106400"/>
                  </a:lnTo>
                  <a:lnTo>
                    <a:pt x="2225456" y="5121065"/>
                  </a:lnTo>
                  <a:lnTo>
                    <a:pt x="2269160" y="5135130"/>
                  </a:lnTo>
                  <a:lnTo>
                    <a:pt x="2313132" y="5148591"/>
                  </a:lnTo>
                  <a:lnTo>
                    <a:pt x="2357366" y="5161444"/>
                  </a:lnTo>
                  <a:lnTo>
                    <a:pt x="2401859" y="5173682"/>
                  </a:lnTo>
                  <a:lnTo>
                    <a:pt x="2446604" y="5185301"/>
                  </a:lnTo>
                  <a:lnTo>
                    <a:pt x="2491597" y="5196297"/>
                  </a:lnTo>
                  <a:lnTo>
                    <a:pt x="2536833" y="5206664"/>
                  </a:lnTo>
                  <a:lnTo>
                    <a:pt x="2539683" y="5207274"/>
                  </a:lnTo>
                </a:path>
                <a:path w="6482715" h="5283834">
                  <a:moveTo>
                    <a:pt x="3942785" y="5207274"/>
                  </a:moveTo>
                  <a:lnTo>
                    <a:pt x="3990871" y="5196297"/>
                  </a:lnTo>
                  <a:lnTo>
                    <a:pt x="4035865" y="5185301"/>
                  </a:lnTo>
                  <a:lnTo>
                    <a:pt x="4080610" y="5173682"/>
                  </a:lnTo>
                  <a:lnTo>
                    <a:pt x="4125102" y="5161444"/>
                  </a:lnTo>
                  <a:lnTo>
                    <a:pt x="4169337" y="5148591"/>
                  </a:lnTo>
                  <a:lnTo>
                    <a:pt x="4213309" y="5135130"/>
                  </a:lnTo>
                  <a:lnTo>
                    <a:pt x="4257013" y="5121065"/>
                  </a:lnTo>
                  <a:lnTo>
                    <a:pt x="4300445" y="5106400"/>
                  </a:lnTo>
                  <a:lnTo>
                    <a:pt x="4343600" y="5091140"/>
                  </a:lnTo>
                  <a:lnTo>
                    <a:pt x="4386472" y="5075292"/>
                  </a:lnTo>
                  <a:lnTo>
                    <a:pt x="4429058" y="5058858"/>
                  </a:lnTo>
                  <a:lnTo>
                    <a:pt x="4471351" y="5041845"/>
                  </a:lnTo>
                  <a:lnTo>
                    <a:pt x="4513348" y="5024256"/>
                  </a:lnTo>
                  <a:lnTo>
                    <a:pt x="4555043" y="5006098"/>
                  </a:lnTo>
                  <a:lnTo>
                    <a:pt x="4596431" y="4987375"/>
                  </a:lnTo>
                  <a:lnTo>
                    <a:pt x="4637508" y="4968091"/>
                  </a:lnTo>
                  <a:lnTo>
                    <a:pt x="4678269" y="4948252"/>
                  </a:lnTo>
                  <a:lnTo>
                    <a:pt x="4718709" y="4927862"/>
                  </a:lnTo>
                  <a:lnTo>
                    <a:pt x="4758822" y="4906927"/>
                  </a:lnTo>
                  <a:lnTo>
                    <a:pt x="4798605" y="4885450"/>
                  </a:lnTo>
                  <a:lnTo>
                    <a:pt x="4838051" y="4863438"/>
                  </a:lnTo>
                  <a:lnTo>
                    <a:pt x="4877157" y="4840895"/>
                  </a:lnTo>
                  <a:lnTo>
                    <a:pt x="4915918" y="4817826"/>
                  </a:lnTo>
                  <a:lnTo>
                    <a:pt x="4954328" y="4794236"/>
                  </a:lnTo>
                  <a:lnTo>
                    <a:pt x="4992382" y="4770129"/>
                  </a:lnTo>
                  <a:lnTo>
                    <a:pt x="5030076" y="4745510"/>
                  </a:lnTo>
                  <a:lnTo>
                    <a:pt x="5067406" y="4720386"/>
                  </a:lnTo>
                  <a:lnTo>
                    <a:pt x="5104365" y="4694759"/>
                  </a:lnTo>
                  <a:lnTo>
                    <a:pt x="5140949" y="4668635"/>
                  </a:lnTo>
                  <a:lnTo>
                    <a:pt x="5177154" y="4642020"/>
                  </a:lnTo>
                  <a:lnTo>
                    <a:pt x="5212974" y="4614917"/>
                  </a:lnTo>
                  <a:lnTo>
                    <a:pt x="5248404" y="4587332"/>
                  </a:lnTo>
                  <a:lnTo>
                    <a:pt x="5283440" y="4559270"/>
                  </a:lnTo>
                  <a:lnTo>
                    <a:pt x="5318077" y="4530736"/>
                  </a:lnTo>
                  <a:lnTo>
                    <a:pt x="5352309" y="4501733"/>
                  </a:lnTo>
                  <a:lnTo>
                    <a:pt x="5386133" y="4472268"/>
                  </a:lnTo>
                  <a:lnTo>
                    <a:pt x="5419543" y="4442346"/>
                  </a:lnTo>
                  <a:lnTo>
                    <a:pt x="5452533" y="4411970"/>
                  </a:lnTo>
                  <a:lnTo>
                    <a:pt x="5485101" y="4381146"/>
                  </a:lnTo>
                  <a:lnTo>
                    <a:pt x="5517239" y="4349879"/>
                  </a:lnTo>
                  <a:lnTo>
                    <a:pt x="5549026" y="4318242"/>
                  </a:lnTo>
                  <a:lnTo>
                    <a:pt x="5580212" y="4286035"/>
                  </a:lnTo>
                  <a:lnTo>
                    <a:pt x="5611035" y="4253468"/>
                  </a:lnTo>
                  <a:lnTo>
                    <a:pt x="5641411" y="4220477"/>
                  </a:lnTo>
                  <a:lnTo>
                    <a:pt x="5671334" y="4187068"/>
                  </a:lnTo>
                  <a:lnTo>
                    <a:pt x="5700799" y="4153244"/>
                  </a:lnTo>
                  <a:lnTo>
                    <a:pt x="5729801" y="4119011"/>
                  </a:lnTo>
                  <a:lnTo>
                    <a:pt x="5758335" y="4084375"/>
                  </a:lnTo>
                  <a:lnTo>
                    <a:pt x="5786398" y="4049339"/>
                  </a:lnTo>
                  <a:lnTo>
                    <a:pt x="5813982" y="4013908"/>
                  </a:lnTo>
                  <a:lnTo>
                    <a:pt x="5841085" y="3978088"/>
                  </a:lnTo>
                  <a:lnTo>
                    <a:pt x="5867701" y="3941884"/>
                  </a:lnTo>
                  <a:lnTo>
                    <a:pt x="5893824" y="3905299"/>
                  </a:lnTo>
                  <a:lnTo>
                    <a:pt x="5919451" y="3868340"/>
                  </a:lnTo>
                  <a:lnTo>
                    <a:pt x="5944576" y="3831011"/>
                  </a:lnTo>
                  <a:lnTo>
                    <a:pt x="5969194" y="3793317"/>
                  </a:lnTo>
                  <a:lnTo>
                    <a:pt x="5993301" y="3755262"/>
                  </a:lnTo>
                  <a:lnTo>
                    <a:pt x="6016891" y="3716852"/>
                  </a:lnTo>
                  <a:lnTo>
                    <a:pt x="6039961" y="3678092"/>
                  </a:lnTo>
                  <a:lnTo>
                    <a:pt x="6062504" y="3638986"/>
                  </a:lnTo>
                  <a:lnTo>
                    <a:pt x="6084516" y="3599539"/>
                  </a:lnTo>
                  <a:lnTo>
                    <a:pt x="6105992" y="3559757"/>
                  </a:lnTo>
                  <a:lnTo>
                    <a:pt x="6126927" y="3519643"/>
                  </a:lnTo>
                  <a:lnTo>
                    <a:pt x="6147317" y="3479204"/>
                  </a:lnTo>
                  <a:lnTo>
                    <a:pt x="6167156" y="3438443"/>
                  </a:lnTo>
                  <a:lnTo>
                    <a:pt x="6186440" y="3397366"/>
                  </a:lnTo>
                  <a:lnTo>
                    <a:pt x="6205163" y="3355978"/>
                  </a:lnTo>
                  <a:lnTo>
                    <a:pt x="6223322" y="3314283"/>
                  </a:lnTo>
                  <a:lnTo>
                    <a:pt x="6240910" y="3272286"/>
                  </a:lnTo>
                  <a:lnTo>
                    <a:pt x="6257923" y="3229992"/>
                  </a:lnTo>
                  <a:lnTo>
                    <a:pt x="6274357" y="3187407"/>
                  </a:lnTo>
                  <a:lnTo>
                    <a:pt x="6290206" y="3144534"/>
                  </a:lnTo>
                  <a:lnTo>
                    <a:pt x="6305465" y="3101380"/>
                  </a:lnTo>
                  <a:lnTo>
                    <a:pt x="6320130" y="3057948"/>
                  </a:lnTo>
                  <a:lnTo>
                    <a:pt x="6334195" y="3014243"/>
                  </a:lnTo>
                  <a:lnTo>
                    <a:pt x="6347657" y="2970271"/>
                  </a:lnTo>
                  <a:lnTo>
                    <a:pt x="6360509" y="2926037"/>
                  </a:lnTo>
                  <a:lnTo>
                    <a:pt x="6372747" y="2881544"/>
                  </a:lnTo>
                  <a:lnTo>
                    <a:pt x="6384367" y="2836799"/>
                  </a:lnTo>
                  <a:lnTo>
                    <a:pt x="6395362" y="2791806"/>
                  </a:lnTo>
                  <a:lnTo>
                    <a:pt x="6405729" y="2746570"/>
                  </a:lnTo>
                  <a:lnTo>
                    <a:pt x="6415463" y="2701095"/>
                  </a:lnTo>
                  <a:lnTo>
                    <a:pt x="6424558" y="2655387"/>
                  </a:lnTo>
                  <a:lnTo>
                    <a:pt x="6433010" y="2609451"/>
                  </a:lnTo>
                  <a:lnTo>
                    <a:pt x="6440814" y="2563291"/>
                  </a:lnTo>
                  <a:lnTo>
                    <a:pt x="6447965" y="2516912"/>
                  </a:lnTo>
                  <a:lnTo>
                    <a:pt x="6454458" y="2470319"/>
                  </a:lnTo>
                  <a:lnTo>
                    <a:pt x="6460288" y="2423518"/>
                  </a:lnTo>
                  <a:lnTo>
                    <a:pt x="6465451" y="2376512"/>
                  </a:lnTo>
                  <a:lnTo>
                    <a:pt x="6469941" y="2329307"/>
                  </a:lnTo>
                  <a:lnTo>
                    <a:pt x="6473754" y="2281908"/>
                  </a:lnTo>
                  <a:lnTo>
                    <a:pt x="6476884" y="2234319"/>
                  </a:lnTo>
                  <a:lnTo>
                    <a:pt x="6479327" y="2186546"/>
                  </a:lnTo>
                  <a:lnTo>
                    <a:pt x="6481079" y="2138593"/>
                  </a:lnTo>
                  <a:lnTo>
                    <a:pt x="6482242" y="2090466"/>
                  </a:lnTo>
                  <a:lnTo>
                    <a:pt x="6482471" y="2044973"/>
                  </a:lnTo>
                  <a:lnTo>
                    <a:pt x="6482457" y="2042167"/>
                  </a:lnTo>
                  <a:lnTo>
                    <a:pt x="6482135" y="1994174"/>
                  </a:lnTo>
                  <a:lnTo>
                    <a:pt x="6482127" y="1993870"/>
                  </a:lnTo>
                </a:path>
                <a:path w="6482715" h="5283834">
                  <a:moveTo>
                    <a:pt x="6473836" y="1803673"/>
                  </a:moveTo>
                  <a:lnTo>
                    <a:pt x="6473711" y="1802432"/>
                  </a:lnTo>
                </a:path>
                <a:path w="6482715" h="5283834">
                  <a:moveTo>
                    <a:pt x="6290298" y="940065"/>
                  </a:moveTo>
                  <a:lnTo>
                    <a:pt x="6290192" y="939810"/>
                  </a:lnTo>
                </a:path>
                <a:path w="6482715" h="5283834">
                  <a:moveTo>
                    <a:pt x="5758510" y="181"/>
                  </a:moveTo>
                  <a:lnTo>
                    <a:pt x="5758304" y="0"/>
                  </a:lnTo>
                </a:path>
              </a:pathLst>
            </a:custGeom>
            <a:ln w="762000">
              <a:solidFill>
                <a:srgbClr val="000000"/>
              </a:solidFill>
            </a:ln>
          </p:spPr>
          <p:txBody>
            <a:bodyPr wrap="square" lIns="0" tIns="0" rIns="0" bIns="0" rtlCol="0"/>
            <a:lstStyle/>
            <a:p>
              <a:endParaRPr/>
            </a:p>
          </p:txBody>
        </p:sp>
      </p:grpSp>
      <p:sp>
        <p:nvSpPr>
          <p:cNvPr id="11" name="object 11"/>
          <p:cNvSpPr txBox="1">
            <a:spLocks noGrp="1"/>
          </p:cNvSpPr>
          <p:nvPr>
            <p:ph type="title"/>
          </p:nvPr>
        </p:nvSpPr>
        <p:spPr>
          <a:xfrm>
            <a:off x="9302475" y="3058949"/>
            <a:ext cx="7915909" cy="3999229"/>
          </a:xfrm>
          <a:prstGeom prst="rect">
            <a:avLst/>
          </a:prstGeom>
        </p:spPr>
        <p:txBody>
          <a:bodyPr vert="horz" wrap="square" lIns="0" tIns="150495" rIns="0" bIns="0" rtlCol="0">
            <a:spAutoFit/>
          </a:bodyPr>
          <a:lstStyle/>
          <a:p>
            <a:pPr marL="12700" marR="5080">
              <a:lnSpc>
                <a:spcPts val="10100"/>
              </a:lnSpc>
              <a:spcBef>
                <a:spcPts val="1185"/>
              </a:spcBef>
            </a:pPr>
            <a:r>
              <a:rPr sz="9250" spc="509" dirty="0">
                <a:solidFill>
                  <a:srgbClr val="1C4ABD"/>
                </a:solidFill>
              </a:rPr>
              <a:t>Training</a:t>
            </a:r>
            <a:r>
              <a:rPr sz="9250" spc="-800" dirty="0">
                <a:solidFill>
                  <a:srgbClr val="1C4ABD"/>
                </a:solidFill>
              </a:rPr>
              <a:t> </a:t>
            </a:r>
            <a:r>
              <a:rPr sz="9250" spc="665" dirty="0">
                <a:solidFill>
                  <a:srgbClr val="1C4ABD"/>
                </a:solidFill>
              </a:rPr>
              <a:t>on </a:t>
            </a:r>
            <a:r>
              <a:rPr sz="9250" spc="440" dirty="0">
                <a:solidFill>
                  <a:srgbClr val="1C4ABD"/>
                </a:solidFill>
              </a:rPr>
              <a:t>Introduction </a:t>
            </a:r>
            <a:r>
              <a:rPr sz="9250" spc="345" dirty="0">
                <a:solidFill>
                  <a:srgbClr val="1C4ABD"/>
                </a:solidFill>
              </a:rPr>
              <a:t>to</a:t>
            </a:r>
            <a:r>
              <a:rPr sz="9250" spc="-815" dirty="0">
                <a:solidFill>
                  <a:srgbClr val="1C4ABD"/>
                </a:solidFill>
              </a:rPr>
              <a:t> </a:t>
            </a:r>
            <a:r>
              <a:rPr sz="9250" spc="445" dirty="0">
                <a:solidFill>
                  <a:srgbClr val="1C4ABD"/>
                </a:solidFill>
              </a:rPr>
              <a:t>EndNote</a:t>
            </a:r>
            <a:r>
              <a:rPr sz="9250" spc="-810" dirty="0">
                <a:solidFill>
                  <a:srgbClr val="1C4ABD"/>
                </a:solidFill>
              </a:rPr>
              <a:t> </a:t>
            </a:r>
            <a:r>
              <a:rPr sz="9250" spc="-1090" dirty="0">
                <a:solidFill>
                  <a:srgbClr val="1C4ABD"/>
                </a:solidFill>
              </a:rPr>
              <a:t>21</a:t>
            </a:r>
            <a:endParaRPr sz="9250"/>
          </a:p>
        </p:txBody>
      </p:sp>
      <p:sp>
        <p:nvSpPr>
          <p:cNvPr id="12" name="object 12"/>
          <p:cNvSpPr txBox="1"/>
          <p:nvPr/>
        </p:nvSpPr>
        <p:spPr>
          <a:xfrm>
            <a:off x="13603509" y="7839030"/>
            <a:ext cx="3614875" cy="640560"/>
          </a:xfrm>
          <a:prstGeom prst="rect">
            <a:avLst/>
          </a:prstGeom>
        </p:spPr>
        <p:txBody>
          <a:bodyPr vert="horz" wrap="square" lIns="0" tIns="17145" rIns="0" bIns="0" rtlCol="0">
            <a:spAutoFit/>
          </a:bodyPr>
          <a:lstStyle/>
          <a:p>
            <a:pPr marL="12700">
              <a:lnSpc>
                <a:spcPct val="100000"/>
              </a:lnSpc>
              <a:spcBef>
                <a:spcPts val="135"/>
              </a:spcBef>
            </a:pPr>
            <a:r>
              <a:rPr sz="4050" spc="-90" dirty="0">
                <a:solidFill>
                  <a:srgbClr val="1C4ABD"/>
                </a:solidFill>
                <a:latin typeface="Lucida Sans Unicode"/>
                <a:cs typeface="Lucida Sans Unicode"/>
              </a:rPr>
              <a:t>26</a:t>
            </a:r>
            <a:r>
              <a:rPr sz="4050" spc="-210" dirty="0">
                <a:solidFill>
                  <a:srgbClr val="1C4ABD"/>
                </a:solidFill>
                <a:latin typeface="Lucida Sans Unicode"/>
                <a:cs typeface="Lucida Sans Unicode"/>
              </a:rPr>
              <a:t> </a:t>
            </a:r>
            <a:r>
              <a:rPr sz="4050" spc="360" dirty="0" smtClean="0">
                <a:solidFill>
                  <a:srgbClr val="1C4ABD"/>
                </a:solidFill>
                <a:latin typeface="Lucida Sans Unicode"/>
                <a:cs typeface="Lucida Sans Unicode"/>
              </a:rPr>
              <a:t>Jun</a:t>
            </a:r>
            <a:r>
              <a:rPr lang="en-US" sz="4050" spc="360" dirty="0">
                <a:solidFill>
                  <a:srgbClr val="1C4ABD"/>
                </a:solidFill>
                <a:latin typeface="Lucida Sans Unicode"/>
                <a:cs typeface="Lucida Sans Unicode"/>
              </a:rPr>
              <a:t>e</a:t>
            </a:r>
            <a:r>
              <a:rPr sz="4050" spc="-204" dirty="0" smtClean="0">
                <a:solidFill>
                  <a:srgbClr val="1C4ABD"/>
                </a:solidFill>
                <a:latin typeface="Lucida Sans Unicode"/>
                <a:cs typeface="Lucida Sans Unicode"/>
              </a:rPr>
              <a:t> </a:t>
            </a:r>
            <a:r>
              <a:rPr sz="4050" spc="-125" dirty="0">
                <a:solidFill>
                  <a:srgbClr val="1C4ABD"/>
                </a:solidFill>
                <a:latin typeface="Lucida Sans Unicode"/>
                <a:cs typeface="Lucida Sans Unicode"/>
              </a:rPr>
              <a:t>2023</a:t>
            </a:r>
            <a:endParaRPr sz="4050" dirty="0">
              <a:latin typeface="Lucida Sans Unicode"/>
              <a:cs typeface="Lucida Sans Unicod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
            <a:ext cx="18288000" cy="10287000"/>
            <a:chOff x="0" y="-2"/>
            <a:chExt cx="18288000" cy="10287000"/>
          </a:xfrm>
        </p:grpSpPr>
        <p:pic>
          <p:nvPicPr>
            <p:cNvPr id="3" name="object 3"/>
            <p:cNvPicPr/>
            <p:nvPr/>
          </p:nvPicPr>
          <p:blipFill>
            <a:blip r:embed="rId2" cstate="print"/>
            <a:stretch>
              <a:fillRect/>
            </a:stretch>
          </p:blipFill>
          <p:spPr>
            <a:xfrm>
              <a:off x="0" y="-2"/>
              <a:ext cx="18288000" cy="10287001"/>
            </a:xfrm>
            <a:prstGeom prst="rect">
              <a:avLst/>
            </a:prstGeom>
          </p:spPr>
        </p:pic>
        <p:pic>
          <p:nvPicPr>
            <p:cNvPr id="4" name="object 4"/>
            <p:cNvPicPr/>
            <p:nvPr/>
          </p:nvPicPr>
          <p:blipFill>
            <a:blip r:embed="rId3" cstate="print"/>
            <a:stretch>
              <a:fillRect/>
            </a:stretch>
          </p:blipFill>
          <p:spPr>
            <a:xfrm>
              <a:off x="1731937" y="1760107"/>
              <a:ext cx="5994925" cy="5994400"/>
            </a:xfrm>
            <a:prstGeom prst="rect">
              <a:avLst/>
            </a:prstGeom>
          </p:spPr>
        </p:pic>
        <p:sp>
          <p:nvSpPr>
            <p:cNvPr id="5" name="object 5"/>
            <p:cNvSpPr/>
            <p:nvPr/>
          </p:nvSpPr>
          <p:spPr>
            <a:xfrm>
              <a:off x="1731939" y="2560021"/>
              <a:ext cx="5991860" cy="5191125"/>
            </a:xfrm>
            <a:custGeom>
              <a:avLst/>
              <a:gdLst/>
              <a:ahLst/>
              <a:cxnLst/>
              <a:rect l="l" t="t" r="r" b="b"/>
              <a:pathLst>
                <a:path w="5991859" h="5191125">
                  <a:moveTo>
                    <a:pt x="2721465" y="5181786"/>
                  </a:moveTo>
                  <a:lnTo>
                    <a:pt x="2758644" y="5185010"/>
                  </a:lnTo>
                  <a:lnTo>
                    <a:pt x="2806005" y="5188368"/>
                  </a:lnTo>
                  <a:lnTo>
                    <a:pt x="2850538" y="5190822"/>
                  </a:lnTo>
                </a:path>
                <a:path w="5991859" h="5191125">
                  <a:moveTo>
                    <a:pt x="3144244" y="5190822"/>
                  </a:moveTo>
                  <a:lnTo>
                    <a:pt x="3188778" y="5188368"/>
                  </a:lnTo>
                  <a:lnTo>
                    <a:pt x="3236139" y="5185010"/>
                  </a:lnTo>
                  <a:lnTo>
                    <a:pt x="3273319" y="5181786"/>
                  </a:lnTo>
                </a:path>
                <a:path w="5991859" h="5191125">
                  <a:moveTo>
                    <a:pt x="2606739" y="5169086"/>
                  </a:moveTo>
                  <a:lnTo>
                    <a:pt x="2617817" y="5170574"/>
                  </a:lnTo>
                  <a:lnTo>
                    <a:pt x="2664545" y="5176107"/>
                  </a:lnTo>
                  <a:lnTo>
                    <a:pt x="2711489" y="5180921"/>
                  </a:lnTo>
                  <a:lnTo>
                    <a:pt x="2721465" y="5181786"/>
                  </a:lnTo>
                </a:path>
                <a:path w="5991859" h="5191125">
                  <a:moveTo>
                    <a:pt x="3273319" y="5181786"/>
                  </a:moveTo>
                  <a:lnTo>
                    <a:pt x="3283294" y="5180921"/>
                  </a:lnTo>
                  <a:lnTo>
                    <a:pt x="3330239" y="5176107"/>
                  </a:lnTo>
                  <a:lnTo>
                    <a:pt x="3376967" y="5170574"/>
                  </a:lnTo>
                  <a:lnTo>
                    <a:pt x="3388045" y="5169086"/>
                  </a:lnTo>
                </a:path>
                <a:path w="5991859" h="5191125">
                  <a:moveTo>
                    <a:pt x="2445940" y="5143686"/>
                  </a:moveTo>
                  <a:lnTo>
                    <a:pt x="2478992" y="5149715"/>
                  </a:lnTo>
                  <a:lnTo>
                    <a:pt x="2525035" y="5157372"/>
                  </a:lnTo>
                  <a:lnTo>
                    <a:pt x="2571312" y="5164327"/>
                  </a:lnTo>
                  <a:lnTo>
                    <a:pt x="2606739" y="5169086"/>
                  </a:lnTo>
                </a:path>
                <a:path w="5991859" h="5191125">
                  <a:moveTo>
                    <a:pt x="3388045" y="5169086"/>
                  </a:moveTo>
                  <a:lnTo>
                    <a:pt x="3423472" y="5164327"/>
                  </a:lnTo>
                  <a:lnTo>
                    <a:pt x="3469749" y="5157372"/>
                  </a:lnTo>
                  <a:lnTo>
                    <a:pt x="3515792" y="5149715"/>
                  </a:lnTo>
                  <a:lnTo>
                    <a:pt x="3548844" y="5143686"/>
                  </a:lnTo>
                </a:path>
                <a:path w="5991859" h="5191125">
                  <a:moveTo>
                    <a:pt x="62176" y="1587244"/>
                  </a:moveTo>
                  <a:lnTo>
                    <a:pt x="62086" y="1587691"/>
                  </a:lnTo>
                </a:path>
                <a:path w="5991859" h="5191125">
                  <a:moveTo>
                    <a:pt x="6113" y="2005599"/>
                  </a:moveTo>
                  <a:lnTo>
                    <a:pt x="6045" y="2006788"/>
                  </a:lnTo>
                </a:path>
                <a:path w="5991859" h="5191125">
                  <a:moveTo>
                    <a:pt x="294" y="2159185"/>
                  </a:moveTo>
                  <a:lnTo>
                    <a:pt x="0" y="2196976"/>
                  </a:lnTo>
                  <a:lnTo>
                    <a:pt x="2" y="2197286"/>
                  </a:lnTo>
                  <a:lnTo>
                    <a:pt x="354" y="2245103"/>
                  </a:lnTo>
                  <a:lnTo>
                    <a:pt x="425" y="2248085"/>
                  </a:lnTo>
                  <a:lnTo>
                    <a:pt x="1383" y="2293049"/>
                  </a:lnTo>
                  <a:lnTo>
                    <a:pt x="1628" y="2298881"/>
                  </a:lnTo>
                  <a:lnTo>
                    <a:pt x="3387" y="2340802"/>
                  </a:lnTo>
                  <a:lnTo>
                    <a:pt x="6009" y="2388363"/>
                  </a:lnTo>
                  <a:lnTo>
                    <a:pt x="9367" y="2435724"/>
                  </a:lnTo>
                  <a:lnTo>
                    <a:pt x="13455" y="2482879"/>
                  </a:lnTo>
                  <a:lnTo>
                    <a:pt x="18269" y="2529824"/>
                  </a:lnTo>
                  <a:lnTo>
                    <a:pt x="23802" y="2576551"/>
                  </a:lnTo>
                  <a:lnTo>
                    <a:pt x="30049" y="2623057"/>
                  </a:lnTo>
                  <a:lnTo>
                    <a:pt x="37004" y="2669334"/>
                  </a:lnTo>
                  <a:lnTo>
                    <a:pt x="44662" y="2715377"/>
                  </a:lnTo>
                  <a:lnTo>
                    <a:pt x="53016" y="2761181"/>
                  </a:lnTo>
                  <a:lnTo>
                    <a:pt x="62030" y="2806748"/>
                  </a:lnTo>
                  <a:lnTo>
                    <a:pt x="62060" y="2806887"/>
                  </a:lnTo>
                  <a:lnTo>
                    <a:pt x="71793" y="2852048"/>
                  </a:lnTo>
                  <a:lnTo>
                    <a:pt x="82204" y="2897100"/>
                  </a:lnTo>
                  <a:lnTo>
                    <a:pt x="93289" y="2941890"/>
                  </a:lnTo>
                  <a:lnTo>
                    <a:pt x="105043" y="2986412"/>
                  </a:lnTo>
                  <a:lnTo>
                    <a:pt x="117460" y="3030661"/>
                  </a:lnTo>
                  <a:lnTo>
                    <a:pt x="130534" y="3074632"/>
                  </a:lnTo>
                  <a:lnTo>
                    <a:pt x="144260" y="3118317"/>
                  </a:lnTo>
                  <a:lnTo>
                    <a:pt x="158632" y="3161712"/>
                  </a:lnTo>
                  <a:lnTo>
                    <a:pt x="173644" y="3204812"/>
                  </a:lnTo>
                  <a:lnTo>
                    <a:pt x="189291" y="3247610"/>
                  </a:lnTo>
                  <a:lnTo>
                    <a:pt x="205567" y="3290100"/>
                  </a:lnTo>
                  <a:lnTo>
                    <a:pt x="222467" y="3332278"/>
                  </a:lnTo>
                  <a:lnTo>
                    <a:pt x="239984" y="3374138"/>
                  </a:lnTo>
                  <a:lnTo>
                    <a:pt x="258113" y="3415673"/>
                  </a:lnTo>
                  <a:lnTo>
                    <a:pt x="276849" y="3456879"/>
                  </a:lnTo>
                  <a:lnTo>
                    <a:pt x="296186" y="3497749"/>
                  </a:lnTo>
                  <a:lnTo>
                    <a:pt x="316118" y="3538278"/>
                  </a:lnTo>
                  <a:lnTo>
                    <a:pt x="336639" y="3578460"/>
                  </a:lnTo>
                  <a:lnTo>
                    <a:pt x="357744" y="3618290"/>
                  </a:lnTo>
                  <a:lnTo>
                    <a:pt x="379428" y="3657762"/>
                  </a:lnTo>
                  <a:lnTo>
                    <a:pt x="401684" y="3696871"/>
                  </a:lnTo>
                  <a:lnTo>
                    <a:pt x="424507" y="3735610"/>
                  </a:lnTo>
                  <a:lnTo>
                    <a:pt x="447891" y="3773974"/>
                  </a:lnTo>
                  <a:lnTo>
                    <a:pt x="471831" y="3811958"/>
                  </a:lnTo>
                  <a:lnTo>
                    <a:pt x="496321" y="3849555"/>
                  </a:lnTo>
                  <a:lnTo>
                    <a:pt x="521356" y="3886761"/>
                  </a:lnTo>
                  <a:lnTo>
                    <a:pt x="546929" y="3923569"/>
                  </a:lnTo>
                  <a:lnTo>
                    <a:pt x="573035" y="3959974"/>
                  </a:lnTo>
                  <a:lnTo>
                    <a:pt x="599669" y="3995970"/>
                  </a:lnTo>
                  <a:lnTo>
                    <a:pt x="626824" y="4031551"/>
                  </a:lnTo>
                  <a:lnTo>
                    <a:pt x="654495" y="4066713"/>
                  </a:lnTo>
                  <a:lnTo>
                    <a:pt x="682677" y="4101448"/>
                  </a:lnTo>
                  <a:lnTo>
                    <a:pt x="711364" y="4135753"/>
                  </a:lnTo>
                  <a:lnTo>
                    <a:pt x="740550" y="4169620"/>
                  </a:lnTo>
                  <a:lnTo>
                    <a:pt x="770230" y="4203044"/>
                  </a:lnTo>
                  <a:lnTo>
                    <a:pt x="800397" y="4236020"/>
                  </a:lnTo>
                  <a:lnTo>
                    <a:pt x="831047" y="4268543"/>
                  </a:lnTo>
                  <a:lnTo>
                    <a:pt x="862173" y="4300605"/>
                  </a:lnTo>
                  <a:lnTo>
                    <a:pt x="893770" y="4332202"/>
                  </a:lnTo>
                  <a:lnTo>
                    <a:pt x="925832" y="4363329"/>
                  </a:lnTo>
                  <a:lnTo>
                    <a:pt x="958354" y="4393978"/>
                  </a:lnTo>
                  <a:lnTo>
                    <a:pt x="991330" y="4424146"/>
                  </a:lnTo>
                  <a:lnTo>
                    <a:pt x="1024755" y="4453825"/>
                  </a:lnTo>
                  <a:lnTo>
                    <a:pt x="1058622" y="4483011"/>
                  </a:lnTo>
                  <a:lnTo>
                    <a:pt x="1092926" y="4511698"/>
                  </a:lnTo>
                  <a:lnTo>
                    <a:pt x="1127662" y="4539880"/>
                  </a:lnTo>
                  <a:lnTo>
                    <a:pt x="1162823" y="4567552"/>
                  </a:lnTo>
                  <a:lnTo>
                    <a:pt x="1198405" y="4594707"/>
                  </a:lnTo>
                  <a:lnTo>
                    <a:pt x="1234400" y="4621341"/>
                  </a:lnTo>
                  <a:lnTo>
                    <a:pt x="1270805" y="4647447"/>
                  </a:lnTo>
                  <a:lnTo>
                    <a:pt x="1307613" y="4673020"/>
                  </a:lnTo>
                  <a:lnTo>
                    <a:pt x="1344818" y="4698054"/>
                  </a:lnTo>
                  <a:lnTo>
                    <a:pt x="1382416" y="4722544"/>
                  </a:lnTo>
                  <a:lnTo>
                    <a:pt x="1420399" y="4746484"/>
                  </a:lnTo>
                  <a:lnTo>
                    <a:pt x="1458763" y="4769869"/>
                  </a:lnTo>
                  <a:lnTo>
                    <a:pt x="1497502" y="4792692"/>
                  </a:lnTo>
                  <a:lnTo>
                    <a:pt x="1536611" y="4814948"/>
                  </a:lnTo>
                  <a:lnTo>
                    <a:pt x="1576083" y="4836632"/>
                  </a:lnTo>
                  <a:lnTo>
                    <a:pt x="1615913" y="4857737"/>
                  </a:lnTo>
                  <a:lnTo>
                    <a:pt x="1656095" y="4878258"/>
                  </a:lnTo>
                  <a:lnTo>
                    <a:pt x="1696624" y="4898190"/>
                  </a:lnTo>
                  <a:lnTo>
                    <a:pt x="1737494" y="4917527"/>
                  </a:lnTo>
                  <a:lnTo>
                    <a:pt x="1778699" y="4936263"/>
                  </a:lnTo>
                  <a:lnTo>
                    <a:pt x="1820235" y="4954392"/>
                  </a:lnTo>
                  <a:lnTo>
                    <a:pt x="1862094" y="4971909"/>
                  </a:lnTo>
                  <a:lnTo>
                    <a:pt x="1904272" y="4988809"/>
                  </a:lnTo>
                  <a:lnTo>
                    <a:pt x="1946762" y="5005085"/>
                  </a:lnTo>
                  <a:lnTo>
                    <a:pt x="1989560" y="5020732"/>
                  </a:lnTo>
                  <a:lnTo>
                    <a:pt x="2032659" y="5035744"/>
                  </a:lnTo>
                  <a:lnTo>
                    <a:pt x="2076054" y="5050116"/>
                  </a:lnTo>
                  <a:lnTo>
                    <a:pt x="2119740" y="5063842"/>
                  </a:lnTo>
                  <a:lnTo>
                    <a:pt x="2163709" y="5076916"/>
                  </a:lnTo>
                  <a:lnTo>
                    <a:pt x="2207958" y="5089333"/>
                  </a:lnTo>
                  <a:lnTo>
                    <a:pt x="2252480" y="5101087"/>
                  </a:lnTo>
                  <a:lnTo>
                    <a:pt x="2297270" y="5112172"/>
                  </a:lnTo>
                  <a:lnTo>
                    <a:pt x="2342322" y="5122583"/>
                  </a:lnTo>
                  <a:lnTo>
                    <a:pt x="2387630" y="5132314"/>
                  </a:lnTo>
                  <a:lnTo>
                    <a:pt x="2433189" y="5141360"/>
                  </a:lnTo>
                  <a:lnTo>
                    <a:pt x="2445940" y="5143686"/>
                  </a:lnTo>
                </a:path>
                <a:path w="5991859" h="5191125">
                  <a:moveTo>
                    <a:pt x="3548844" y="5143686"/>
                  </a:moveTo>
                  <a:lnTo>
                    <a:pt x="3607155" y="5132314"/>
                  </a:lnTo>
                  <a:lnTo>
                    <a:pt x="3652463" y="5122583"/>
                  </a:lnTo>
                  <a:lnTo>
                    <a:pt x="3697515" y="5112172"/>
                  </a:lnTo>
                  <a:lnTo>
                    <a:pt x="3742305" y="5101087"/>
                  </a:lnTo>
                  <a:lnTo>
                    <a:pt x="3786827" y="5089333"/>
                  </a:lnTo>
                  <a:lnTo>
                    <a:pt x="3831076" y="5076916"/>
                  </a:lnTo>
                  <a:lnTo>
                    <a:pt x="3875047" y="5063842"/>
                  </a:lnTo>
                  <a:lnTo>
                    <a:pt x="3918732" y="5050116"/>
                  </a:lnTo>
                  <a:lnTo>
                    <a:pt x="3962127" y="5035744"/>
                  </a:lnTo>
                  <a:lnTo>
                    <a:pt x="4005227" y="5020732"/>
                  </a:lnTo>
                  <a:lnTo>
                    <a:pt x="4048025" y="5005085"/>
                  </a:lnTo>
                  <a:lnTo>
                    <a:pt x="4090515" y="4988809"/>
                  </a:lnTo>
                  <a:lnTo>
                    <a:pt x="4132693" y="4971909"/>
                  </a:lnTo>
                  <a:lnTo>
                    <a:pt x="4174553" y="4954392"/>
                  </a:lnTo>
                  <a:lnTo>
                    <a:pt x="4216088" y="4936263"/>
                  </a:lnTo>
                  <a:lnTo>
                    <a:pt x="4257294" y="4917527"/>
                  </a:lnTo>
                  <a:lnTo>
                    <a:pt x="4298164" y="4898190"/>
                  </a:lnTo>
                  <a:lnTo>
                    <a:pt x="4338693" y="4878258"/>
                  </a:lnTo>
                  <a:lnTo>
                    <a:pt x="4378875" y="4857737"/>
                  </a:lnTo>
                  <a:lnTo>
                    <a:pt x="4418705" y="4836632"/>
                  </a:lnTo>
                  <a:lnTo>
                    <a:pt x="4458178" y="4814948"/>
                  </a:lnTo>
                  <a:lnTo>
                    <a:pt x="4497286" y="4792692"/>
                  </a:lnTo>
                  <a:lnTo>
                    <a:pt x="4536025" y="4769869"/>
                  </a:lnTo>
                  <a:lnTo>
                    <a:pt x="4574389" y="4746484"/>
                  </a:lnTo>
                  <a:lnTo>
                    <a:pt x="4612373" y="4722544"/>
                  </a:lnTo>
                  <a:lnTo>
                    <a:pt x="4649970" y="4698054"/>
                  </a:lnTo>
                  <a:lnTo>
                    <a:pt x="4687176" y="4673020"/>
                  </a:lnTo>
                  <a:lnTo>
                    <a:pt x="4723984" y="4647447"/>
                  </a:lnTo>
                  <a:lnTo>
                    <a:pt x="4760389" y="4621341"/>
                  </a:lnTo>
                  <a:lnTo>
                    <a:pt x="4796385" y="4594707"/>
                  </a:lnTo>
                  <a:lnTo>
                    <a:pt x="4831966" y="4567552"/>
                  </a:lnTo>
                  <a:lnTo>
                    <a:pt x="4867128" y="4539880"/>
                  </a:lnTo>
                  <a:lnTo>
                    <a:pt x="4901863" y="4511698"/>
                  </a:lnTo>
                  <a:lnTo>
                    <a:pt x="4936168" y="4483011"/>
                  </a:lnTo>
                  <a:lnTo>
                    <a:pt x="4970035" y="4453825"/>
                  </a:lnTo>
                  <a:lnTo>
                    <a:pt x="5003459" y="4424146"/>
                  </a:lnTo>
                  <a:lnTo>
                    <a:pt x="5036436" y="4393978"/>
                  </a:lnTo>
                  <a:lnTo>
                    <a:pt x="5068958" y="4363329"/>
                  </a:lnTo>
                  <a:lnTo>
                    <a:pt x="5101020" y="4332202"/>
                  </a:lnTo>
                  <a:lnTo>
                    <a:pt x="5132617" y="4300605"/>
                  </a:lnTo>
                  <a:lnTo>
                    <a:pt x="5163744" y="4268543"/>
                  </a:lnTo>
                  <a:lnTo>
                    <a:pt x="5194393" y="4236020"/>
                  </a:lnTo>
                  <a:lnTo>
                    <a:pt x="5224561" y="4203044"/>
                  </a:lnTo>
                  <a:lnTo>
                    <a:pt x="5254240" y="4169620"/>
                  </a:lnTo>
                  <a:lnTo>
                    <a:pt x="5283426" y="4135753"/>
                  </a:lnTo>
                  <a:lnTo>
                    <a:pt x="5312113" y="4101448"/>
                  </a:lnTo>
                  <a:lnTo>
                    <a:pt x="5340295" y="4066713"/>
                  </a:lnTo>
                  <a:lnTo>
                    <a:pt x="5367967" y="4031551"/>
                  </a:lnTo>
                  <a:lnTo>
                    <a:pt x="5395122" y="3995970"/>
                  </a:lnTo>
                  <a:lnTo>
                    <a:pt x="5421756" y="3959974"/>
                  </a:lnTo>
                  <a:lnTo>
                    <a:pt x="5447862" y="3923569"/>
                  </a:lnTo>
                  <a:lnTo>
                    <a:pt x="5473435" y="3886761"/>
                  </a:lnTo>
                  <a:lnTo>
                    <a:pt x="5498469" y="3849555"/>
                  </a:lnTo>
                  <a:lnTo>
                    <a:pt x="5522959" y="3811958"/>
                  </a:lnTo>
                  <a:lnTo>
                    <a:pt x="5546900" y="3773974"/>
                  </a:lnTo>
                  <a:lnTo>
                    <a:pt x="5570284" y="3735610"/>
                  </a:lnTo>
                  <a:lnTo>
                    <a:pt x="5593107" y="3696871"/>
                  </a:lnTo>
                  <a:lnTo>
                    <a:pt x="5615363" y="3657762"/>
                  </a:lnTo>
                  <a:lnTo>
                    <a:pt x="5637047" y="3618290"/>
                  </a:lnTo>
                  <a:lnTo>
                    <a:pt x="5658152" y="3578460"/>
                  </a:lnTo>
                  <a:lnTo>
                    <a:pt x="5678673" y="3538278"/>
                  </a:lnTo>
                  <a:lnTo>
                    <a:pt x="5698605" y="3497749"/>
                  </a:lnTo>
                  <a:lnTo>
                    <a:pt x="5717942" y="3456879"/>
                  </a:lnTo>
                  <a:lnTo>
                    <a:pt x="5736678" y="3415673"/>
                  </a:lnTo>
                  <a:lnTo>
                    <a:pt x="5754807" y="3374138"/>
                  </a:lnTo>
                  <a:lnTo>
                    <a:pt x="5772325" y="3332278"/>
                  </a:lnTo>
                  <a:lnTo>
                    <a:pt x="5789224" y="3290100"/>
                  </a:lnTo>
                  <a:lnTo>
                    <a:pt x="5805500" y="3247610"/>
                  </a:lnTo>
                  <a:lnTo>
                    <a:pt x="5821147" y="3204812"/>
                  </a:lnTo>
                  <a:lnTo>
                    <a:pt x="5836159" y="3161712"/>
                  </a:lnTo>
                  <a:lnTo>
                    <a:pt x="5850531" y="3118317"/>
                  </a:lnTo>
                  <a:lnTo>
                    <a:pt x="5864257" y="3074632"/>
                  </a:lnTo>
                  <a:lnTo>
                    <a:pt x="5877331" y="3030661"/>
                  </a:lnTo>
                  <a:lnTo>
                    <a:pt x="5889748" y="2986412"/>
                  </a:lnTo>
                  <a:lnTo>
                    <a:pt x="5901502" y="2941890"/>
                  </a:lnTo>
                  <a:lnTo>
                    <a:pt x="5912587" y="2897100"/>
                  </a:lnTo>
                  <a:lnTo>
                    <a:pt x="5922998" y="2852048"/>
                  </a:lnTo>
                  <a:lnTo>
                    <a:pt x="5932730" y="2806740"/>
                  </a:lnTo>
                  <a:lnTo>
                    <a:pt x="5941775" y="2761181"/>
                  </a:lnTo>
                  <a:lnTo>
                    <a:pt x="5950130" y="2715377"/>
                  </a:lnTo>
                  <a:lnTo>
                    <a:pt x="5957787" y="2669334"/>
                  </a:lnTo>
                  <a:lnTo>
                    <a:pt x="5964742" y="2623057"/>
                  </a:lnTo>
                  <a:lnTo>
                    <a:pt x="5970989" y="2576551"/>
                  </a:lnTo>
                  <a:lnTo>
                    <a:pt x="5976522" y="2529824"/>
                  </a:lnTo>
                  <a:lnTo>
                    <a:pt x="5981336" y="2482879"/>
                  </a:lnTo>
                  <a:lnTo>
                    <a:pt x="5985425" y="2435724"/>
                  </a:lnTo>
                  <a:lnTo>
                    <a:pt x="5988783" y="2388363"/>
                  </a:lnTo>
                  <a:lnTo>
                    <a:pt x="5991207" y="2344382"/>
                  </a:lnTo>
                </a:path>
                <a:path w="5991859" h="5191125">
                  <a:moveTo>
                    <a:pt x="5991301" y="2051273"/>
                  </a:moveTo>
                  <a:lnTo>
                    <a:pt x="5988849" y="2006789"/>
                  </a:lnTo>
                  <a:lnTo>
                    <a:pt x="5988745" y="2005593"/>
                  </a:lnTo>
                </a:path>
                <a:path w="5991859" h="5191125">
                  <a:moveTo>
                    <a:pt x="5932824" y="1587692"/>
                  </a:moveTo>
                  <a:lnTo>
                    <a:pt x="5932704" y="1587221"/>
                  </a:lnTo>
                </a:path>
                <a:path w="5991859" h="5191125">
                  <a:moveTo>
                    <a:pt x="5036595" y="132"/>
                  </a:moveTo>
                  <a:lnTo>
                    <a:pt x="5036422" y="0"/>
                  </a:lnTo>
                </a:path>
              </a:pathLst>
            </a:custGeom>
            <a:ln w="7620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8020822" y="726963"/>
            <a:ext cx="7552690" cy="1435100"/>
          </a:xfrm>
          <a:prstGeom prst="rect">
            <a:avLst/>
          </a:prstGeom>
        </p:spPr>
        <p:txBody>
          <a:bodyPr vert="horz" wrap="square" lIns="0" tIns="12065" rIns="0" bIns="0" rtlCol="0">
            <a:spAutoFit/>
          </a:bodyPr>
          <a:lstStyle/>
          <a:p>
            <a:pPr marL="12700">
              <a:lnSpc>
                <a:spcPct val="100000"/>
              </a:lnSpc>
              <a:spcBef>
                <a:spcPts val="95"/>
              </a:spcBef>
            </a:pPr>
            <a:r>
              <a:rPr sz="9250" spc="440" dirty="0">
                <a:solidFill>
                  <a:srgbClr val="1C4ABD"/>
                </a:solidFill>
              </a:rPr>
              <a:t>Introduction</a:t>
            </a:r>
            <a:endParaRPr sz="9250"/>
          </a:p>
        </p:txBody>
      </p:sp>
      <p:sp>
        <p:nvSpPr>
          <p:cNvPr id="7" name="object 7"/>
          <p:cNvSpPr txBox="1"/>
          <p:nvPr/>
        </p:nvSpPr>
        <p:spPr>
          <a:xfrm>
            <a:off x="8007654" y="2175714"/>
            <a:ext cx="9933305" cy="5908675"/>
          </a:xfrm>
          <a:prstGeom prst="rect">
            <a:avLst/>
          </a:prstGeom>
        </p:spPr>
        <p:txBody>
          <a:bodyPr vert="horz" wrap="square" lIns="0" tIns="12065" rIns="0" bIns="0" rtlCol="0">
            <a:spAutoFit/>
          </a:bodyPr>
          <a:lstStyle/>
          <a:p>
            <a:pPr marL="12700" marR="5080" algn="just">
              <a:lnSpc>
                <a:spcPct val="117300"/>
              </a:lnSpc>
              <a:spcBef>
                <a:spcPts val="95"/>
              </a:spcBef>
            </a:pPr>
            <a:r>
              <a:rPr sz="2350" spc="60" dirty="0">
                <a:solidFill>
                  <a:srgbClr val="1C4ABD"/>
                </a:solidFill>
                <a:latin typeface="Lucida Sans Unicode"/>
                <a:cs typeface="Lucida Sans Unicode"/>
              </a:rPr>
              <a:t>Central</a:t>
            </a:r>
            <a:r>
              <a:rPr sz="2350" spc="105" dirty="0">
                <a:solidFill>
                  <a:srgbClr val="1C4ABD"/>
                </a:solidFill>
                <a:latin typeface="Lucida Sans Unicode"/>
                <a:cs typeface="Lucida Sans Unicode"/>
              </a:rPr>
              <a:t> </a:t>
            </a:r>
            <a:r>
              <a:rPr sz="2350" spc="-10" dirty="0">
                <a:solidFill>
                  <a:srgbClr val="1C4ABD"/>
                </a:solidFill>
                <a:latin typeface="Lucida Sans Unicode"/>
                <a:cs typeface="Lucida Sans Unicode"/>
              </a:rPr>
              <a:t>Library,</a:t>
            </a:r>
            <a:r>
              <a:rPr sz="2350" spc="110" dirty="0">
                <a:solidFill>
                  <a:srgbClr val="1C4ABD"/>
                </a:solidFill>
                <a:latin typeface="Lucida Sans Unicode"/>
                <a:cs typeface="Lucida Sans Unicode"/>
              </a:rPr>
              <a:t> </a:t>
            </a:r>
            <a:r>
              <a:rPr sz="2350" spc="-60" dirty="0">
                <a:solidFill>
                  <a:srgbClr val="1C4ABD"/>
                </a:solidFill>
                <a:latin typeface="Lucida Sans Unicode"/>
                <a:cs typeface="Lucida Sans Unicode"/>
              </a:rPr>
              <a:t>DTU</a:t>
            </a:r>
            <a:r>
              <a:rPr sz="2350" spc="105" dirty="0">
                <a:solidFill>
                  <a:srgbClr val="1C4ABD"/>
                </a:solidFill>
                <a:latin typeface="Lucida Sans Unicode"/>
                <a:cs typeface="Lucida Sans Unicode"/>
              </a:rPr>
              <a:t> </a:t>
            </a:r>
            <a:r>
              <a:rPr sz="2350" spc="110" dirty="0">
                <a:solidFill>
                  <a:srgbClr val="1C4ABD"/>
                </a:solidFill>
                <a:latin typeface="Lucida Sans Unicode"/>
                <a:cs typeface="Lucida Sans Unicode"/>
              </a:rPr>
              <a:t>has</a:t>
            </a:r>
            <a:r>
              <a:rPr sz="2350" spc="105" dirty="0">
                <a:solidFill>
                  <a:srgbClr val="1C4ABD"/>
                </a:solidFill>
                <a:latin typeface="Lucida Sans Unicode"/>
                <a:cs typeface="Lucida Sans Unicode"/>
              </a:rPr>
              <a:t> </a:t>
            </a:r>
            <a:r>
              <a:rPr sz="2350" dirty="0">
                <a:solidFill>
                  <a:srgbClr val="1C4ABD"/>
                </a:solidFill>
                <a:latin typeface="Lucida Sans Unicode"/>
                <a:cs typeface="Lucida Sans Unicode"/>
              </a:rPr>
              <a:t>organized</a:t>
            </a:r>
            <a:r>
              <a:rPr sz="2350" spc="105" dirty="0">
                <a:solidFill>
                  <a:srgbClr val="1C4ABD"/>
                </a:solidFill>
                <a:latin typeface="Lucida Sans Unicode"/>
                <a:cs typeface="Lucida Sans Unicode"/>
              </a:rPr>
              <a:t> </a:t>
            </a:r>
            <a:r>
              <a:rPr sz="2350" spc="160" dirty="0">
                <a:solidFill>
                  <a:srgbClr val="1C4ABD"/>
                </a:solidFill>
                <a:latin typeface="Lucida Sans Unicode"/>
                <a:cs typeface="Lucida Sans Unicode"/>
              </a:rPr>
              <a:t>an</a:t>
            </a:r>
            <a:r>
              <a:rPr sz="2350" spc="110" dirty="0">
                <a:solidFill>
                  <a:srgbClr val="1C4ABD"/>
                </a:solidFill>
                <a:latin typeface="Lucida Sans Unicode"/>
                <a:cs typeface="Lucida Sans Unicode"/>
              </a:rPr>
              <a:t> </a:t>
            </a:r>
            <a:r>
              <a:rPr sz="2350" dirty="0">
                <a:solidFill>
                  <a:srgbClr val="1C4ABD"/>
                </a:solidFill>
                <a:latin typeface="Lucida Sans Unicode"/>
                <a:cs typeface="Lucida Sans Unicode"/>
              </a:rPr>
              <a:t>online</a:t>
            </a:r>
            <a:r>
              <a:rPr sz="2350" spc="110" dirty="0">
                <a:solidFill>
                  <a:srgbClr val="1C4ABD"/>
                </a:solidFill>
                <a:latin typeface="Lucida Sans Unicode"/>
                <a:cs typeface="Lucida Sans Unicode"/>
              </a:rPr>
              <a:t> </a:t>
            </a:r>
            <a:r>
              <a:rPr sz="2350" dirty="0">
                <a:solidFill>
                  <a:srgbClr val="1C4ABD"/>
                </a:solidFill>
                <a:latin typeface="Lucida Sans Unicode"/>
                <a:cs typeface="Lucida Sans Unicode"/>
              </a:rPr>
              <a:t>training</a:t>
            </a:r>
            <a:r>
              <a:rPr sz="2350" spc="105" dirty="0">
                <a:solidFill>
                  <a:srgbClr val="1C4ABD"/>
                </a:solidFill>
                <a:latin typeface="Lucida Sans Unicode"/>
                <a:cs typeface="Lucida Sans Unicode"/>
              </a:rPr>
              <a:t> </a:t>
            </a:r>
            <a:r>
              <a:rPr sz="2350" spc="90" dirty="0">
                <a:solidFill>
                  <a:srgbClr val="1C4ABD"/>
                </a:solidFill>
                <a:latin typeface="Lucida Sans Unicode"/>
                <a:cs typeface="Lucida Sans Unicode"/>
              </a:rPr>
              <a:t>Programme </a:t>
            </a:r>
            <a:r>
              <a:rPr sz="2350" spc="55" dirty="0">
                <a:solidFill>
                  <a:srgbClr val="1C4ABD"/>
                </a:solidFill>
                <a:latin typeface="Lucida Sans Unicode"/>
                <a:cs typeface="Lucida Sans Unicode"/>
              </a:rPr>
              <a:t>on</a:t>
            </a:r>
            <a:r>
              <a:rPr sz="2350" spc="-195" dirty="0">
                <a:solidFill>
                  <a:srgbClr val="1C4ABD"/>
                </a:solidFill>
                <a:latin typeface="Lucida Sans Unicode"/>
                <a:cs typeface="Lucida Sans Unicode"/>
              </a:rPr>
              <a:t> </a:t>
            </a:r>
            <a:r>
              <a:rPr sz="2350" dirty="0">
                <a:solidFill>
                  <a:srgbClr val="1C4ABD"/>
                </a:solidFill>
                <a:latin typeface="Lucida Sans Unicode"/>
                <a:cs typeface="Lucida Sans Unicode"/>
              </a:rPr>
              <a:t>Introduction</a:t>
            </a:r>
            <a:r>
              <a:rPr sz="2350" spc="-185" dirty="0">
                <a:solidFill>
                  <a:srgbClr val="1C4ABD"/>
                </a:solidFill>
                <a:latin typeface="Lucida Sans Unicode"/>
                <a:cs typeface="Lucida Sans Unicode"/>
              </a:rPr>
              <a:t> </a:t>
            </a:r>
            <a:r>
              <a:rPr sz="2350" dirty="0">
                <a:solidFill>
                  <a:srgbClr val="1C4ABD"/>
                </a:solidFill>
                <a:latin typeface="Lucida Sans Unicode"/>
                <a:cs typeface="Lucida Sans Unicode"/>
              </a:rPr>
              <a:t>to</a:t>
            </a:r>
            <a:r>
              <a:rPr sz="2350" spc="-80" dirty="0">
                <a:solidFill>
                  <a:srgbClr val="1C4ABD"/>
                </a:solidFill>
                <a:latin typeface="Lucida Sans Unicode"/>
                <a:cs typeface="Lucida Sans Unicode"/>
              </a:rPr>
              <a:t> </a:t>
            </a:r>
            <a:r>
              <a:rPr sz="2350" dirty="0">
                <a:solidFill>
                  <a:srgbClr val="1C4ABD"/>
                </a:solidFill>
                <a:latin typeface="Lucida Sans Unicode"/>
                <a:cs typeface="Lucida Sans Unicode"/>
              </a:rPr>
              <a:t>EndNote</a:t>
            </a:r>
            <a:r>
              <a:rPr sz="2350" spc="70" dirty="0">
                <a:solidFill>
                  <a:srgbClr val="1C4ABD"/>
                </a:solidFill>
                <a:latin typeface="Lucida Sans Unicode"/>
                <a:cs typeface="Lucida Sans Unicode"/>
              </a:rPr>
              <a:t> </a:t>
            </a:r>
            <a:r>
              <a:rPr sz="2350" spc="-740" dirty="0">
                <a:solidFill>
                  <a:srgbClr val="1C4ABD"/>
                </a:solidFill>
                <a:latin typeface="Lucida Sans Unicode"/>
                <a:cs typeface="Lucida Sans Unicode"/>
              </a:rPr>
              <a:t>21</a:t>
            </a:r>
            <a:r>
              <a:rPr sz="2350" spc="555" dirty="0">
                <a:solidFill>
                  <a:srgbClr val="1C4ABD"/>
                </a:solidFill>
                <a:latin typeface="Lucida Sans Unicode"/>
                <a:cs typeface="Lucida Sans Unicode"/>
              </a:rPr>
              <a:t> </a:t>
            </a:r>
            <a:r>
              <a:rPr sz="2350" spc="55" dirty="0">
                <a:solidFill>
                  <a:srgbClr val="1C4ABD"/>
                </a:solidFill>
                <a:latin typeface="Lucida Sans Unicode"/>
                <a:cs typeface="Lucida Sans Unicode"/>
              </a:rPr>
              <a:t>on</a:t>
            </a:r>
            <a:r>
              <a:rPr sz="2350" spc="70" dirty="0">
                <a:solidFill>
                  <a:srgbClr val="1C4ABD"/>
                </a:solidFill>
                <a:latin typeface="Lucida Sans Unicode"/>
                <a:cs typeface="Lucida Sans Unicode"/>
              </a:rPr>
              <a:t> </a:t>
            </a:r>
            <a:r>
              <a:rPr sz="2350" dirty="0">
                <a:solidFill>
                  <a:srgbClr val="1C4ABD"/>
                </a:solidFill>
                <a:latin typeface="Lucida Sans Unicode"/>
                <a:cs typeface="Lucida Sans Unicode"/>
              </a:rPr>
              <a:t>26</a:t>
            </a:r>
            <a:r>
              <a:rPr sz="2350" spc="65" dirty="0">
                <a:solidFill>
                  <a:srgbClr val="1C4ABD"/>
                </a:solidFill>
                <a:latin typeface="Lucida Sans Unicode"/>
                <a:cs typeface="Lucida Sans Unicode"/>
              </a:rPr>
              <a:t> </a:t>
            </a:r>
            <a:r>
              <a:rPr sz="2350" spc="195" dirty="0">
                <a:solidFill>
                  <a:srgbClr val="1C4ABD"/>
                </a:solidFill>
                <a:latin typeface="Lucida Sans Unicode"/>
                <a:cs typeface="Lucida Sans Unicode"/>
              </a:rPr>
              <a:t>Jun</a:t>
            </a:r>
            <a:r>
              <a:rPr sz="2350" spc="65" dirty="0">
                <a:solidFill>
                  <a:srgbClr val="1C4ABD"/>
                </a:solidFill>
                <a:latin typeface="Lucida Sans Unicode"/>
                <a:cs typeface="Lucida Sans Unicode"/>
              </a:rPr>
              <a:t> </a:t>
            </a:r>
            <a:r>
              <a:rPr sz="2350" spc="130" dirty="0">
                <a:solidFill>
                  <a:srgbClr val="1C4ABD"/>
                </a:solidFill>
                <a:latin typeface="Lucida Sans Unicode"/>
                <a:cs typeface="Lucida Sans Unicode"/>
              </a:rPr>
              <a:t>at</a:t>
            </a:r>
            <a:r>
              <a:rPr sz="2350" spc="70" dirty="0">
                <a:solidFill>
                  <a:srgbClr val="1C4ABD"/>
                </a:solidFill>
                <a:latin typeface="Lucida Sans Unicode"/>
                <a:cs typeface="Lucida Sans Unicode"/>
              </a:rPr>
              <a:t> </a:t>
            </a:r>
            <a:r>
              <a:rPr sz="2350" spc="-415" dirty="0">
                <a:solidFill>
                  <a:srgbClr val="1C4ABD"/>
                </a:solidFill>
                <a:latin typeface="Lucida Sans Unicode"/>
                <a:cs typeface="Lucida Sans Unicode"/>
              </a:rPr>
              <a:t>11:00</a:t>
            </a:r>
            <a:r>
              <a:rPr sz="2350" spc="229" dirty="0">
                <a:solidFill>
                  <a:srgbClr val="1C4ABD"/>
                </a:solidFill>
                <a:latin typeface="Lucida Sans Unicode"/>
                <a:cs typeface="Lucida Sans Unicode"/>
              </a:rPr>
              <a:t> </a:t>
            </a:r>
            <a:r>
              <a:rPr sz="2350" spc="80" dirty="0">
                <a:solidFill>
                  <a:srgbClr val="1C4ABD"/>
                </a:solidFill>
                <a:latin typeface="Lucida Sans Unicode"/>
                <a:cs typeface="Lucida Sans Unicode"/>
              </a:rPr>
              <a:t>am.</a:t>
            </a:r>
            <a:r>
              <a:rPr sz="2350" spc="70" dirty="0">
                <a:solidFill>
                  <a:srgbClr val="1C4ABD"/>
                </a:solidFill>
                <a:latin typeface="Lucida Sans Unicode"/>
                <a:cs typeface="Lucida Sans Unicode"/>
              </a:rPr>
              <a:t> </a:t>
            </a:r>
            <a:r>
              <a:rPr sz="2350" dirty="0">
                <a:solidFill>
                  <a:srgbClr val="1C4ABD"/>
                </a:solidFill>
                <a:latin typeface="Lucida Sans Unicode"/>
                <a:cs typeface="Lucida Sans Unicode"/>
              </a:rPr>
              <a:t>The</a:t>
            </a:r>
            <a:r>
              <a:rPr sz="2350" spc="70" dirty="0">
                <a:solidFill>
                  <a:srgbClr val="1C4ABD"/>
                </a:solidFill>
                <a:latin typeface="Lucida Sans Unicode"/>
                <a:cs typeface="Lucida Sans Unicode"/>
              </a:rPr>
              <a:t> </a:t>
            </a:r>
            <a:r>
              <a:rPr sz="2350" spc="-10" dirty="0">
                <a:solidFill>
                  <a:srgbClr val="1C4ABD"/>
                </a:solidFill>
                <a:latin typeface="Lucida Sans Unicode"/>
                <a:cs typeface="Lucida Sans Unicode"/>
              </a:rPr>
              <a:t>workshop </a:t>
            </a:r>
            <a:r>
              <a:rPr sz="2350" spc="135" dirty="0">
                <a:solidFill>
                  <a:srgbClr val="1C4ABD"/>
                </a:solidFill>
                <a:latin typeface="Lucida Sans Unicode"/>
                <a:cs typeface="Lucida Sans Unicode"/>
              </a:rPr>
              <a:t>was</a:t>
            </a:r>
            <a:r>
              <a:rPr sz="2350" spc="-65" dirty="0">
                <a:solidFill>
                  <a:srgbClr val="1C4ABD"/>
                </a:solidFill>
                <a:latin typeface="Lucida Sans Unicode"/>
                <a:cs typeface="Lucida Sans Unicode"/>
              </a:rPr>
              <a:t>  </a:t>
            </a:r>
            <a:r>
              <a:rPr sz="2350" spc="100" dirty="0">
                <a:solidFill>
                  <a:srgbClr val="1C4ABD"/>
                </a:solidFill>
                <a:latin typeface="Lucida Sans Unicode"/>
                <a:cs typeface="Lucida Sans Unicode"/>
              </a:rPr>
              <a:t>conducted</a:t>
            </a:r>
            <a:r>
              <a:rPr sz="2350" spc="-60" dirty="0">
                <a:solidFill>
                  <a:srgbClr val="1C4ABD"/>
                </a:solidFill>
                <a:latin typeface="Lucida Sans Unicode"/>
                <a:cs typeface="Lucida Sans Unicode"/>
              </a:rPr>
              <a:t>  </a:t>
            </a:r>
            <a:r>
              <a:rPr sz="2350" spc="105" dirty="0">
                <a:solidFill>
                  <a:srgbClr val="1C4ABD"/>
                </a:solidFill>
                <a:latin typeface="Lucida Sans Unicode"/>
                <a:cs typeface="Lucida Sans Unicode"/>
              </a:rPr>
              <a:t>by</a:t>
            </a:r>
            <a:r>
              <a:rPr sz="2350" spc="-60" dirty="0">
                <a:solidFill>
                  <a:srgbClr val="1C4ABD"/>
                </a:solidFill>
                <a:latin typeface="Lucida Sans Unicode"/>
                <a:cs typeface="Lucida Sans Unicode"/>
              </a:rPr>
              <a:t>  </a:t>
            </a:r>
            <a:r>
              <a:rPr sz="2350" spc="160" dirty="0">
                <a:solidFill>
                  <a:srgbClr val="1C4ABD"/>
                </a:solidFill>
                <a:latin typeface="Lucida Sans Unicode"/>
                <a:cs typeface="Lucida Sans Unicode"/>
              </a:rPr>
              <a:t>an</a:t>
            </a:r>
            <a:r>
              <a:rPr sz="2350" spc="-60" dirty="0">
                <a:solidFill>
                  <a:srgbClr val="1C4ABD"/>
                </a:solidFill>
                <a:latin typeface="Lucida Sans Unicode"/>
                <a:cs typeface="Lucida Sans Unicode"/>
              </a:rPr>
              <a:t>  </a:t>
            </a:r>
            <a:r>
              <a:rPr sz="2350" dirty="0">
                <a:solidFill>
                  <a:srgbClr val="1C4ABD"/>
                </a:solidFill>
                <a:latin typeface="Lucida Sans Unicode"/>
                <a:cs typeface="Lucida Sans Unicode"/>
              </a:rPr>
              <a:t>expert</a:t>
            </a:r>
            <a:r>
              <a:rPr sz="2350" spc="-60" dirty="0">
                <a:solidFill>
                  <a:srgbClr val="1C4ABD"/>
                </a:solidFill>
                <a:latin typeface="Lucida Sans Unicode"/>
                <a:cs typeface="Lucida Sans Unicode"/>
              </a:rPr>
              <a:t>  </a:t>
            </a:r>
            <a:r>
              <a:rPr sz="2350" spc="145" dirty="0">
                <a:solidFill>
                  <a:srgbClr val="1C4ABD"/>
                </a:solidFill>
                <a:latin typeface="Lucida Sans Unicode"/>
                <a:cs typeface="Lucida Sans Unicode"/>
              </a:rPr>
              <a:t>and</a:t>
            </a:r>
            <a:r>
              <a:rPr sz="2350" spc="-60" dirty="0">
                <a:solidFill>
                  <a:srgbClr val="1C4ABD"/>
                </a:solidFill>
                <a:latin typeface="Lucida Sans Unicode"/>
                <a:cs typeface="Lucida Sans Unicode"/>
              </a:rPr>
              <a:t>  </a:t>
            </a:r>
            <a:r>
              <a:rPr sz="2350" dirty="0">
                <a:solidFill>
                  <a:srgbClr val="1C4ABD"/>
                </a:solidFill>
                <a:latin typeface="Lucida Sans Unicode"/>
                <a:cs typeface="Lucida Sans Unicode"/>
              </a:rPr>
              <a:t>trainer,</a:t>
            </a:r>
            <a:r>
              <a:rPr sz="2350" spc="-60" dirty="0">
                <a:solidFill>
                  <a:srgbClr val="1C4ABD"/>
                </a:solidFill>
                <a:latin typeface="Lucida Sans Unicode"/>
                <a:cs typeface="Lucida Sans Unicode"/>
              </a:rPr>
              <a:t>  </a:t>
            </a:r>
            <a:r>
              <a:rPr sz="2350" dirty="0">
                <a:solidFill>
                  <a:srgbClr val="1C4ABD"/>
                </a:solidFill>
                <a:latin typeface="Lucida Sans Unicode"/>
                <a:cs typeface="Lucida Sans Unicode"/>
              </a:rPr>
              <a:t>Dr.</a:t>
            </a:r>
            <a:r>
              <a:rPr sz="2350" spc="-60" dirty="0">
                <a:solidFill>
                  <a:srgbClr val="1C4ABD"/>
                </a:solidFill>
                <a:latin typeface="Lucida Sans Unicode"/>
                <a:cs typeface="Lucida Sans Unicode"/>
              </a:rPr>
              <a:t>  </a:t>
            </a:r>
            <a:r>
              <a:rPr sz="2350" spc="85" dirty="0">
                <a:solidFill>
                  <a:srgbClr val="1C4ABD"/>
                </a:solidFill>
                <a:latin typeface="Lucida Sans Unicode"/>
                <a:cs typeface="Lucida Sans Unicode"/>
              </a:rPr>
              <a:t>Subhasree</a:t>
            </a:r>
            <a:r>
              <a:rPr sz="2350" spc="-60" dirty="0">
                <a:solidFill>
                  <a:srgbClr val="1C4ABD"/>
                </a:solidFill>
                <a:latin typeface="Lucida Sans Unicode"/>
                <a:cs typeface="Lucida Sans Unicode"/>
              </a:rPr>
              <a:t>  </a:t>
            </a:r>
            <a:r>
              <a:rPr sz="2350" spc="-20" dirty="0">
                <a:solidFill>
                  <a:srgbClr val="1C4ABD"/>
                </a:solidFill>
                <a:latin typeface="Lucida Sans Unicode"/>
                <a:cs typeface="Lucida Sans Unicode"/>
              </a:rPr>
              <a:t>Nag, </a:t>
            </a:r>
            <a:r>
              <a:rPr sz="2350" spc="45" dirty="0">
                <a:solidFill>
                  <a:srgbClr val="1C4ABD"/>
                </a:solidFill>
                <a:latin typeface="Lucida Sans Unicode"/>
                <a:cs typeface="Lucida Sans Unicode"/>
              </a:rPr>
              <a:t>Regional</a:t>
            </a:r>
            <a:r>
              <a:rPr sz="2350" spc="225" dirty="0">
                <a:solidFill>
                  <a:srgbClr val="1C4ABD"/>
                </a:solidFill>
                <a:latin typeface="Lucida Sans Unicode"/>
                <a:cs typeface="Lucida Sans Unicode"/>
              </a:rPr>
              <a:t> </a:t>
            </a:r>
            <a:r>
              <a:rPr sz="2350" dirty="0">
                <a:solidFill>
                  <a:srgbClr val="1C4ABD"/>
                </a:solidFill>
                <a:latin typeface="Lucida Sans Unicode"/>
                <a:cs typeface="Lucida Sans Unicode"/>
              </a:rPr>
              <a:t>Solutions</a:t>
            </a:r>
            <a:r>
              <a:rPr sz="2350" spc="225" dirty="0">
                <a:solidFill>
                  <a:srgbClr val="1C4ABD"/>
                </a:solidFill>
                <a:latin typeface="Lucida Sans Unicode"/>
                <a:cs typeface="Lucida Sans Unicode"/>
              </a:rPr>
              <a:t> </a:t>
            </a:r>
            <a:r>
              <a:rPr sz="2350" spc="50" dirty="0">
                <a:solidFill>
                  <a:srgbClr val="1C4ABD"/>
                </a:solidFill>
                <a:latin typeface="Lucida Sans Unicode"/>
                <a:cs typeface="Lucida Sans Unicode"/>
              </a:rPr>
              <a:t>Consultant</a:t>
            </a:r>
            <a:r>
              <a:rPr sz="2350" spc="229" dirty="0">
                <a:solidFill>
                  <a:srgbClr val="1C4ABD"/>
                </a:solidFill>
                <a:latin typeface="Lucida Sans Unicode"/>
                <a:cs typeface="Lucida Sans Unicode"/>
              </a:rPr>
              <a:t> </a:t>
            </a:r>
            <a:r>
              <a:rPr sz="2350" spc="145" dirty="0">
                <a:solidFill>
                  <a:srgbClr val="1C4ABD"/>
                </a:solidFill>
                <a:latin typeface="Lucida Sans Unicode"/>
                <a:cs typeface="Lucida Sans Unicode"/>
              </a:rPr>
              <a:t>and</a:t>
            </a:r>
            <a:r>
              <a:rPr sz="2350" spc="225" dirty="0">
                <a:solidFill>
                  <a:srgbClr val="1C4ABD"/>
                </a:solidFill>
                <a:latin typeface="Lucida Sans Unicode"/>
                <a:cs typeface="Lucida Sans Unicode"/>
              </a:rPr>
              <a:t> </a:t>
            </a:r>
            <a:r>
              <a:rPr sz="2350" spc="60" dirty="0">
                <a:solidFill>
                  <a:srgbClr val="1C4ABD"/>
                </a:solidFill>
                <a:latin typeface="Lucida Sans Unicode"/>
                <a:cs typeface="Lucida Sans Unicode"/>
              </a:rPr>
              <a:t>arranged.</a:t>
            </a:r>
            <a:r>
              <a:rPr sz="2350" spc="225" dirty="0">
                <a:solidFill>
                  <a:srgbClr val="1C4ABD"/>
                </a:solidFill>
                <a:latin typeface="Lucida Sans Unicode"/>
                <a:cs typeface="Lucida Sans Unicode"/>
              </a:rPr>
              <a:t> </a:t>
            </a:r>
            <a:r>
              <a:rPr sz="2350" dirty="0">
                <a:solidFill>
                  <a:srgbClr val="1C4ABD"/>
                </a:solidFill>
                <a:latin typeface="Lucida Sans Unicode"/>
                <a:cs typeface="Lucida Sans Unicode"/>
              </a:rPr>
              <a:t>Dr.</a:t>
            </a:r>
            <a:r>
              <a:rPr sz="2350" spc="225" dirty="0">
                <a:solidFill>
                  <a:srgbClr val="1C4ABD"/>
                </a:solidFill>
                <a:latin typeface="Lucida Sans Unicode"/>
                <a:cs typeface="Lucida Sans Unicode"/>
              </a:rPr>
              <a:t> </a:t>
            </a:r>
            <a:r>
              <a:rPr sz="2350" dirty="0">
                <a:solidFill>
                  <a:srgbClr val="1C4ABD"/>
                </a:solidFill>
                <a:latin typeface="Lucida Sans Unicode"/>
                <a:cs typeface="Lucida Sans Unicode"/>
              </a:rPr>
              <a:t>Lalita,</a:t>
            </a:r>
            <a:r>
              <a:rPr sz="2350" spc="225" dirty="0">
                <a:solidFill>
                  <a:srgbClr val="1C4ABD"/>
                </a:solidFill>
                <a:latin typeface="Lucida Sans Unicode"/>
                <a:cs typeface="Lucida Sans Unicode"/>
              </a:rPr>
              <a:t> </a:t>
            </a:r>
            <a:r>
              <a:rPr sz="2350" spc="-10" dirty="0">
                <a:solidFill>
                  <a:srgbClr val="1C4ABD"/>
                </a:solidFill>
                <a:latin typeface="Lucida Sans Unicode"/>
                <a:cs typeface="Lucida Sans Unicode"/>
              </a:rPr>
              <a:t>Assistant </a:t>
            </a:r>
            <a:r>
              <a:rPr sz="2350" dirty="0">
                <a:solidFill>
                  <a:srgbClr val="1C4ABD"/>
                </a:solidFill>
                <a:latin typeface="Lucida Sans Unicode"/>
                <a:cs typeface="Lucida Sans Unicode"/>
              </a:rPr>
              <a:t>Librarian</a:t>
            </a:r>
            <a:r>
              <a:rPr sz="2350" spc="114" dirty="0">
                <a:solidFill>
                  <a:srgbClr val="1C4ABD"/>
                </a:solidFill>
                <a:latin typeface="Lucida Sans Unicode"/>
                <a:cs typeface="Lucida Sans Unicode"/>
              </a:rPr>
              <a:t>  </a:t>
            </a:r>
            <a:r>
              <a:rPr sz="2350" spc="75" dirty="0">
                <a:solidFill>
                  <a:srgbClr val="1C4ABD"/>
                </a:solidFill>
                <a:latin typeface="Lucida Sans Unicode"/>
                <a:cs typeface="Lucida Sans Unicode"/>
              </a:rPr>
              <a:t>coordinated</a:t>
            </a:r>
            <a:r>
              <a:rPr sz="2350" spc="125" dirty="0">
                <a:solidFill>
                  <a:srgbClr val="1C4ABD"/>
                </a:solidFill>
                <a:latin typeface="Lucida Sans Unicode"/>
                <a:cs typeface="Lucida Sans Unicode"/>
              </a:rPr>
              <a:t>  </a:t>
            </a:r>
            <a:r>
              <a:rPr sz="2350" spc="50" dirty="0">
                <a:solidFill>
                  <a:srgbClr val="1C4ABD"/>
                </a:solidFill>
                <a:latin typeface="Lucida Sans Unicode"/>
                <a:cs typeface="Lucida Sans Unicode"/>
              </a:rPr>
              <a:t>the</a:t>
            </a:r>
            <a:r>
              <a:rPr sz="2350" spc="120" dirty="0">
                <a:solidFill>
                  <a:srgbClr val="1C4ABD"/>
                </a:solidFill>
                <a:latin typeface="Lucida Sans Unicode"/>
                <a:cs typeface="Lucida Sans Unicode"/>
              </a:rPr>
              <a:t>  </a:t>
            </a:r>
            <a:r>
              <a:rPr sz="2350" dirty="0">
                <a:solidFill>
                  <a:srgbClr val="1C4ABD"/>
                </a:solidFill>
                <a:latin typeface="Lucida Sans Unicode"/>
                <a:cs typeface="Lucida Sans Unicode"/>
              </a:rPr>
              <a:t>workshop</a:t>
            </a:r>
            <a:r>
              <a:rPr sz="2350" spc="125" dirty="0">
                <a:solidFill>
                  <a:srgbClr val="1C4ABD"/>
                </a:solidFill>
                <a:latin typeface="Lucida Sans Unicode"/>
                <a:cs typeface="Lucida Sans Unicode"/>
              </a:rPr>
              <a:t>  </a:t>
            </a:r>
            <a:r>
              <a:rPr sz="2350" dirty="0">
                <a:solidFill>
                  <a:srgbClr val="1C4ABD"/>
                </a:solidFill>
                <a:latin typeface="Lucida Sans Unicode"/>
                <a:cs typeface="Lucida Sans Unicode"/>
              </a:rPr>
              <a:t>under</a:t>
            </a:r>
            <a:r>
              <a:rPr sz="2350" spc="125" dirty="0">
                <a:solidFill>
                  <a:srgbClr val="1C4ABD"/>
                </a:solidFill>
                <a:latin typeface="Lucida Sans Unicode"/>
                <a:cs typeface="Lucida Sans Unicode"/>
              </a:rPr>
              <a:t>  </a:t>
            </a:r>
            <a:r>
              <a:rPr sz="2350" spc="50" dirty="0">
                <a:solidFill>
                  <a:srgbClr val="1C4ABD"/>
                </a:solidFill>
                <a:latin typeface="Lucida Sans Unicode"/>
                <a:cs typeface="Lucida Sans Unicode"/>
              </a:rPr>
              <a:t>the</a:t>
            </a:r>
            <a:r>
              <a:rPr sz="2350" spc="125" dirty="0">
                <a:solidFill>
                  <a:srgbClr val="1C4ABD"/>
                </a:solidFill>
                <a:latin typeface="Lucida Sans Unicode"/>
                <a:cs typeface="Lucida Sans Unicode"/>
              </a:rPr>
              <a:t>  </a:t>
            </a:r>
            <a:r>
              <a:rPr sz="2350" dirty="0">
                <a:solidFill>
                  <a:srgbClr val="1C4ABD"/>
                </a:solidFill>
                <a:latin typeface="Lucida Sans Unicode"/>
                <a:cs typeface="Lucida Sans Unicode"/>
              </a:rPr>
              <a:t>supervision</a:t>
            </a:r>
            <a:r>
              <a:rPr sz="2350" spc="125" dirty="0">
                <a:solidFill>
                  <a:srgbClr val="1C4ABD"/>
                </a:solidFill>
                <a:latin typeface="Lucida Sans Unicode"/>
                <a:cs typeface="Lucida Sans Unicode"/>
              </a:rPr>
              <a:t>  </a:t>
            </a:r>
            <a:r>
              <a:rPr sz="2350" spc="-25" dirty="0">
                <a:solidFill>
                  <a:srgbClr val="1C4ABD"/>
                </a:solidFill>
                <a:latin typeface="Lucida Sans Unicode"/>
                <a:cs typeface="Lucida Sans Unicode"/>
              </a:rPr>
              <a:t>of </a:t>
            </a:r>
            <a:r>
              <a:rPr sz="2350" spc="-10" dirty="0">
                <a:solidFill>
                  <a:srgbClr val="1C4ABD"/>
                </a:solidFill>
                <a:latin typeface="Lucida Sans Unicode"/>
                <a:cs typeface="Lucida Sans Unicode"/>
              </a:rPr>
              <a:t>Librarian,</a:t>
            </a:r>
            <a:r>
              <a:rPr sz="2350" spc="-85" dirty="0">
                <a:solidFill>
                  <a:srgbClr val="1C4ABD"/>
                </a:solidFill>
                <a:latin typeface="Lucida Sans Unicode"/>
                <a:cs typeface="Lucida Sans Unicode"/>
              </a:rPr>
              <a:t> </a:t>
            </a:r>
            <a:r>
              <a:rPr sz="2350" spc="-50" dirty="0">
                <a:solidFill>
                  <a:srgbClr val="1C4ABD"/>
                </a:solidFill>
                <a:latin typeface="Lucida Sans Unicode"/>
                <a:cs typeface="Lucida Sans Unicode"/>
              </a:rPr>
              <a:t>Prof.</a:t>
            </a:r>
            <a:r>
              <a:rPr sz="2350" spc="-80" dirty="0">
                <a:solidFill>
                  <a:srgbClr val="1C4ABD"/>
                </a:solidFill>
                <a:latin typeface="Lucida Sans Unicode"/>
                <a:cs typeface="Lucida Sans Unicode"/>
              </a:rPr>
              <a:t> </a:t>
            </a:r>
            <a:r>
              <a:rPr sz="2350" spc="130" dirty="0">
                <a:solidFill>
                  <a:srgbClr val="1C4ABD"/>
                </a:solidFill>
                <a:latin typeface="Lucida Sans Unicode"/>
                <a:cs typeface="Lucida Sans Unicode"/>
              </a:rPr>
              <a:t>Rachna</a:t>
            </a:r>
            <a:r>
              <a:rPr sz="2350" spc="-85" dirty="0">
                <a:solidFill>
                  <a:srgbClr val="1C4ABD"/>
                </a:solidFill>
                <a:latin typeface="Lucida Sans Unicode"/>
                <a:cs typeface="Lucida Sans Unicode"/>
              </a:rPr>
              <a:t> </a:t>
            </a:r>
            <a:r>
              <a:rPr sz="2350" dirty="0">
                <a:solidFill>
                  <a:srgbClr val="1C4ABD"/>
                </a:solidFill>
                <a:latin typeface="Lucida Sans Unicode"/>
                <a:cs typeface="Lucida Sans Unicode"/>
              </a:rPr>
              <a:t>Garg.</a:t>
            </a:r>
            <a:r>
              <a:rPr sz="2350" spc="-85" dirty="0">
                <a:solidFill>
                  <a:srgbClr val="1C4ABD"/>
                </a:solidFill>
                <a:latin typeface="Lucida Sans Unicode"/>
                <a:cs typeface="Lucida Sans Unicode"/>
              </a:rPr>
              <a:t> </a:t>
            </a:r>
            <a:r>
              <a:rPr sz="2350" dirty="0">
                <a:solidFill>
                  <a:srgbClr val="1C4ABD"/>
                </a:solidFill>
                <a:latin typeface="Lucida Sans Unicode"/>
                <a:cs typeface="Lucida Sans Unicode"/>
              </a:rPr>
              <a:t>The</a:t>
            </a:r>
            <a:r>
              <a:rPr sz="2350" spc="-85" dirty="0">
                <a:solidFill>
                  <a:srgbClr val="1C4ABD"/>
                </a:solidFill>
                <a:latin typeface="Lucida Sans Unicode"/>
                <a:cs typeface="Lucida Sans Unicode"/>
              </a:rPr>
              <a:t> </a:t>
            </a:r>
            <a:r>
              <a:rPr sz="2350" spc="60" dirty="0">
                <a:solidFill>
                  <a:srgbClr val="1C4ABD"/>
                </a:solidFill>
                <a:latin typeface="Lucida Sans Unicode"/>
                <a:cs typeface="Lucida Sans Unicode"/>
              </a:rPr>
              <a:t>Onboarding</a:t>
            </a:r>
            <a:r>
              <a:rPr sz="2350" spc="-85" dirty="0">
                <a:solidFill>
                  <a:srgbClr val="1C4ABD"/>
                </a:solidFill>
                <a:latin typeface="Lucida Sans Unicode"/>
                <a:cs typeface="Lucida Sans Unicode"/>
              </a:rPr>
              <a:t> </a:t>
            </a:r>
            <a:r>
              <a:rPr sz="2350" dirty="0">
                <a:solidFill>
                  <a:srgbClr val="1C4ABD"/>
                </a:solidFill>
                <a:latin typeface="Lucida Sans Unicode"/>
                <a:cs typeface="Lucida Sans Unicode"/>
              </a:rPr>
              <a:t>Training</a:t>
            </a:r>
            <a:r>
              <a:rPr sz="2350" spc="-90" dirty="0">
                <a:solidFill>
                  <a:srgbClr val="1C4ABD"/>
                </a:solidFill>
                <a:latin typeface="Lucida Sans Unicode"/>
                <a:cs typeface="Lucida Sans Unicode"/>
              </a:rPr>
              <a:t> </a:t>
            </a:r>
            <a:r>
              <a:rPr sz="2350" spc="135" dirty="0">
                <a:solidFill>
                  <a:srgbClr val="1C4ABD"/>
                </a:solidFill>
                <a:latin typeface="Lucida Sans Unicode"/>
                <a:cs typeface="Lucida Sans Unicode"/>
              </a:rPr>
              <a:t>was</a:t>
            </a:r>
            <a:r>
              <a:rPr sz="2350" spc="-80" dirty="0">
                <a:solidFill>
                  <a:srgbClr val="1C4ABD"/>
                </a:solidFill>
                <a:latin typeface="Lucida Sans Unicode"/>
                <a:cs typeface="Lucida Sans Unicode"/>
              </a:rPr>
              <a:t> </a:t>
            </a:r>
            <a:r>
              <a:rPr sz="2350" spc="285" dirty="0">
                <a:solidFill>
                  <a:srgbClr val="1C4ABD"/>
                </a:solidFill>
                <a:latin typeface="Lucida Sans Unicode"/>
                <a:cs typeface="Lucida Sans Unicode"/>
              </a:rPr>
              <a:t>a</a:t>
            </a:r>
            <a:r>
              <a:rPr sz="2350" spc="-85" dirty="0">
                <a:solidFill>
                  <a:srgbClr val="1C4ABD"/>
                </a:solidFill>
                <a:latin typeface="Lucida Sans Unicode"/>
                <a:cs typeface="Lucida Sans Unicode"/>
              </a:rPr>
              <a:t> </a:t>
            </a:r>
            <a:r>
              <a:rPr sz="2350" spc="75" dirty="0">
                <a:solidFill>
                  <a:srgbClr val="1C4ABD"/>
                </a:solidFill>
                <a:latin typeface="Lucida Sans Unicode"/>
                <a:cs typeface="Lucida Sans Unicode"/>
              </a:rPr>
              <a:t>great </a:t>
            </a:r>
            <a:r>
              <a:rPr sz="2350" spc="40" dirty="0">
                <a:solidFill>
                  <a:srgbClr val="1C4ABD"/>
                </a:solidFill>
                <a:latin typeface="Lucida Sans Unicode"/>
                <a:cs typeface="Lucida Sans Unicode"/>
              </a:rPr>
              <a:t>success.</a:t>
            </a:r>
            <a:endParaRPr sz="2350">
              <a:latin typeface="Lucida Sans Unicode"/>
              <a:cs typeface="Lucida Sans Unicode"/>
            </a:endParaRPr>
          </a:p>
          <a:p>
            <a:pPr marL="12700" marR="5080" algn="just">
              <a:lnSpc>
                <a:spcPct val="117300"/>
              </a:lnSpc>
              <a:spcBef>
                <a:spcPts val="3310"/>
              </a:spcBef>
            </a:pPr>
            <a:r>
              <a:rPr sz="2350" spc="65" dirty="0">
                <a:solidFill>
                  <a:srgbClr val="1C4ABD"/>
                </a:solidFill>
                <a:latin typeface="Lucida Sans Unicode"/>
                <a:cs typeface="Lucida Sans Unicode"/>
              </a:rPr>
              <a:t>Researchers</a:t>
            </a:r>
            <a:r>
              <a:rPr sz="2350" spc="35" dirty="0">
                <a:solidFill>
                  <a:srgbClr val="1C4ABD"/>
                </a:solidFill>
                <a:latin typeface="Lucida Sans Unicode"/>
                <a:cs typeface="Lucida Sans Unicode"/>
              </a:rPr>
              <a:t>  </a:t>
            </a:r>
            <a:r>
              <a:rPr sz="2350" dirty="0">
                <a:solidFill>
                  <a:srgbClr val="1C4ABD"/>
                </a:solidFill>
                <a:latin typeface="Lucida Sans Unicode"/>
                <a:cs typeface="Lucida Sans Unicode"/>
              </a:rPr>
              <a:t>routinely</a:t>
            </a:r>
            <a:r>
              <a:rPr sz="2350" spc="40" dirty="0">
                <a:solidFill>
                  <a:srgbClr val="1C4ABD"/>
                </a:solidFill>
                <a:latin typeface="Lucida Sans Unicode"/>
                <a:cs typeface="Lucida Sans Unicode"/>
              </a:rPr>
              <a:t>  </a:t>
            </a:r>
            <a:r>
              <a:rPr sz="2350" spc="75" dirty="0">
                <a:solidFill>
                  <a:srgbClr val="1C4ABD"/>
                </a:solidFill>
                <a:latin typeface="Lucida Sans Unicode"/>
                <a:cs typeface="Lucida Sans Unicode"/>
              </a:rPr>
              <a:t>collaborate</a:t>
            </a:r>
            <a:r>
              <a:rPr sz="2350" spc="40" dirty="0">
                <a:solidFill>
                  <a:srgbClr val="1C4ABD"/>
                </a:solidFill>
                <a:latin typeface="Lucida Sans Unicode"/>
                <a:cs typeface="Lucida Sans Unicode"/>
              </a:rPr>
              <a:t>  </a:t>
            </a:r>
            <a:r>
              <a:rPr sz="2350" spc="55" dirty="0">
                <a:solidFill>
                  <a:srgbClr val="1C4ABD"/>
                </a:solidFill>
                <a:latin typeface="Lucida Sans Unicode"/>
                <a:cs typeface="Lucida Sans Unicode"/>
              </a:rPr>
              <a:t>on</a:t>
            </a:r>
            <a:r>
              <a:rPr sz="2350" spc="40" dirty="0">
                <a:solidFill>
                  <a:srgbClr val="1C4ABD"/>
                </a:solidFill>
                <a:latin typeface="Lucida Sans Unicode"/>
                <a:cs typeface="Lucida Sans Unicode"/>
              </a:rPr>
              <a:t>  </a:t>
            </a:r>
            <a:r>
              <a:rPr sz="2350" spc="285" dirty="0">
                <a:solidFill>
                  <a:srgbClr val="1C4ABD"/>
                </a:solidFill>
                <a:latin typeface="Lucida Sans Unicode"/>
                <a:cs typeface="Lucida Sans Unicode"/>
              </a:rPr>
              <a:t>a</a:t>
            </a:r>
            <a:r>
              <a:rPr sz="2350" spc="40" dirty="0">
                <a:solidFill>
                  <a:srgbClr val="1C4ABD"/>
                </a:solidFill>
                <a:latin typeface="Lucida Sans Unicode"/>
                <a:cs typeface="Lucida Sans Unicode"/>
              </a:rPr>
              <a:t>  </a:t>
            </a:r>
            <a:r>
              <a:rPr sz="2350" spc="65" dirty="0">
                <a:solidFill>
                  <a:srgbClr val="1C4ABD"/>
                </a:solidFill>
                <a:latin typeface="Lucida Sans Unicode"/>
                <a:cs typeface="Lucida Sans Unicode"/>
              </a:rPr>
              <a:t>global</a:t>
            </a:r>
            <a:r>
              <a:rPr sz="2350" spc="35" dirty="0">
                <a:solidFill>
                  <a:srgbClr val="1C4ABD"/>
                </a:solidFill>
                <a:latin typeface="Lucida Sans Unicode"/>
                <a:cs typeface="Lucida Sans Unicode"/>
              </a:rPr>
              <a:t>  </a:t>
            </a:r>
            <a:r>
              <a:rPr sz="2350" dirty="0">
                <a:solidFill>
                  <a:srgbClr val="1C4ABD"/>
                </a:solidFill>
                <a:latin typeface="Lucida Sans Unicode"/>
                <a:cs typeface="Lucida Sans Unicode"/>
              </a:rPr>
              <a:t>scale,</a:t>
            </a:r>
            <a:r>
              <a:rPr sz="2350" spc="40" dirty="0">
                <a:solidFill>
                  <a:srgbClr val="1C4ABD"/>
                </a:solidFill>
                <a:latin typeface="Lucida Sans Unicode"/>
                <a:cs typeface="Lucida Sans Unicode"/>
              </a:rPr>
              <a:t>  </a:t>
            </a:r>
            <a:r>
              <a:rPr sz="2350" spc="145" dirty="0">
                <a:solidFill>
                  <a:srgbClr val="1C4ABD"/>
                </a:solidFill>
                <a:latin typeface="Lucida Sans Unicode"/>
                <a:cs typeface="Lucida Sans Unicode"/>
              </a:rPr>
              <a:t>and</a:t>
            </a:r>
            <a:r>
              <a:rPr sz="2350" spc="40" dirty="0">
                <a:solidFill>
                  <a:srgbClr val="1C4ABD"/>
                </a:solidFill>
                <a:latin typeface="Lucida Sans Unicode"/>
                <a:cs typeface="Lucida Sans Unicode"/>
              </a:rPr>
              <a:t>  </a:t>
            </a:r>
            <a:r>
              <a:rPr sz="2350" spc="25" dirty="0">
                <a:solidFill>
                  <a:srgbClr val="1C4ABD"/>
                </a:solidFill>
                <a:latin typeface="Lucida Sans Unicode"/>
                <a:cs typeface="Lucida Sans Unicode"/>
              </a:rPr>
              <a:t>the </a:t>
            </a:r>
            <a:r>
              <a:rPr sz="2350" dirty="0">
                <a:solidFill>
                  <a:srgbClr val="1C4ABD"/>
                </a:solidFill>
                <a:latin typeface="Lucida Sans Unicode"/>
                <a:cs typeface="Lucida Sans Unicode"/>
              </a:rPr>
              <a:t>ability</a:t>
            </a:r>
            <a:r>
              <a:rPr sz="2350" spc="220" dirty="0">
                <a:solidFill>
                  <a:srgbClr val="1C4ABD"/>
                </a:solidFill>
                <a:latin typeface="Lucida Sans Unicode"/>
                <a:cs typeface="Lucida Sans Unicode"/>
              </a:rPr>
              <a:t>  </a:t>
            </a:r>
            <a:r>
              <a:rPr sz="2350" dirty="0">
                <a:solidFill>
                  <a:srgbClr val="1C4ABD"/>
                </a:solidFill>
                <a:latin typeface="Lucida Sans Unicode"/>
                <a:cs typeface="Lucida Sans Unicode"/>
              </a:rPr>
              <a:t>to</a:t>
            </a:r>
            <a:r>
              <a:rPr sz="2350" spc="220" dirty="0">
                <a:solidFill>
                  <a:srgbClr val="1C4ABD"/>
                </a:solidFill>
                <a:latin typeface="Lucida Sans Unicode"/>
                <a:cs typeface="Lucida Sans Unicode"/>
              </a:rPr>
              <a:t>  </a:t>
            </a:r>
            <a:r>
              <a:rPr sz="2350" dirty="0">
                <a:solidFill>
                  <a:srgbClr val="1C4ABD"/>
                </a:solidFill>
                <a:latin typeface="Lucida Sans Unicode"/>
                <a:cs typeface="Lucida Sans Unicode"/>
              </a:rPr>
              <a:t>work</a:t>
            </a:r>
            <a:r>
              <a:rPr sz="2350" spc="220" dirty="0">
                <a:solidFill>
                  <a:srgbClr val="1C4ABD"/>
                </a:solidFill>
                <a:latin typeface="Lucida Sans Unicode"/>
                <a:cs typeface="Lucida Sans Unicode"/>
              </a:rPr>
              <a:t>  </a:t>
            </a:r>
            <a:r>
              <a:rPr sz="2350" spc="55" dirty="0">
                <a:solidFill>
                  <a:srgbClr val="1C4ABD"/>
                </a:solidFill>
                <a:latin typeface="Lucida Sans Unicode"/>
                <a:cs typeface="Lucida Sans Unicode"/>
              </a:rPr>
              <a:t>remotely</a:t>
            </a:r>
            <a:r>
              <a:rPr sz="2350" spc="220" dirty="0">
                <a:solidFill>
                  <a:srgbClr val="1C4ABD"/>
                </a:solidFill>
                <a:latin typeface="Lucida Sans Unicode"/>
                <a:cs typeface="Lucida Sans Unicode"/>
              </a:rPr>
              <a:t>  </a:t>
            </a:r>
            <a:r>
              <a:rPr sz="2350" dirty="0">
                <a:solidFill>
                  <a:srgbClr val="1C4ABD"/>
                </a:solidFill>
                <a:latin typeface="Lucida Sans Unicode"/>
                <a:cs typeface="Lucida Sans Unicode"/>
              </a:rPr>
              <a:t>is</a:t>
            </a:r>
            <a:r>
              <a:rPr sz="2350" spc="220" dirty="0">
                <a:solidFill>
                  <a:srgbClr val="1C4ABD"/>
                </a:solidFill>
                <a:latin typeface="Lucida Sans Unicode"/>
                <a:cs typeface="Lucida Sans Unicode"/>
              </a:rPr>
              <a:t>  </a:t>
            </a:r>
            <a:r>
              <a:rPr sz="2350" spc="45" dirty="0">
                <a:solidFill>
                  <a:srgbClr val="1C4ABD"/>
                </a:solidFill>
                <a:latin typeface="Lucida Sans Unicode"/>
                <a:cs typeface="Lucida Sans Unicode"/>
              </a:rPr>
              <a:t>increasingly</a:t>
            </a:r>
            <a:r>
              <a:rPr sz="2350" spc="220" dirty="0">
                <a:solidFill>
                  <a:srgbClr val="1C4ABD"/>
                </a:solidFill>
                <a:latin typeface="Lucida Sans Unicode"/>
                <a:cs typeface="Lucida Sans Unicode"/>
              </a:rPr>
              <a:t>  </a:t>
            </a:r>
            <a:r>
              <a:rPr sz="2350" dirty="0">
                <a:solidFill>
                  <a:srgbClr val="1C4ABD"/>
                </a:solidFill>
                <a:latin typeface="Lucida Sans Unicode"/>
                <a:cs typeface="Lucida Sans Unicode"/>
              </a:rPr>
              <a:t>important.</a:t>
            </a:r>
            <a:r>
              <a:rPr sz="2350" spc="220" dirty="0">
                <a:solidFill>
                  <a:srgbClr val="1C4ABD"/>
                </a:solidFill>
                <a:latin typeface="Lucida Sans Unicode"/>
                <a:cs typeface="Lucida Sans Unicode"/>
              </a:rPr>
              <a:t>  </a:t>
            </a:r>
            <a:r>
              <a:rPr sz="2350" spc="55" dirty="0">
                <a:solidFill>
                  <a:srgbClr val="1C4ABD"/>
                </a:solidFill>
                <a:latin typeface="Lucida Sans Unicode"/>
                <a:cs typeface="Lucida Sans Unicode"/>
              </a:rPr>
              <a:t>Manually </a:t>
            </a:r>
            <a:r>
              <a:rPr sz="2350" dirty="0">
                <a:solidFill>
                  <a:srgbClr val="1C4ABD"/>
                </a:solidFill>
                <a:latin typeface="Lucida Sans Unicode"/>
                <a:cs typeface="Lucida Sans Unicode"/>
              </a:rPr>
              <a:t>creating,</a:t>
            </a:r>
            <a:r>
              <a:rPr sz="2350" spc="350" dirty="0">
                <a:solidFill>
                  <a:srgbClr val="1C4ABD"/>
                </a:solidFill>
                <a:latin typeface="Lucida Sans Unicode"/>
                <a:cs typeface="Lucida Sans Unicode"/>
              </a:rPr>
              <a:t>  </a:t>
            </a:r>
            <a:r>
              <a:rPr sz="2350" dirty="0">
                <a:solidFill>
                  <a:srgbClr val="1C4ABD"/>
                </a:solidFill>
                <a:latin typeface="Lucida Sans Unicode"/>
                <a:cs typeface="Lucida Sans Unicode"/>
              </a:rPr>
              <a:t>maintaining,</a:t>
            </a:r>
            <a:r>
              <a:rPr sz="2350" spc="350" dirty="0">
                <a:solidFill>
                  <a:srgbClr val="1C4ABD"/>
                </a:solidFill>
                <a:latin typeface="Lucida Sans Unicode"/>
                <a:cs typeface="Lucida Sans Unicode"/>
              </a:rPr>
              <a:t>  </a:t>
            </a:r>
            <a:r>
              <a:rPr sz="2350" spc="145" dirty="0">
                <a:solidFill>
                  <a:srgbClr val="1C4ABD"/>
                </a:solidFill>
                <a:latin typeface="Lucida Sans Unicode"/>
                <a:cs typeface="Lucida Sans Unicode"/>
              </a:rPr>
              <a:t>and</a:t>
            </a:r>
            <a:r>
              <a:rPr sz="2350" spc="350" dirty="0">
                <a:solidFill>
                  <a:srgbClr val="1C4ABD"/>
                </a:solidFill>
                <a:latin typeface="Lucida Sans Unicode"/>
                <a:cs typeface="Lucida Sans Unicode"/>
              </a:rPr>
              <a:t>  </a:t>
            </a:r>
            <a:r>
              <a:rPr sz="2350" spc="45" dirty="0">
                <a:solidFill>
                  <a:srgbClr val="1C4ABD"/>
                </a:solidFill>
                <a:latin typeface="Lucida Sans Unicode"/>
                <a:cs typeface="Lucida Sans Unicode"/>
              </a:rPr>
              <a:t>sharing</a:t>
            </a:r>
            <a:r>
              <a:rPr sz="2350" spc="350" dirty="0">
                <a:solidFill>
                  <a:srgbClr val="1C4ABD"/>
                </a:solidFill>
                <a:latin typeface="Lucida Sans Unicode"/>
                <a:cs typeface="Lucida Sans Unicode"/>
              </a:rPr>
              <a:t>  </a:t>
            </a:r>
            <a:r>
              <a:rPr sz="2350" spc="60" dirty="0">
                <a:solidFill>
                  <a:srgbClr val="1C4ABD"/>
                </a:solidFill>
                <a:latin typeface="Lucida Sans Unicode"/>
                <a:cs typeface="Lucida Sans Unicode"/>
              </a:rPr>
              <a:t>reference</a:t>
            </a:r>
            <a:r>
              <a:rPr sz="2350" spc="350" dirty="0">
                <a:solidFill>
                  <a:srgbClr val="1C4ABD"/>
                </a:solidFill>
                <a:latin typeface="Lucida Sans Unicode"/>
                <a:cs typeface="Lucida Sans Unicode"/>
              </a:rPr>
              <a:t>  </a:t>
            </a:r>
            <a:r>
              <a:rPr sz="2350" dirty="0">
                <a:solidFill>
                  <a:srgbClr val="1C4ABD"/>
                </a:solidFill>
                <a:latin typeface="Lucida Sans Unicode"/>
                <a:cs typeface="Lucida Sans Unicode"/>
              </a:rPr>
              <a:t>lists</a:t>
            </a:r>
            <a:r>
              <a:rPr sz="2350" spc="350" dirty="0">
                <a:solidFill>
                  <a:srgbClr val="1C4ABD"/>
                </a:solidFill>
                <a:latin typeface="Lucida Sans Unicode"/>
                <a:cs typeface="Lucida Sans Unicode"/>
              </a:rPr>
              <a:t>  </a:t>
            </a:r>
            <a:r>
              <a:rPr sz="2350" dirty="0">
                <a:solidFill>
                  <a:srgbClr val="1C4ABD"/>
                </a:solidFill>
                <a:latin typeface="Lucida Sans Unicode"/>
                <a:cs typeface="Lucida Sans Unicode"/>
              </a:rPr>
              <a:t>is</a:t>
            </a:r>
            <a:r>
              <a:rPr sz="2350" spc="350" dirty="0">
                <a:solidFill>
                  <a:srgbClr val="1C4ABD"/>
                </a:solidFill>
                <a:latin typeface="Lucida Sans Unicode"/>
                <a:cs typeface="Lucida Sans Unicode"/>
              </a:rPr>
              <a:t>  </a:t>
            </a:r>
            <a:r>
              <a:rPr sz="2350" spc="-10" dirty="0">
                <a:solidFill>
                  <a:srgbClr val="1C4ABD"/>
                </a:solidFill>
                <a:latin typeface="Lucida Sans Unicode"/>
                <a:cs typeface="Lucida Sans Unicode"/>
              </a:rPr>
              <a:t>time- </a:t>
            </a:r>
            <a:r>
              <a:rPr sz="2350" dirty="0">
                <a:solidFill>
                  <a:srgbClr val="1C4ABD"/>
                </a:solidFill>
                <a:latin typeface="Lucida Sans Unicode"/>
                <a:cs typeface="Lucida Sans Unicode"/>
              </a:rPr>
              <a:t>consuming,</a:t>
            </a:r>
            <a:r>
              <a:rPr sz="2350" spc="90" dirty="0">
                <a:solidFill>
                  <a:srgbClr val="1C4ABD"/>
                </a:solidFill>
                <a:latin typeface="Lucida Sans Unicode"/>
                <a:cs typeface="Lucida Sans Unicode"/>
              </a:rPr>
              <a:t> </a:t>
            </a:r>
            <a:r>
              <a:rPr sz="2350" dirty="0">
                <a:solidFill>
                  <a:srgbClr val="1C4ABD"/>
                </a:solidFill>
                <a:latin typeface="Lucida Sans Unicode"/>
                <a:cs typeface="Lucida Sans Unicode"/>
              </a:rPr>
              <a:t>particularly</a:t>
            </a:r>
            <a:r>
              <a:rPr sz="2350" spc="105" dirty="0">
                <a:solidFill>
                  <a:srgbClr val="1C4ABD"/>
                </a:solidFill>
                <a:latin typeface="Lucida Sans Unicode"/>
                <a:cs typeface="Lucida Sans Unicode"/>
              </a:rPr>
              <a:t> </a:t>
            </a:r>
            <a:r>
              <a:rPr sz="2350" spc="80" dirty="0">
                <a:solidFill>
                  <a:srgbClr val="1C4ABD"/>
                </a:solidFill>
                <a:latin typeface="Lucida Sans Unicode"/>
                <a:cs typeface="Lucida Sans Unicode"/>
              </a:rPr>
              <a:t>when</a:t>
            </a:r>
            <a:r>
              <a:rPr sz="2350" spc="100" dirty="0">
                <a:solidFill>
                  <a:srgbClr val="1C4ABD"/>
                </a:solidFill>
                <a:latin typeface="Lucida Sans Unicode"/>
                <a:cs typeface="Lucida Sans Unicode"/>
              </a:rPr>
              <a:t> </a:t>
            </a:r>
            <a:r>
              <a:rPr sz="2350" spc="125" dirty="0">
                <a:solidFill>
                  <a:srgbClr val="1C4ABD"/>
                </a:solidFill>
                <a:latin typeface="Lucida Sans Unicode"/>
                <a:cs typeface="Lucida Sans Unicode"/>
              </a:rPr>
              <a:t>managing</a:t>
            </a:r>
            <a:r>
              <a:rPr sz="2350" spc="100" dirty="0">
                <a:solidFill>
                  <a:srgbClr val="1C4ABD"/>
                </a:solidFill>
                <a:latin typeface="Lucida Sans Unicode"/>
                <a:cs typeface="Lucida Sans Unicode"/>
              </a:rPr>
              <a:t> </a:t>
            </a:r>
            <a:r>
              <a:rPr sz="2350" dirty="0">
                <a:solidFill>
                  <a:srgbClr val="1C4ABD"/>
                </a:solidFill>
                <a:latin typeface="Lucida Sans Unicode"/>
                <a:cs typeface="Lucida Sans Unicode"/>
              </a:rPr>
              <a:t>input</a:t>
            </a:r>
            <a:r>
              <a:rPr sz="2350" spc="105" dirty="0">
                <a:solidFill>
                  <a:srgbClr val="1C4ABD"/>
                </a:solidFill>
                <a:latin typeface="Lucida Sans Unicode"/>
                <a:cs typeface="Lucida Sans Unicode"/>
              </a:rPr>
              <a:t> </a:t>
            </a:r>
            <a:r>
              <a:rPr sz="2350" dirty="0">
                <a:solidFill>
                  <a:srgbClr val="1C4ABD"/>
                </a:solidFill>
                <a:latin typeface="Lucida Sans Unicode"/>
                <a:cs typeface="Lucida Sans Unicode"/>
              </a:rPr>
              <a:t>from</a:t>
            </a:r>
            <a:r>
              <a:rPr sz="2350" spc="105" dirty="0">
                <a:solidFill>
                  <a:srgbClr val="1C4ABD"/>
                </a:solidFill>
                <a:latin typeface="Lucida Sans Unicode"/>
                <a:cs typeface="Lucida Sans Unicode"/>
              </a:rPr>
              <a:t> </a:t>
            </a:r>
            <a:r>
              <a:rPr sz="2350" spc="-10" dirty="0">
                <a:solidFill>
                  <a:srgbClr val="1C4ABD"/>
                </a:solidFill>
                <a:latin typeface="Lucida Sans Unicode"/>
                <a:cs typeface="Lucida Sans Unicode"/>
              </a:rPr>
              <a:t>collaborators. </a:t>
            </a:r>
            <a:r>
              <a:rPr sz="2350" dirty="0">
                <a:solidFill>
                  <a:srgbClr val="1C4ABD"/>
                </a:solidFill>
                <a:latin typeface="Lucida Sans Unicode"/>
                <a:cs typeface="Lucida Sans Unicode"/>
              </a:rPr>
              <a:t>In</a:t>
            </a:r>
            <a:r>
              <a:rPr sz="2350" spc="525" dirty="0">
                <a:solidFill>
                  <a:srgbClr val="1C4ABD"/>
                </a:solidFill>
                <a:latin typeface="Lucida Sans Unicode"/>
                <a:cs typeface="Lucida Sans Unicode"/>
              </a:rPr>
              <a:t> </a:t>
            </a:r>
            <a:r>
              <a:rPr sz="2350" dirty="0">
                <a:solidFill>
                  <a:srgbClr val="1C4ABD"/>
                </a:solidFill>
                <a:latin typeface="Lucida Sans Unicode"/>
                <a:cs typeface="Lucida Sans Unicode"/>
              </a:rPr>
              <a:t>fact,</a:t>
            </a:r>
            <a:r>
              <a:rPr sz="2350" spc="535" dirty="0">
                <a:solidFill>
                  <a:srgbClr val="1C4ABD"/>
                </a:solidFill>
                <a:latin typeface="Lucida Sans Unicode"/>
                <a:cs typeface="Lucida Sans Unicode"/>
              </a:rPr>
              <a:t> </a:t>
            </a:r>
            <a:r>
              <a:rPr sz="2350" spc="65" dirty="0">
                <a:solidFill>
                  <a:srgbClr val="1C4ABD"/>
                </a:solidFill>
                <a:latin typeface="Lucida Sans Unicode"/>
                <a:cs typeface="Lucida Sans Unicode"/>
              </a:rPr>
              <a:t>researchers</a:t>
            </a:r>
            <a:r>
              <a:rPr sz="2350" spc="535" dirty="0">
                <a:solidFill>
                  <a:srgbClr val="1C4ABD"/>
                </a:solidFill>
                <a:latin typeface="Lucida Sans Unicode"/>
                <a:cs typeface="Lucida Sans Unicode"/>
              </a:rPr>
              <a:t> </a:t>
            </a:r>
            <a:r>
              <a:rPr sz="2350" dirty="0">
                <a:solidFill>
                  <a:srgbClr val="1C4ABD"/>
                </a:solidFill>
                <a:latin typeface="Lucida Sans Unicode"/>
                <a:cs typeface="Lucida Sans Unicode"/>
              </a:rPr>
              <a:t>worldwide</a:t>
            </a:r>
            <a:r>
              <a:rPr sz="2350" spc="535" dirty="0">
                <a:solidFill>
                  <a:srgbClr val="1C4ABD"/>
                </a:solidFill>
                <a:latin typeface="Lucida Sans Unicode"/>
                <a:cs typeface="Lucida Sans Unicode"/>
              </a:rPr>
              <a:t> </a:t>
            </a:r>
            <a:r>
              <a:rPr sz="2350" spc="105" dirty="0">
                <a:solidFill>
                  <a:srgbClr val="1C4ABD"/>
                </a:solidFill>
                <a:latin typeface="Lucida Sans Unicode"/>
                <a:cs typeface="Lucida Sans Unicode"/>
              </a:rPr>
              <a:t>waste</a:t>
            </a:r>
            <a:r>
              <a:rPr sz="2350" spc="535" dirty="0">
                <a:solidFill>
                  <a:srgbClr val="1C4ABD"/>
                </a:solidFill>
                <a:latin typeface="Lucida Sans Unicode"/>
                <a:cs typeface="Lucida Sans Unicode"/>
              </a:rPr>
              <a:t> </a:t>
            </a:r>
            <a:r>
              <a:rPr sz="2350" spc="60" dirty="0">
                <a:solidFill>
                  <a:srgbClr val="1C4ABD"/>
                </a:solidFill>
                <a:latin typeface="Lucida Sans Unicode"/>
                <a:cs typeface="Lucida Sans Unicode"/>
              </a:rPr>
              <a:t>nearly</a:t>
            </a:r>
            <a:r>
              <a:rPr sz="2350" spc="535" dirty="0">
                <a:solidFill>
                  <a:srgbClr val="1C4ABD"/>
                </a:solidFill>
                <a:latin typeface="Lucida Sans Unicode"/>
                <a:cs typeface="Lucida Sans Unicode"/>
              </a:rPr>
              <a:t> </a:t>
            </a:r>
            <a:r>
              <a:rPr sz="2350" dirty="0">
                <a:solidFill>
                  <a:srgbClr val="1C4ABD"/>
                </a:solidFill>
                <a:latin typeface="Lucida Sans Unicode"/>
                <a:cs typeface="Lucida Sans Unicode"/>
              </a:rPr>
              <a:t>200,000</a:t>
            </a:r>
            <a:r>
              <a:rPr sz="2350" spc="535" dirty="0">
                <a:solidFill>
                  <a:srgbClr val="1C4ABD"/>
                </a:solidFill>
                <a:latin typeface="Lucida Sans Unicode"/>
                <a:cs typeface="Lucida Sans Unicode"/>
              </a:rPr>
              <a:t> </a:t>
            </a:r>
            <a:r>
              <a:rPr sz="2350" dirty="0">
                <a:solidFill>
                  <a:srgbClr val="1C4ABD"/>
                </a:solidFill>
                <a:latin typeface="Lucida Sans Unicode"/>
                <a:cs typeface="Lucida Sans Unicode"/>
              </a:rPr>
              <a:t>hours</a:t>
            </a:r>
            <a:r>
              <a:rPr sz="2350" spc="540" dirty="0">
                <a:solidFill>
                  <a:srgbClr val="1C4ABD"/>
                </a:solidFill>
                <a:latin typeface="Lucida Sans Unicode"/>
                <a:cs typeface="Lucida Sans Unicode"/>
              </a:rPr>
              <a:t> </a:t>
            </a:r>
            <a:r>
              <a:rPr sz="2350" spc="30" dirty="0">
                <a:solidFill>
                  <a:srgbClr val="1C4ABD"/>
                </a:solidFill>
                <a:latin typeface="Lucida Sans Unicode"/>
                <a:cs typeface="Lucida Sans Unicode"/>
              </a:rPr>
              <a:t>per </a:t>
            </a:r>
            <a:r>
              <a:rPr sz="2350" spc="105" dirty="0">
                <a:solidFill>
                  <a:srgbClr val="1C4ABD"/>
                </a:solidFill>
                <a:latin typeface="Lucida Sans Unicode"/>
                <a:cs typeface="Lucida Sans Unicode"/>
              </a:rPr>
              <a:t>year</a:t>
            </a:r>
            <a:r>
              <a:rPr sz="2350" spc="80" dirty="0">
                <a:solidFill>
                  <a:srgbClr val="1C4ABD"/>
                </a:solidFill>
                <a:latin typeface="Lucida Sans Unicode"/>
                <a:cs typeface="Lucida Sans Unicode"/>
              </a:rPr>
              <a:t> </a:t>
            </a:r>
            <a:r>
              <a:rPr sz="2350" dirty="0">
                <a:solidFill>
                  <a:srgbClr val="1C4ABD"/>
                </a:solidFill>
                <a:latin typeface="Lucida Sans Unicode"/>
                <a:cs typeface="Lucida Sans Unicode"/>
              </a:rPr>
              <a:t>formatting</a:t>
            </a:r>
            <a:r>
              <a:rPr sz="2350" spc="95" dirty="0">
                <a:solidFill>
                  <a:srgbClr val="1C4ABD"/>
                </a:solidFill>
                <a:latin typeface="Lucida Sans Unicode"/>
                <a:cs typeface="Lucida Sans Unicode"/>
              </a:rPr>
              <a:t> </a:t>
            </a:r>
            <a:r>
              <a:rPr sz="2350" spc="-10" dirty="0">
                <a:solidFill>
                  <a:srgbClr val="1C4ABD"/>
                </a:solidFill>
                <a:latin typeface="Lucida Sans Unicode"/>
                <a:cs typeface="Lucida Sans Unicode"/>
              </a:rPr>
              <a:t>citations.</a:t>
            </a:r>
            <a:endParaRPr sz="2350">
              <a:latin typeface="Lucida Sans Unicode"/>
              <a:cs typeface="Lucida Sans Unicode"/>
            </a:endParaRPr>
          </a:p>
        </p:txBody>
      </p:sp>
      <p:pic>
        <p:nvPicPr>
          <p:cNvPr id="8" name="object 8"/>
          <p:cNvPicPr/>
          <p:nvPr/>
        </p:nvPicPr>
        <p:blipFill>
          <a:blip r:embed="rId4" cstate="print"/>
          <a:stretch>
            <a:fillRect/>
          </a:stretch>
        </p:blipFill>
        <p:spPr>
          <a:xfrm>
            <a:off x="16341486" y="153007"/>
            <a:ext cx="1946513" cy="19465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
            <a:ext cx="18288000" cy="10287000"/>
            <a:chOff x="0" y="-2"/>
            <a:chExt cx="18288000" cy="10287000"/>
          </a:xfrm>
        </p:grpSpPr>
        <p:pic>
          <p:nvPicPr>
            <p:cNvPr id="3" name="object 3"/>
            <p:cNvPicPr/>
            <p:nvPr/>
          </p:nvPicPr>
          <p:blipFill>
            <a:blip r:embed="rId2" cstate="print"/>
            <a:stretch>
              <a:fillRect/>
            </a:stretch>
          </p:blipFill>
          <p:spPr>
            <a:xfrm>
              <a:off x="0" y="-2"/>
              <a:ext cx="18288000" cy="10287001"/>
            </a:xfrm>
            <a:prstGeom prst="rect">
              <a:avLst/>
            </a:prstGeom>
          </p:spPr>
        </p:pic>
        <p:pic>
          <p:nvPicPr>
            <p:cNvPr id="4" name="object 4"/>
            <p:cNvPicPr/>
            <p:nvPr/>
          </p:nvPicPr>
          <p:blipFill>
            <a:blip r:embed="rId3" cstate="print"/>
            <a:stretch>
              <a:fillRect/>
            </a:stretch>
          </p:blipFill>
          <p:spPr>
            <a:xfrm>
              <a:off x="1731937" y="1760107"/>
              <a:ext cx="5994925" cy="5994400"/>
            </a:xfrm>
            <a:prstGeom prst="rect">
              <a:avLst/>
            </a:prstGeom>
          </p:spPr>
        </p:pic>
        <p:sp>
          <p:nvSpPr>
            <p:cNvPr id="5" name="object 5"/>
            <p:cNvSpPr/>
            <p:nvPr/>
          </p:nvSpPr>
          <p:spPr>
            <a:xfrm>
              <a:off x="1731939" y="2560021"/>
              <a:ext cx="5991860" cy="5191125"/>
            </a:xfrm>
            <a:custGeom>
              <a:avLst/>
              <a:gdLst/>
              <a:ahLst/>
              <a:cxnLst/>
              <a:rect l="l" t="t" r="r" b="b"/>
              <a:pathLst>
                <a:path w="5991859" h="5191125">
                  <a:moveTo>
                    <a:pt x="2721465" y="5181786"/>
                  </a:moveTo>
                  <a:lnTo>
                    <a:pt x="2758644" y="5185010"/>
                  </a:lnTo>
                  <a:lnTo>
                    <a:pt x="2806005" y="5188368"/>
                  </a:lnTo>
                  <a:lnTo>
                    <a:pt x="2850538" y="5190822"/>
                  </a:lnTo>
                </a:path>
                <a:path w="5991859" h="5191125">
                  <a:moveTo>
                    <a:pt x="3144244" y="5190822"/>
                  </a:moveTo>
                  <a:lnTo>
                    <a:pt x="3188778" y="5188368"/>
                  </a:lnTo>
                  <a:lnTo>
                    <a:pt x="3236139" y="5185010"/>
                  </a:lnTo>
                  <a:lnTo>
                    <a:pt x="3273319" y="5181786"/>
                  </a:lnTo>
                </a:path>
                <a:path w="5991859" h="5191125">
                  <a:moveTo>
                    <a:pt x="2606739" y="5169086"/>
                  </a:moveTo>
                  <a:lnTo>
                    <a:pt x="2617817" y="5170574"/>
                  </a:lnTo>
                  <a:lnTo>
                    <a:pt x="2664545" y="5176107"/>
                  </a:lnTo>
                  <a:lnTo>
                    <a:pt x="2711489" y="5180921"/>
                  </a:lnTo>
                  <a:lnTo>
                    <a:pt x="2721465" y="5181786"/>
                  </a:lnTo>
                </a:path>
                <a:path w="5991859" h="5191125">
                  <a:moveTo>
                    <a:pt x="3273319" y="5181786"/>
                  </a:moveTo>
                  <a:lnTo>
                    <a:pt x="3283294" y="5180921"/>
                  </a:lnTo>
                  <a:lnTo>
                    <a:pt x="3330239" y="5176107"/>
                  </a:lnTo>
                  <a:lnTo>
                    <a:pt x="3376967" y="5170574"/>
                  </a:lnTo>
                  <a:lnTo>
                    <a:pt x="3388045" y="5169086"/>
                  </a:lnTo>
                </a:path>
                <a:path w="5991859" h="5191125">
                  <a:moveTo>
                    <a:pt x="2445940" y="5143686"/>
                  </a:moveTo>
                  <a:lnTo>
                    <a:pt x="2478992" y="5149715"/>
                  </a:lnTo>
                  <a:lnTo>
                    <a:pt x="2525035" y="5157372"/>
                  </a:lnTo>
                  <a:lnTo>
                    <a:pt x="2571312" y="5164327"/>
                  </a:lnTo>
                  <a:lnTo>
                    <a:pt x="2606739" y="5169086"/>
                  </a:lnTo>
                </a:path>
                <a:path w="5991859" h="5191125">
                  <a:moveTo>
                    <a:pt x="3388045" y="5169086"/>
                  </a:moveTo>
                  <a:lnTo>
                    <a:pt x="3423472" y="5164327"/>
                  </a:lnTo>
                  <a:lnTo>
                    <a:pt x="3469749" y="5157372"/>
                  </a:lnTo>
                  <a:lnTo>
                    <a:pt x="3515792" y="5149715"/>
                  </a:lnTo>
                  <a:lnTo>
                    <a:pt x="3548844" y="5143686"/>
                  </a:lnTo>
                </a:path>
                <a:path w="5991859" h="5191125">
                  <a:moveTo>
                    <a:pt x="62176" y="1587244"/>
                  </a:moveTo>
                  <a:lnTo>
                    <a:pt x="62086" y="1587691"/>
                  </a:lnTo>
                </a:path>
                <a:path w="5991859" h="5191125">
                  <a:moveTo>
                    <a:pt x="6113" y="2005599"/>
                  </a:moveTo>
                  <a:lnTo>
                    <a:pt x="6045" y="2006788"/>
                  </a:lnTo>
                </a:path>
                <a:path w="5991859" h="5191125">
                  <a:moveTo>
                    <a:pt x="294" y="2159185"/>
                  </a:moveTo>
                  <a:lnTo>
                    <a:pt x="0" y="2196976"/>
                  </a:lnTo>
                  <a:lnTo>
                    <a:pt x="2" y="2197286"/>
                  </a:lnTo>
                  <a:lnTo>
                    <a:pt x="354" y="2245103"/>
                  </a:lnTo>
                  <a:lnTo>
                    <a:pt x="425" y="2248085"/>
                  </a:lnTo>
                  <a:lnTo>
                    <a:pt x="1383" y="2293049"/>
                  </a:lnTo>
                  <a:lnTo>
                    <a:pt x="1628" y="2298881"/>
                  </a:lnTo>
                  <a:lnTo>
                    <a:pt x="3387" y="2340802"/>
                  </a:lnTo>
                  <a:lnTo>
                    <a:pt x="6009" y="2388363"/>
                  </a:lnTo>
                  <a:lnTo>
                    <a:pt x="9367" y="2435724"/>
                  </a:lnTo>
                  <a:lnTo>
                    <a:pt x="13455" y="2482879"/>
                  </a:lnTo>
                  <a:lnTo>
                    <a:pt x="18269" y="2529824"/>
                  </a:lnTo>
                  <a:lnTo>
                    <a:pt x="23802" y="2576551"/>
                  </a:lnTo>
                  <a:lnTo>
                    <a:pt x="30049" y="2623057"/>
                  </a:lnTo>
                  <a:lnTo>
                    <a:pt x="37004" y="2669334"/>
                  </a:lnTo>
                  <a:lnTo>
                    <a:pt x="44662" y="2715377"/>
                  </a:lnTo>
                  <a:lnTo>
                    <a:pt x="53016" y="2761181"/>
                  </a:lnTo>
                  <a:lnTo>
                    <a:pt x="62030" y="2806748"/>
                  </a:lnTo>
                  <a:lnTo>
                    <a:pt x="62060" y="2806887"/>
                  </a:lnTo>
                  <a:lnTo>
                    <a:pt x="71793" y="2852048"/>
                  </a:lnTo>
                  <a:lnTo>
                    <a:pt x="82204" y="2897100"/>
                  </a:lnTo>
                  <a:lnTo>
                    <a:pt x="93289" y="2941890"/>
                  </a:lnTo>
                  <a:lnTo>
                    <a:pt x="105043" y="2986412"/>
                  </a:lnTo>
                  <a:lnTo>
                    <a:pt x="117460" y="3030661"/>
                  </a:lnTo>
                  <a:lnTo>
                    <a:pt x="130534" y="3074632"/>
                  </a:lnTo>
                  <a:lnTo>
                    <a:pt x="144260" y="3118317"/>
                  </a:lnTo>
                  <a:lnTo>
                    <a:pt x="158632" y="3161712"/>
                  </a:lnTo>
                  <a:lnTo>
                    <a:pt x="173644" y="3204812"/>
                  </a:lnTo>
                  <a:lnTo>
                    <a:pt x="189291" y="3247610"/>
                  </a:lnTo>
                  <a:lnTo>
                    <a:pt x="205567" y="3290100"/>
                  </a:lnTo>
                  <a:lnTo>
                    <a:pt x="222467" y="3332278"/>
                  </a:lnTo>
                  <a:lnTo>
                    <a:pt x="239984" y="3374138"/>
                  </a:lnTo>
                  <a:lnTo>
                    <a:pt x="258113" y="3415673"/>
                  </a:lnTo>
                  <a:lnTo>
                    <a:pt x="276849" y="3456879"/>
                  </a:lnTo>
                  <a:lnTo>
                    <a:pt x="296186" y="3497749"/>
                  </a:lnTo>
                  <a:lnTo>
                    <a:pt x="316118" y="3538278"/>
                  </a:lnTo>
                  <a:lnTo>
                    <a:pt x="336639" y="3578460"/>
                  </a:lnTo>
                  <a:lnTo>
                    <a:pt x="357744" y="3618290"/>
                  </a:lnTo>
                  <a:lnTo>
                    <a:pt x="379428" y="3657762"/>
                  </a:lnTo>
                  <a:lnTo>
                    <a:pt x="401684" y="3696871"/>
                  </a:lnTo>
                  <a:lnTo>
                    <a:pt x="424507" y="3735610"/>
                  </a:lnTo>
                  <a:lnTo>
                    <a:pt x="447891" y="3773974"/>
                  </a:lnTo>
                  <a:lnTo>
                    <a:pt x="471831" y="3811958"/>
                  </a:lnTo>
                  <a:lnTo>
                    <a:pt x="496321" y="3849555"/>
                  </a:lnTo>
                  <a:lnTo>
                    <a:pt x="521356" y="3886761"/>
                  </a:lnTo>
                  <a:lnTo>
                    <a:pt x="546929" y="3923569"/>
                  </a:lnTo>
                  <a:lnTo>
                    <a:pt x="573035" y="3959974"/>
                  </a:lnTo>
                  <a:lnTo>
                    <a:pt x="599669" y="3995970"/>
                  </a:lnTo>
                  <a:lnTo>
                    <a:pt x="626824" y="4031551"/>
                  </a:lnTo>
                  <a:lnTo>
                    <a:pt x="654495" y="4066713"/>
                  </a:lnTo>
                  <a:lnTo>
                    <a:pt x="682677" y="4101448"/>
                  </a:lnTo>
                  <a:lnTo>
                    <a:pt x="711364" y="4135753"/>
                  </a:lnTo>
                  <a:lnTo>
                    <a:pt x="740550" y="4169620"/>
                  </a:lnTo>
                  <a:lnTo>
                    <a:pt x="770230" y="4203044"/>
                  </a:lnTo>
                  <a:lnTo>
                    <a:pt x="800397" y="4236020"/>
                  </a:lnTo>
                  <a:lnTo>
                    <a:pt x="831047" y="4268543"/>
                  </a:lnTo>
                  <a:lnTo>
                    <a:pt x="862173" y="4300605"/>
                  </a:lnTo>
                  <a:lnTo>
                    <a:pt x="893770" y="4332202"/>
                  </a:lnTo>
                  <a:lnTo>
                    <a:pt x="925832" y="4363329"/>
                  </a:lnTo>
                  <a:lnTo>
                    <a:pt x="958354" y="4393978"/>
                  </a:lnTo>
                  <a:lnTo>
                    <a:pt x="991330" y="4424146"/>
                  </a:lnTo>
                  <a:lnTo>
                    <a:pt x="1024755" y="4453825"/>
                  </a:lnTo>
                  <a:lnTo>
                    <a:pt x="1058622" y="4483011"/>
                  </a:lnTo>
                  <a:lnTo>
                    <a:pt x="1092926" y="4511698"/>
                  </a:lnTo>
                  <a:lnTo>
                    <a:pt x="1127662" y="4539880"/>
                  </a:lnTo>
                  <a:lnTo>
                    <a:pt x="1162823" y="4567552"/>
                  </a:lnTo>
                  <a:lnTo>
                    <a:pt x="1198405" y="4594707"/>
                  </a:lnTo>
                  <a:lnTo>
                    <a:pt x="1234400" y="4621341"/>
                  </a:lnTo>
                  <a:lnTo>
                    <a:pt x="1270805" y="4647447"/>
                  </a:lnTo>
                  <a:lnTo>
                    <a:pt x="1307613" y="4673020"/>
                  </a:lnTo>
                  <a:lnTo>
                    <a:pt x="1344818" y="4698054"/>
                  </a:lnTo>
                  <a:lnTo>
                    <a:pt x="1382416" y="4722544"/>
                  </a:lnTo>
                  <a:lnTo>
                    <a:pt x="1420399" y="4746484"/>
                  </a:lnTo>
                  <a:lnTo>
                    <a:pt x="1458763" y="4769869"/>
                  </a:lnTo>
                  <a:lnTo>
                    <a:pt x="1497502" y="4792692"/>
                  </a:lnTo>
                  <a:lnTo>
                    <a:pt x="1536611" y="4814948"/>
                  </a:lnTo>
                  <a:lnTo>
                    <a:pt x="1576083" y="4836632"/>
                  </a:lnTo>
                  <a:lnTo>
                    <a:pt x="1615913" y="4857737"/>
                  </a:lnTo>
                  <a:lnTo>
                    <a:pt x="1656095" y="4878258"/>
                  </a:lnTo>
                  <a:lnTo>
                    <a:pt x="1696624" y="4898190"/>
                  </a:lnTo>
                  <a:lnTo>
                    <a:pt x="1737494" y="4917527"/>
                  </a:lnTo>
                  <a:lnTo>
                    <a:pt x="1778699" y="4936263"/>
                  </a:lnTo>
                  <a:lnTo>
                    <a:pt x="1820235" y="4954392"/>
                  </a:lnTo>
                  <a:lnTo>
                    <a:pt x="1862094" y="4971909"/>
                  </a:lnTo>
                  <a:lnTo>
                    <a:pt x="1904272" y="4988809"/>
                  </a:lnTo>
                  <a:lnTo>
                    <a:pt x="1946762" y="5005085"/>
                  </a:lnTo>
                  <a:lnTo>
                    <a:pt x="1989560" y="5020732"/>
                  </a:lnTo>
                  <a:lnTo>
                    <a:pt x="2032659" y="5035744"/>
                  </a:lnTo>
                  <a:lnTo>
                    <a:pt x="2076054" y="5050116"/>
                  </a:lnTo>
                  <a:lnTo>
                    <a:pt x="2119740" y="5063842"/>
                  </a:lnTo>
                  <a:lnTo>
                    <a:pt x="2163709" y="5076916"/>
                  </a:lnTo>
                  <a:lnTo>
                    <a:pt x="2207958" y="5089333"/>
                  </a:lnTo>
                  <a:lnTo>
                    <a:pt x="2252480" y="5101087"/>
                  </a:lnTo>
                  <a:lnTo>
                    <a:pt x="2297270" y="5112172"/>
                  </a:lnTo>
                  <a:lnTo>
                    <a:pt x="2342322" y="5122583"/>
                  </a:lnTo>
                  <a:lnTo>
                    <a:pt x="2387630" y="5132314"/>
                  </a:lnTo>
                  <a:lnTo>
                    <a:pt x="2433189" y="5141360"/>
                  </a:lnTo>
                  <a:lnTo>
                    <a:pt x="2445940" y="5143686"/>
                  </a:lnTo>
                </a:path>
                <a:path w="5991859" h="5191125">
                  <a:moveTo>
                    <a:pt x="3548844" y="5143686"/>
                  </a:moveTo>
                  <a:lnTo>
                    <a:pt x="3607155" y="5132314"/>
                  </a:lnTo>
                  <a:lnTo>
                    <a:pt x="3652463" y="5122583"/>
                  </a:lnTo>
                  <a:lnTo>
                    <a:pt x="3697515" y="5112172"/>
                  </a:lnTo>
                  <a:lnTo>
                    <a:pt x="3742305" y="5101087"/>
                  </a:lnTo>
                  <a:lnTo>
                    <a:pt x="3786827" y="5089333"/>
                  </a:lnTo>
                  <a:lnTo>
                    <a:pt x="3831076" y="5076916"/>
                  </a:lnTo>
                  <a:lnTo>
                    <a:pt x="3875047" y="5063842"/>
                  </a:lnTo>
                  <a:lnTo>
                    <a:pt x="3918732" y="5050116"/>
                  </a:lnTo>
                  <a:lnTo>
                    <a:pt x="3962127" y="5035744"/>
                  </a:lnTo>
                  <a:lnTo>
                    <a:pt x="4005227" y="5020732"/>
                  </a:lnTo>
                  <a:lnTo>
                    <a:pt x="4048025" y="5005085"/>
                  </a:lnTo>
                  <a:lnTo>
                    <a:pt x="4090515" y="4988809"/>
                  </a:lnTo>
                  <a:lnTo>
                    <a:pt x="4132693" y="4971909"/>
                  </a:lnTo>
                  <a:lnTo>
                    <a:pt x="4174553" y="4954392"/>
                  </a:lnTo>
                  <a:lnTo>
                    <a:pt x="4216088" y="4936263"/>
                  </a:lnTo>
                  <a:lnTo>
                    <a:pt x="4257294" y="4917527"/>
                  </a:lnTo>
                  <a:lnTo>
                    <a:pt x="4298164" y="4898190"/>
                  </a:lnTo>
                  <a:lnTo>
                    <a:pt x="4338693" y="4878258"/>
                  </a:lnTo>
                  <a:lnTo>
                    <a:pt x="4378875" y="4857737"/>
                  </a:lnTo>
                  <a:lnTo>
                    <a:pt x="4418705" y="4836632"/>
                  </a:lnTo>
                  <a:lnTo>
                    <a:pt x="4458178" y="4814948"/>
                  </a:lnTo>
                  <a:lnTo>
                    <a:pt x="4497286" y="4792692"/>
                  </a:lnTo>
                  <a:lnTo>
                    <a:pt x="4536025" y="4769869"/>
                  </a:lnTo>
                  <a:lnTo>
                    <a:pt x="4574389" y="4746484"/>
                  </a:lnTo>
                  <a:lnTo>
                    <a:pt x="4612373" y="4722544"/>
                  </a:lnTo>
                  <a:lnTo>
                    <a:pt x="4649970" y="4698054"/>
                  </a:lnTo>
                  <a:lnTo>
                    <a:pt x="4687176" y="4673020"/>
                  </a:lnTo>
                  <a:lnTo>
                    <a:pt x="4723984" y="4647447"/>
                  </a:lnTo>
                  <a:lnTo>
                    <a:pt x="4760389" y="4621341"/>
                  </a:lnTo>
                  <a:lnTo>
                    <a:pt x="4796385" y="4594707"/>
                  </a:lnTo>
                  <a:lnTo>
                    <a:pt x="4831966" y="4567552"/>
                  </a:lnTo>
                  <a:lnTo>
                    <a:pt x="4867128" y="4539880"/>
                  </a:lnTo>
                  <a:lnTo>
                    <a:pt x="4901863" y="4511698"/>
                  </a:lnTo>
                  <a:lnTo>
                    <a:pt x="4936168" y="4483011"/>
                  </a:lnTo>
                  <a:lnTo>
                    <a:pt x="4970035" y="4453825"/>
                  </a:lnTo>
                  <a:lnTo>
                    <a:pt x="5003459" y="4424146"/>
                  </a:lnTo>
                  <a:lnTo>
                    <a:pt x="5036436" y="4393978"/>
                  </a:lnTo>
                  <a:lnTo>
                    <a:pt x="5068958" y="4363329"/>
                  </a:lnTo>
                  <a:lnTo>
                    <a:pt x="5101020" y="4332202"/>
                  </a:lnTo>
                  <a:lnTo>
                    <a:pt x="5132617" y="4300605"/>
                  </a:lnTo>
                  <a:lnTo>
                    <a:pt x="5163744" y="4268543"/>
                  </a:lnTo>
                  <a:lnTo>
                    <a:pt x="5194393" y="4236020"/>
                  </a:lnTo>
                  <a:lnTo>
                    <a:pt x="5224561" y="4203044"/>
                  </a:lnTo>
                  <a:lnTo>
                    <a:pt x="5254240" y="4169620"/>
                  </a:lnTo>
                  <a:lnTo>
                    <a:pt x="5283426" y="4135753"/>
                  </a:lnTo>
                  <a:lnTo>
                    <a:pt x="5312113" y="4101448"/>
                  </a:lnTo>
                  <a:lnTo>
                    <a:pt x="5340295" y="4066713"/>
                  </a:lnTo>
                  <a:lnTo>
                    <a:pt x="5367967" y="4031551"/>
                  </a:lnTo>
                  <a:lnTo>
                    <a:pt x="5395122" y="3995970"/>
                  </a:lnTo>
                  <a:lnTo>
                    <a:pt x="5421756" y="3959974"/>
                  </a:lnTo>
                  <a:lnTo>
                    <a:pt x="5447862" y="3923569"/>
                  </a:lnTo>
                  <a:lnTo>
                    <a:pt x="5473435" y="3886761"/>
                  </a:lnTo>
                  <a:lnTo>
                    <a:pt x="5498469" y="3849555"/>
                  </a:lnTo>
                  <a:lnTo>
                    <a:pt x="5522959" y="3811958"/>
                  </a:lnTo>
                  <a:lnTo>
                    <a:pt x="5546900" y="3773974"/>
                  </a:lnTo>
                  <a:lnTo>
                    <a:pt x="5570284" y="3735610"/>
                  </a:lnTo>
                  <a:lnTo>
                    <a:pt x="5593107" y="3696871"/>
                  </a:lnTo>
                  <a:lnTo>
                    <a:pt x="5615363" y="3657762"/>
                  </a:lnTo>
                  <a:lnTo>
                    <a:pt x="5637047" y="3618290"/>
                  </a:lnTo>
                  <a:lnTo>
                    <a:pt x="5658152" y="3578460"/>
                  </a:lnTo>
                  <a:lnTo>
                    <a:pt x="5678673" y="3538278"/>
                  </a:lnTo>
                  <a:lnTo>
                    <a:pt x="5698605" y="3497749"/>
                  </a:lnTo>
                  <a:lnTo>
                    <a:pt x="5717942" y="3456879"/>
                  </a:lnTo>
                  <a:lnTo>
                    <a:pt x="5736678" y="3415673"/>
                  </a:lnTo>
                  <a:lnTo>
                    <a:pt x="5754807" y="3374138"/>
                  </a:lnTo>
                  <a:lnTo>
                    <a:pt x="5772325" y="3332278"/>
                  </a:lnTo>
                  <a:lnTo>
                    <a:pt x="5789224" y="3290100"/>
                  </a:lnTo>
                  <a:lnTo>
                    <a:pt x="5805500" y="3247610"/>
                  </a:lnTo>
                  <a:lnTo>
                    <a:pt x="5821147" y="3204812"/>
                  </a:lnTo>
                  <a:lnTo>
                    <a:pt x="5836159" y="3161712"/>
                  </a:lnTo>
                  <a:lnTo>
                    <a:pt x="5850531" y="3118317"/>
                  </a:lnTo>
                  <a:lnTo>
                    <a:pt x="5864257" y="3074632"/>
                  </a:lnTo>
                  <a:lnTo>
                    <a:pt x="5877331" y="3030661"/>
                  </a:lnTo>
                  <a:lnTo>
                    <a:pt x="5889748" y="2986412"/>
                  </a:lnTo>
                  <a:lnTo>
                    <a:pt x="5901502" y="2941890"/>
                  </a:lnTo>
                  <a:lnTo>
                    <a:pt x="5912587" y="2897100"/>
                  </a:lnTo>
                  <a:lnTo>
                    <a:pt x="5922998" y="2852048"/>
                  </a:lnTo>
                  <a:lnTo>
                    <a:pt x="5932730" y="2806740"/>
                  </a:lnTo>
                  <a:lnTo>
                    <a:pt x="5941775" y="2761181"/>
                  </a:lnTo>
                  <a:lnTo>
                    <a:pt x="5950130" y="2715377"/>
                  </a:lnTo>
                  <a:lnTo>
                    <a:pt x="5957787" y="2669334"/>
                  </a:lnTo>
                  <a:lnTo>
                    <a:pt x="5964742" y="2623057"/>
                  </a:lnTo>
                  <a:lnTo>
                    <a:pt x="5970989" y="2576551"/>
                  </a:lnTo>
                  <a:lnTo>
                    <a:pt x="5976522" y="2529824"/>
                  </a:lnTo>
                  <a:lnTo>
                    <a:pt x="5981336" y="2482879"/>
                  </a:lnTo>
                  <a:lnTo>
                    <a:pt x="5985425" y="2435724"/>
                  </a:lnTo>
                  <a:lnTo>
                    <a:pt x="5988783" y="2388363"/>
                  </a:lnTo>
                  <a:lnTo>
                    <a:pt x="5991207" y="2344382"/>
                  </a:lnTo>
                </a:path>
                <a:path w="5991859" h="5191125">
                  <a:moveTo>
                    <a:pt x="5991301" y="2051273"/>
                  </a:moveTo>
                  <a:lnTo>
                    <a:pt x="5988849" y="2006789"/>
                  </a:lnTo>
                  <a:lnTo>
                    <a:pt x="5988745" y="2005593"/>
                  </a:lnTo>
                </a:path>
                <a:path w="5991859" h="5191125">
                  <a:moveTo>
                    <a:pt x="5932824" y="1587692"/>
                  </a:moveTo>
                  <a:lnTo>
                    <a:pt x="5932704" y="1587221"/>
                  </a:lnTo>
                </a:path>
                <a:path w="5991859" h="5191125">
                  <a:moveTo>
                    <a:pt x="5036595" y="132"/>
                  </a:moveTo>
                  <a:lnTo>
                    <a:pt x="5036422" y="0"/>
                  </a:lnTo>
                </a:path>
              </a:pathLst>
            </a:custGeom>
            <a:ln w="7620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8474974" y="726963"/>
            <a:ext cx="7552690" cy="1435100"/>
          </a:xfrm>
          <a:prstGeom prst="rect">
            <a:avLst/>
          </a:prstGeom>
        </p:spPr>
        <p:txBody>
          <a:bodyPr vert="horz" wrap="square" lIns="0" tIns="12065" rIns="0" bIns="0" rtlCol="0">
            <a:spAutoFit/>
          </a:bodyPr>
          <a:lstStyle/>
          <a:p>
            <a:pPr marL="12700">
              <a:lnSpc>
                <a:spcPct val="100000"/>
              </a:lnSpc>
              <a:spcBef>
                <a:spcPts val="95"/>
              </a:spcBef>
            </a:pPr>
            <a:r>
              <a:rPr sz="9250" spc="440" dirty="0">
                <a:solidFill>
                  <a:srgbClr val="1C4ABD"/>
                </a:solidFill>
              </a:rPr>
              <a:t>Introduction</a:t>
            </a:r>
            <a:endParaRPr sz="9250"/>
          </a:p>
        </p:txBody>
      </p:sp>
      <p:sp>
        <p:nvSpPr>
          <p:cNvPr id="7" name="object 7"/>
          <p:cNvSpPr txBox="1"/>
          <p:nvPr/>
        </p:nvSpPr>
        <p:spPr>
          <a:xfrm>
            <a:off x="8007654" y="3040489"/>
            <a:ext cx="9933305" cy="4082415"/>
          </a:xfrm>
          <a:prstGeom prst="rect">
            <a:avLst/>
          </a:prstGeom>
        </p:spPr>
        <p:txBody>
          <a:bodyPr vert="horz" wrap="square" lIns="0" tIns="11430" rIns="0" bIns="0" rtlCol="0">
            <a:spAutoFit/>
          </a:bodyPr>
          <a:lstStyle/>
          <a:p>
            <a:pPr marL="12700" marR="5080" algn="just">
              <a:lnSpc>
                <a:spcPct val="118300"/>
              </a:lnSpc>
              <a:spcBef>
                <a:spcPts val="90"/>
              </a:spcBef>
            </a:pPr>
            <a:r>
              <a:rPr sz="2500" spc="90" dirty="0">
                <a:solidFill>
                  <a:srgbClr val="1C4ABD"/>
                </a:solidFill>
                <a:latin typeface="Lucida Sans Unicode"/>
                <a:cs typeface="Lucida Sans Unicode"/>
              </a:rPr>
              <a:t>Researchers</a:t>
            </a:r>
            <a:r>
              <a:rPr sz="2500" spc="155" dirty="0">
                <a:solidFill>
                  <a:srgbClr val="1C4ABD"/>
                </a:solidFill>
                <a:latin typeface="Lucida Sans Unicode"/>
                <a:cs typeface="Lucida Sans Unicode"/>
              </a:rPr>
              <a:t> </a:t>
            </a:r>
            <a:r>
              <a:rPr sz="2500" dirty="0">
                <a:solidFill>
                  <a:srgbClr val="1C4ABD"/>
                </a:solidFill>
                <a:latin typeface="Lucida Sans Unicode"/>
                <a:cs typeface="Lucida Sans Unicode"/>
              </a:rPr>
              <a:t>routinely</a:t>
            </a:r>
            <a:r>
              <a:rPr sz="2500" spc="160" dirty="0">
                <a:solidFill>
                  <a:srgbClr val="1C4ABD"/>
                </a:solidFill>
                <a:latin typeface="Lucida Sans Unicode"/>
                <a:cs typeface="Lucida Sans Unicode"/>
              </a:rPr>
              <a:t> </a:t>
            </a:r>
            <a:r>
              <a:rPr sz="2500" spc="90" dirty="0">
                <a:solidFill>
                  <a:srgbClr val="1C4ABD"/>
                </a:solidFill>
                <a:latin typeface="Lucida Sans Unicode"/>
                <a:cs typeface="Lucida Sans Unicode"/>
              </a:rPr>
              <a:t>collaborate</a:t>
            </a:r>
            <a:r>
              <a:rPr sz="2500" spc="160" dirty="0">
                <a:solidFill>
                  <a:srgbClr val="1C4ABD"/>
                </a:solidFill>
                <a:latin typeface="Lucida Sans Unicode"/>
                <a:cs typeface="Lucida Sans Unicode"/>
              </a:rPr>
              <a:t> </a:t>
            </a:r>
            <a:r>
              <a:rPr sz="2500" spc="65" dirty="0">
                <a:solidFill>
                  <a:srgbClr val="1C4ABD"/>
                </a:solidFill>
                <a:latin typeface="Lucida Sans Unicode"/>
                <a:cs typeface="Lucida Sans Unicode"/>
              </a:rPr>
              <a:t>on</a:t>
            </a:r>
            <a:r>
              <a:rPr sz="2500" spc="155" dirty="0">
                <a:solidFill>
                  <a:srgbClr val="1C4ABD"/>
                </a:solidFill>
                <a:latin typeface="Lucida Sans Unicode"/>
                <a:cs typeface="Lucida Sans Unicode"/>
              </a:rPr>
              <a:t> </a:t>
            </a:r>
            <a:r>
              <a:rPr sz="2500" spc="330" dirty="0">
                <a:solidFill>
                  <a:srgbClr val="1C4ABD"/>
                </a:solidFill>
                <a:latin typeface="Lucida Sans Unicode"/>
                <a:cs typeface="Lucida Sans Unicode"/>
              </a:rPr>
              <a:t>a</a:t>
            </a:r>
            <a:r>
              <a:rPr sz="2500" spc="160" dirty="0">
                <a:solidFill>
                  <a:srgbClr val="1C4ABD"/>
                </a:solidFill>
                <a:latin typeface="Lucida Sans Unicode"/>
                <a:cs typeface="Lucida Sans Unicode"/>
              </a:rPr>
              <a:t> </a:t>
            </a:r>
            <a:r>
              <a:rPr sz="2500" spc="70" dirty="0">
                <a:solidFill>
                  <a:srgbClr val="1C4ABD"/>
                </a:solidFill>
                <a:latin typeface="Lucida Sans Unicode"/>
                <a:cs typeface="Lucida Sans Unicode"/>
              </a:rPr>
              <a:t>global</a:t>
            </a:r>
            <a:r>
              <a:rPr sz="2500" spc="160" dirty="0">
                <a:solidFill>
                  <a:srgbClr val="1C4ABD"/>
                </a:solidFill>
                <a:latin typeface="Lucida Sans Unicode"/>
                <a:cs typeface="Lucida Sans Unicode"/>
              </a:rPr>
              <a:t> </a:t>
            </a:r>
            <a:r>
              <a:rPr sz="2500" spc="60" dirty="0">
                <a:solidFill>
                  <a:srgbClr val="1C4ABD"/>
                </a:solidFill>
                <a:latin typeface="Lucida Sans Unicode"/>
                <a:cs typeface="Lucida Sans Unicode"/>
              </a:rPr>
              <a:t>scale,</a:t>
            </a:r>
            <a:r>
              <a:rPr sz="2500" spc="155" dirty="0">
                <a:solidFill>
                  <a:srgbClr val="1C4ABD"/>
                </a:solidFill>
                <a:latin typeface="Lucida Sans Unicode"/>
                <a:cs typeface="Lucida Sans Unicode"/>
              </a:rPr>
              <a:t> </a:t>
            </a:r>
            <a:r>
              <a:rPr sz="2500" spc="165" dirty="0">
                <a:solidFill>
                  <a:srgbClr val="1C4ABD"/>
                </a:solidFill>
                <a:latin typeface="Lucida Sans Unicode"/>
                <a:cs typeface="Lucida Sans Unicode"/>
              </a:rPr>
              <a:t>and</a:t>
            </a:r>
            <a:r>
              <a:rPr sz="2500" spc="160" dirty="0">
                <a:solidFill>
                  <a:srgbClr val="1C4ABD"/>
                </a:solidFill>
                <a:latin typeface="Lucida Sans Unicode"/>
                <a:cs typeface="Lucida Sans Unicode"/>
              </a:rPr>
              <a:t> </a:t>
            </a:r>
            <a:r>
              <a:rPr sz="2500" spc="45" dirty="0">
                <a:solidFill>
                  <a:srgbClr val="1C4ABD"/>
                </a:solidFill>
                <a:latin typeface="Lucida Sans Unicode"/>
                <a:cs typeface="Lucida Sans Unicode"/>
              </a:rPr>
              <a:t>the </a:t>
            </a:r>
            <a:r>
              <a:rPr sz="2500" dirty="0">
                <a:solidFill>
                  <a:srgbClr val="1C4ABD"/>
                </a:solidFill>
                <a:latin typeface="Lucida Sans Unicode"/>
                <a:cs typeface="Lucida Sans Unicode"/>
              </a:rPr>
              <a:t>ability</a:t>
            </a:r>
            <a:r>
              <a:rPr sz="2500" spc="490" dirty="0">
                <a:solidFill>
                  <a:srgbClr val="1C4ABD"/>
                </a:solidFill>
                <a:latin typeface="Lucida Sans Unicode"/>
                <a:cs typeface="Lucida Sans Unicode"/>
              </a:rPr>
              <a:t> </a:t>
            </a:r>
            <a:r>
              <a:rPr sz="2500" dirty="0">
                <a:solidFill>
                  <a:srgbClr val="1C4ABD"/>
                </a:solidFill>
                <a:latin typeface="Lucida Sans Unicode"/>
                <a:cs typeface="Lucida Sans Unicode"/>
              </a:rPr>
              <a:t>to</a:t>
            </a:r>
            <a:r>
              <a:rPr sz="2500" spc="490" dirty="0">
                <a:solidFill>
                  <a:srgbClr val="1C4ABD"/>
                </a:solidFill>
                <a:latin typeface="Lucida Sans Unicode"/>
                <a:cs typeface="Lucida Sans Unicode"/>
              </a:rPr>
              <a:t> </a:t>
            </a:r>
            <a:r>
              <a:rPr sz="2500" dirty="0">
                <a:solidFill>
                  <a:srgbClr val="1C4ABD"/>
                </a:solidFill>
                <a:latin typeface="Lucida Sans Unicode"/>
                <a:cs typeface="Lucida Sans Unicode"/>
              </a:rPr>
              <a:t>work</a:t>
            </a:r>
            <a:r>
              <a:rPr sz="2500" spc="495" dirty="0">
                <a:solidFill>
                  <a:srgbClr val="1C4ABD"/>
                </a:solidFill>
                <a:latin typeface="Lucida Sans Unicode"/>
                <a:cs typeface="Lucida Sans Unicode"/>
              </a:rPr>
              <a:t> </a:t>
            </a:r>
            <a:r>
              <a:rPr sz="2500" spc="70" dirty="0">
                <a:solidFill>
                  <a:srgbClr val="1C4ABD"/>
                </a:solidFill>
                <a:latin typeface="Lucida Sans Unicode"/>
                <a:cs typeface="Lucida Sans Unicode"/>
              </a:rPr>
              <a:t>remotely</a:t>
            </a:r>
            <a:r>
              <a:rPr sz="2500" spc="490" dirty="0">
                <a:solidFill>
                  <a:srgbClr val="1C4ABD"/>
                </a:solidFill>
                <a:latin typeface="Lucida Sans Unicode"/>
                <a:cs typeface="Lucida Sans Unicode"/>
              </a:rPr>
              <a:t> </a:t>
            </a:r>
            <a:r>
              <a:rPr sz="2500" dirty="0">
                <a:solidFill>
                  <a:srgbClr val="1C4ABD"/>
                </a:solidFill>
                <a:latin typeface="Lucida Sans Unicode"/>
                <a:cs typeface="Lucida Sans Unicode"/>
              </a:rPr>
              <a:t>is</a:t>
            </a:r>
            <a:r>
              <a:rPr sz="2500" spc="495" dirty="0">
                <a:solidFill>
                  <a:srgbClr val="1C4ABD"/>
                </a:solidFill>
                <a:latin typeface="Lucida Sans Unicode"/>
                <a:cs typeface="Lucida Sans Unicode"/>
              </a:rPr>
              <a:t> </a:t>
            </a:r>
            <a:r>
              <a:rPr sz="2500" spc="60" dirty="0">
                <a:solidFill>
                  <a:srgbClr val="1C4ABD"/>
                </a:solidFill>
                <a:latin typeface="Lucida Sans Unicode"/>
                <a:cs typeface="Lucida Sans Unicode"/>
              </a:rPr>
              <a:t>increasingly</a:t>
            </a:r>
            <a:r>
              <a:rPr sz="2500" spc="490" dirty="0">
                <a:solidFill>
                  <a:srgbClr val="1C4ABD"/>
                </a:solidFill>
                <a:latin typeface="Lucida Sans Unicode"/>
                <a:cs typeface="Lucida Sans Unicode"/>
              </a:rPr>
              <a:t> </a:t>
            </a:r>
            <a:r>
              <a:rPr sz="2500" dirty="0">
                <a:solidFill>
                  <a:srgbClr val="1C4ABD"/>
                </a:solidFill>
                <a:latin typeface="Lucida Sans Unicode"/>
                <a:cs typeface="Lucida Sans Unicode"/>
              </a:rPr>
              <a:t>important.</a:t>
            </a:r>
            <a:r>
              <a:rPr sz="2500" spc="495" dirty="0">
                <a:solidFill>
                  <a:srgbClr val="1C4ABD"/>
                </a:solidFill>
                <a:latin typeface="Lucida Sans Unicode"/>
                <a:cs typeface="Lucida Sans Unicode"/>
              </a:rPr>
              <a:t> </a:t>
            </a:r>
            <a:r>
              <a:rPr sz="2500" spc="75" dirty="0">
                <a:solidFill>
                  <a:srgbClr val="1C4ABD"/>
                </a:solidFill>
                <a:latin typeface="Lucida Sans Unicode"/>
                <a:cs typeface="Lucida Sans Unicode"/>
              </a:rPr>
              <a:t>Manually </a:t>
            </a:r>
            <a:r>
              <a:rPr sz="2500" spc="45" dirty="0">
                <a:solidFill>
                  <a:srgbClr val="1C4ABD"/>
                </a:solidFill>
                <a:latin typeface="Lucida Sans Unicode"/>
                <a:cs typeface="Lucida Sans Unicode"/>
              </a:rPr>
              <a:t>creating,</a:t>
            </a:r>
            <a:r>
              <a:rPr sz="2500" spc="-70" dirty="0">
                <a:solidFill>
                  <a:srgbClr val="1C4ABD"/>
                </a:solidFill>
                <a:latin typeface="Lucida Sans Unicode"/>
                <a:cs typeface="Lucida Sans Unicode"/>
              </a:rPr>
              <a:t>  </a:t>
            </a:r>
            <a:r>
              <a:rPr sz="2500" spc="45" dirty="0">
                <a:solidFill>
                  <a:srgbClr val="1C4ABD"/>
                </a:solidFill>
                <a:latin typeface="Lucida Sans Unicode"/>
                <a:cs typeface="Lucida Sans Unicode"/>
              </a:rPr>
              <a:t>maintaining,</a:t>
            </a:r>
            <a:r>
              <a:rPr sz="2500" spc="-70" dirty="0">
                <a:solidFill>
                  <a:srgbClr val="1C4ABD"/>
                </a:solidFill>
                <a:latin typeface="Lucida Sans Unicode"/>
                <a:cs typeface="Lucida Sans Unicode"/>
              </a:rPr>
              <a:t>  </a:t>
            </a:r>
            <a:r>
              <a:rPr sz="2500" spc="165" dirty="0">
                <a:solidFill>
                  <a:srgbClr val="1C4ABD"/>
                </a:solidFill>
                <a:latin typeface="Lucida Sans Unicode"/>
                <a:cs typeface="Lucida Sans Unicode"/>
              </a:rPr>
              <a:t>and</a:t>
            </a:r>
            <a:r>
              <a:rPr sz="2500" spc="-70" dirty="0">
                <a:solidFill>
                  <a:srgbClr val="1C4ABD"/>
                </a:solidFill>
                <a:latin typeface="Lucida Sans Unicode"/>
                <a:cs typeface="Lucida Sans Unicode"/>
              </a:rPr>
              <a:t>  </a:t>
            </a:r>
            <a:r>
              <a:rPr sz="2500" spc="55" dirty="0">
                <a:solidFill>
                  <a:srgbClr val="1C4ABD"/>
                </a:solidFill>
                <a:latin typeface="Lucida Sans Unicode"/>
                <a:cs typeface="Lucida Sans Unicode"/>
              </a:rPr>
              <a:t>sharing</a:t>
            </a:r>
            <a:r>
              <a:rPr sz="2500" spc="-65" dirty="0">
                <a:solidFill>
                  <a:srgbClr val="1C4ABD"/>
                </a:solidFill>
                <a:latin typeface="Lucida Sans Unicode"/>
                <a:cs typeface="Lucida Sans Unicode"/>
              </a:rPr>
              <a:t>  </a:t>
            </a:r>
            <a:r>
              <a:rPr sz="2500" spc="80" dirty="0">
                <a:solidFill>
                  <a:srgbClr val="1C4ABD"/>
                </a:solidFill>
                <a:latin typeface="Lucida Sans Unicode"/>
                <a:cs typeface="Lucida Sans Unicode"/>
              </a:rPr>
              <a:t>reference</a:t>
            </a:r>
            <a:r>
              <a:rPr sz="2500" spc="-70" dirty="0">
                <a:solidFill>
                  <a:srgbClr val="1C4ABD"/>
                </a:solidFill>
                <a:latin typeface="Lucida Sans Unicode"/>
                <a:cs typeface="Lucida Sans Unicode"/>
              </a:rPr>
              <a:t>  </a:t>
            </a:r>
            <a:r>
              <a:rPr sz="2500" dirty="0">
                <a:solidFill>
                  <a:srgbClr val="1C4ABD"/>
                </a:solidFill>
                <a:latin typeface="Lucida Sans Unicode"/>
                <a:cs typeface="Lucida Sans Unicode"/>
              </a:rPr>
              <a:t>lists</a:t>
            </a:r>
            <a:r>
              <a:rPr sz="2500" spc="-70" dirty="0">
                <a:solidFill>
                  <a:srgbClr val="1C4ABD"/>
                </a:solidFill>
                <a:latin typeface="Lucida Sans Unicode"/>
                <a:cs typeface="Lucida Sans Unicode"/>
              </a:rPr>
              <a:t>  </a:t>
            </a:r>
            <a:r>
              <a:rPr sz="2500" dirty="0">
                <a:solidFill>
                  <a:srgbClr val="1C4ABD"/>
                </a:solidFill>
                <a:latin typeface="Lucida Sans Unicode"/>
                <a:cs typeface="Lucida Sans Unicode"/>
              </a:rPr>
              <a:t>is</a:t>
            </a:r>
            <a:r>
              <a:rPr sz="2500" spc="-65" dirty="0">
                <a:solidFill>
                  <a:srgbClr val="1C4ABD"/>
                </a:solidFill>
                <a:latin typeface="Lucida Sans Unicode"/>
                <a:cs typeface="Lucida Sans Unicode"/>
              </a:rPr>
              <a:t>  </a:t>
            </a:r>
            <a:r>
              <a:rPr sz="2500" spc="-10" dirty="0">
                <a:solidFill>
                  <a:srgbClr val="1C4ABD"/>
                </a:solidFill>
                <a:latin typeface="Lucida Sans Unicode"/>
                <a:cs typeface="Lucida Sans Unicode"/>
              </a:rPr>
              <a:t>time- </a:t>
            </a:r>
            <a:r>
              <a:rPr sz="2500" spc="50" dirty="0">
                <a:solidFill>
                  <a:srgbClr val="1C4ABD"/>
                </a:solidFill>
                <a:latin typeface="Lucida Sans Unicode"/>
                <a:cs typeface="Lucida Sans Unicode"/>
              </a:rPr>
              <a:t>consuming,</a:t>
            </a:r>
            <a:r>
              <a:rPr sz="2500" spc="285" dirty="0">
                <a:solidFill>
                  <a:srgbClr val="1C4ABD"/>
                </a:solidFill>
                <a:latin typeface="Lucida Sans Unicode"/>
                <a:cs typeface="Lucida Sans Unicode"/>
              </a:rPr>
              <a:t>   </a:t>
            </a:r>
            <a:r>
              <a:rPr sz="2500" spc="55" dirty="0">
                <a:solidFill>
                  <a:srgbClr val="1C4ABD"/>
                </a:solidFill>
                <a:latin typeface="Lucida Sans Unicode"/>
                <a:cs typeface="Lucida Sans Unicode"/>
              </a:rPr>
              <a:t>particularly</a:t>
            </a:r>
            <a:r>
              <a:rPr sz="2500" spc="290" dirty="0">
                <a:solidFill>
                  <a:srgbClr val="1C4ABD"/>
                </a:solidFill>
                <a:latin typeface="Lucida Sans Unicode"/>
                <a:cs typeface="Lucida Sans Unicode"/>
              </a:rPr>
              <a:t>   </a:t>
            </a:r>
            <a:r>
              <a:rPr sz="2500" spc="110" dirty="0">
                <a:solidFill>
                  <a:srgbClr val="1C4ABD"/>
                </a:solidFill>
                <a:latin typeface="Lucida Sans Unicode"/>
                <a:cs typeface="Lucida Sans Unicode"/>
              </a:rPr>
              <a:t>when</a:t>
            </a:r>
            <a:r>
              <a:rPr sz="2500" spc="285" dirty="0">
                <a:solidFill>
                  <a:srgbClr val="1C4ABD"/>
                </a:solidFill>
                <a:latin typeface="Lucida Sans Unicode"/>
                <a:cs typeface="Lucida Sans Unicode"/>
              </a:rPr>
              <a:t>   </a:t>
            </a:r>
            <a:r>
              <a:rPr sz="2500" spc="145" dirty="0">
                <a:solidFill>
                  <a:srgbClr val="1C4ABD"/>
                </a:solidFill>
                <a:latin typeface="Lucida Sans Unicode"/>
                <a:cs typeface="Lucida Sans Unicode"/>
              </a:rPr>
              <a:t>managing</a:t>
            </a:r>
            <a:r>
              <a:rPr sz="2500" spc="285" dirty="0">
                <a:solidFill>
                  <a:srgbClr val="1C4ABD"/>
                </a:solidFill>
                <a:latin typeface="Lucida Sans Unicode"/>
                <a:cs typeface="Lucida Sans Unicode"/>
              </a:rPr>
              <a:t>   </a:t>
            </a:r>
            <a:r>
              <a:rPr sz="2500" dirty="0">
                <a:solidFill>
                  <a:srgbClr val="1C4ABD"/>
                </a:solidFill>
                <a:latin typeface="Lucida Sans Unicode"/>
                <a:cs typeface="Lucida Sans Unicode"/>
              </a:rPr>
              <a:t>input</a:t>
            </a:r>
            <a:r>
              <a:rPr sz="2500" spc="290" dirty="0">
                <a:solidFill>
                  <a:srgbClr val="1C4ABD"/>
                </a:solidFill>
                <a:latin typeface="Lucida Sans Unicode"/>
                <a:cs typeface="Lucida Sans Unicode"/>
              </a:rPr>
              <a:t>   </a:t>
            </a:r>
            <a:r>
              <a:rPr sz="2500" spc="-20" dirty="0">
                <a:solidFill>
                  <a:srgbClr val="1C4ABD"/>
                </a:solidFill>
                <a:latin typeface="Lucida Sans Unicode"/>
                <a:cs typeface="Lucida Sans Unicode"/>
              </a:rPr>
              <a:t>from </a:t>
            </a:r>
            <a:r>
              <a:rPr sz="2500" dirty="0">
                <a:solidFill>
                  <a:srgbClr val="1C4ABD"/>
                </a:solidFill>
                <a:latin typeface="Lucida Sans Unicode"/>
                <a:cs typeface="Lucida Sans Unicode"/>
              </a:rPr>
              <a:t>collaborators.</a:t>
            </a:r>
            <a:r>
              <a:rPr sz="2500" spc="40" dirty="0">
                <a:solidFill>
                  <a:srgbClr val="1C4ABD"/>
                </a:solidFill>
                <a:latin typeface="Lucida Sans Unicode"/>
                <a:cs typeface="Lucida Sans Unicode"/>
              </a:rPr>
              <a:t>  </a:t>
            </a:r>
            <a:r>
              <a:rPr sz="2500" dirty="0">
                <a:solidFill>
                  <a:srgbClr val="1C4ABD"/>
                </a:solidFill>
                <a:latin typeface="Lucida Sans Unicode"/>
                <a:cs typeface="Lucida Sans Unicode"/>
              </a:rPr>
              <a:t>In</a:t>
            </a:r>
            <a:r>
              <a:rPr sz="2500" spc="45" dirty="0">
                <a:solidFill>
                  <a:srgbClr val="1C4ABD"/>
                </a:solidFill>
                <a:latin typeface="Lucida Sans Unicode"/>
                <a:cs typeface="Lucida Sans Unicode"/>
              </a:rPr>
              <a:t>  </a:t>
            </a:r>
            <a:r>
              <a:rPr sz="2500" dirty="0">
                <a:solidFill>
                  <a:srgbClr val="1C4ABD"/>
                </a:solidFill>
                <a:latin typeface="Lucida Sans Unicode"/>
                <a:cs typeface="Lucida Sans Unicode"/>
              </a:rPr>
              <a:t>fact,</a:t>
            </a:r>
            <a:r>
              <a:rPr sz="2500" spc="45" dirty="0">
                <a:solidFill>
                  <a:srgbClr val="1C4ABD"/>
                </a:solidFill>
                <a:latin typeface="Lucida Sans Unicode"/>
                <a:cs typeface="Lucida Sans Unicode"/>
              </a:rPr>
              <a:t>  </a:t>
            </a:r>
            <a:r>
              <a:rPr sz="2500" spc="85" dirty="0">
                <a:solidFill>
                  <a:srgbClr val="1C4ABD"/>
                </a:solidFill>
                <a:latin typeface="Lucida Sans Unicode"/>
                <a:cs typeface="Lucida Sans Unicode"/>
              </a:rPr>
              <a:t>researchers</a:t>
            </a:r>
            <a:r>
              <a:rPr sz="2500" spc="40" dirty="0">
                <a:solidFill>
                  <a:srgbClr val="1C4ABD"/>
                </a:solidFill>
                <a:latin typeface="Lucida Sans Unicode"/>
                <a:cs typeface="Lucida Sans Unicode"/>
              </a:rPr>
              <a:t>  </a:t>
            </a:r>
            <a:r>
              <a:rPr sz="2500" spc="50" dirty="0">
                <a:solidFill>
                  <a:srgbClr val="1C4ABD"/>
                </a:solidFill>
                <a:latin typeface="Lucida Sans Unicode"/>
                <a:cs typeface="Lucida Sans Unicode"/>
              </a:rPr>
              <a:t>worldwide</a:t>
            </a:r>
            <a:r>
              <a:rPr sz="2500" spc="45" dirty="0">
                <a:solidFill>
                  <a:srgbClr val="1C4ABD"/>
                </a:solidFill>
                <a:latin typeface="Lucida Sans Unicode"/>
                <a:cs typeface="Lucida Sans Unicode"/>
              </a:rPr>
              <a:t>  </a:t>
            </a:r>
            <a:r>
              <a:rPr sz="2500" spc="130" dirty="0">
                <a:solidFill>
                  <a:srgbClr val="1C4ABD"/>
                </a:solidFill>
                <a:latin typeface="Lucida Sans Unicode"/>
                <a:cs typeface="Lucida Sans Unicode"/>
              </a:rPr>
              <a:t>waste</a:t>
            </a:r>
            <a:r>
              <a:rPr sz="2500" spc="45" dirty="0">
                <a:solidFill>
                  <a:srgbClr val="1C4ABD"/>
                </a:solidFill>
                <a:latin typeface="Lucida Sans Unicode"/>
                <a:cs typeface="Lucida Sans Unicode"/>
              </a:rPr>
              <a:t>  </a:t>
            </a:r>
            <a:r>
              <a:rPr sz="2500" spc="70" dirty="0">
                <a:solidFill>
                  <a:srgbClr val="1C4ABD"/>
                </a:solidFill>
                <a:latin typeface="Lucida Sans Unicode"/>
                <a:cs typeface="Lucida Sans Unicode"/>
              </a:rPr>
              <a:t>nearly </a:t>
            </a:r>
            <a:r>
              <a:rPr sz="2500" spc="-50" dirty="0">
                <a:solidFill>
                  <a:srgbClr val="1C4ABD"/>
                </a:solidFill>
                <a:latin typeface="Lucida Sans Unicode"/>
                <a:cs typeface="Lucida Sans Unicode"/>
              </a:rPr>
              <a:t>200,000</a:t>
            </a:r>
            <a:r>
              <a:rPr sz="2500" spc="-90" dirty="0">
                <a:solidFill>
                  <a:srgbClr val="1C4ABD"/>
                </a:solidFill>
                <a:latin typeface="Lucida Sans Unicode"/>
                <a:cs typeface="Lucida Sans Unicode"/>
              </a:rPr>
              <a:t> </a:t>
            </a:r>
            <a:r>
              <a:rPr sz="2500" dirty="0">
                <a:solidFill>
                  <a:srgbClr val="1C4ABD"/>
                </a:solidFill>
                <a:latin typeface="Lucida Sans Unicode"/>
                <a:cs typeface="Lucida Sans Unicode"/>
              </a:rPr>
              <a:t>hours</a:t>
            </a:r>
            <a:r>
              <a:rPr sz="2500" spc="-85" dirty="0">
                <a:solidFill>
                  <a:srgbClr val="1C4ABD"/>
                </a:solidFill>
                <a:latin typeface="Lucida Sans Unicode"/>
                <a:cs typeface="Lucida Sans Unicode"/>
              </a:rPr>
              <a:t> </a:t>
            </a:r>
            <a:r>
              <a:rPr sz="2500" spc="70" dirty="0">
                <a:solidFill>
                  <a:srgbClr val="1C4ABD"/>
                </a:solidFill>
                <a:latin typeface="Lucida Sans Unicode"/>
                <a:cs typeface="Lucida Sans Unicode"/>
              </a:rPr>
              <a:t>per</a:t>
            </a:r>
            <a:r>
              <a:rPr sz="2500" spc="-90" dirty="0">
                <a:solidFill>
                  <a:srgbClr val="1C4ABD"/>
                </a:solidFill>
                <a:latin typeface="Lucida Sans Unicode"/>
                <a:cs typeface="Lucida Sans Unicode"/>
              </a:rPr>
              <a:t> </a:t>
            </a:r>
            <a:r>
              <a:rPr sz="2500" spc="130" dirty="0">
                <a:solidFill>
                  <a:srgbClr val="1C4ABD"/>
                </a:solidFill>
                <a:latin typeface="Lucida Sans Unicode"/>
                <a:cs typeface="Lucida Sans Unicode"/>
              </a:rPr>
              <a:t>year</a:t>
            </a:r>
            <a:r>
              <a:rPr sz="2500" spc="-85" dirty="0">
                <a:solidFill>
                  <a:srgbClr val="1C4ABD"/>
                </a:solidFill>
                <a:latin typeface="Lucida Sans Unicode"/>
                <a:cs typeface="Lucida Sans Unicode"/>
              </a:rPr>
              <a:t> </a:t>
            </a:r>
            <a:r>
              <a:rPr sz="2500" spc="50" dirty="0">
                <a:solidFill>
                  <a:srgbClr val="1C4ABD"/>
                </a:solidFill>
                <a:latin typeface="Lucida Sans Unicode"/>
                <a:cs typeface="Lucida Sans Unicode"/>
              </a:rPr>
              <a:t>formatting</a:t>
            </a:r>
            <a:r>
              <a:rPr sz="2500" spc="-85" dirty="0">
                <a:solidFill>
                  <a:srgbClr val="1C4ABD"/>
                </a:solidFill>
                <a:latin typeface="Lucida Sans Unicode"/>
                <a:cs typeface="Lucida Sans Unicode"/>
              </a:rPr>
              <a:t> </a:t>
            </a:r>
            <a:r>
              <a:rPr sz="2500" spc="-10" dirty="0">
                <a:solidFill>
                  <a:srgbClr val="1C4ABD"/>
                </a:solidFill>
                <a:latin typeface="Lucida Sans Unicode"/>
                <a:cs typeface="Lucida Sans Unicode"/>
              </a:rPr>
              <a:t>citations.</a:t>
            </a:r>
            <a:endParaRPr sz="2500">
              <a:latin typeface="Lucida Sans Unicode"/>
              <a:cs typeface="Lucida Sans Unicode"/>
            </a:endParaRPr>
          </a:p>
          <a:p>
            <a:pPr marL="12700" marR="5080" algn="just">
              <a:lnSpc>
                <a:spcPct val="118300"/>
              </a:lnSpc>
              <a:spcBef>
                <a:spcPts val="3550"/>
              </a:spcBef>
            </a:pPr>
            <a:r>
              <a:rPr sz="2500" spc="55" dirty="0">
                <a:solidFill>
                  <a:srgbClr val="1C4ABD"/>
                </a:solidFill>
                <a:latin typeface="Lucida Sans Unicode"/>
                <a:cs typeface="Lucida Sans Unicode"/>
              </a:rPr>
              <a:t>learnt</a:t>
            </a:r>
            <a:r>
              <a:rPr sz="2500" spc="195" dirty="0">
                <a:solidFill>
                  <a:srgbClr val="1C4ABD"/>
                </a:solidFill>
                <a:latin typeface="Lucida Sans Unicode"/>
                <a:cs typeface="Lucida Sans Unicode"/>
              </a:rPr>
              <a:t> </a:t>
            </a:r>
            <a:r>
              <a:rPr sz="2500" spc="110" dirty="0">
                <a:solidFill>
                  <a:srgbClr val="1C4ABD"/>
                </a:solidFill>
                <a:latin typeface="Lucida Sans Unicode"/>
                <a:cs typeface="Lucida Sans Unicode"/>
              </a:rPr>
              <a:t>about</a:t>
            </a:r>
            <a:r>
              <a:rPr sz="2500" spc="200" dirty="0">
                <a:solidFill>
                  <a:srgbClr val="1C4ABD"/>
                </a:solidFill>
                <a:latin typeface="Lucida Sans Unicode"/>
                <a:cs typeface="Lucida Sans Unicode"/>
              </a:rPr>
              <a:t> </a:t>
            </a:r>
            <a:r>
              <a:rPr sz="2500" spc="90" dirty="0">
                <a:solidFill>
                  <a:srgbClr val="1C4ABD"/>
                </a:solidFill>
                <a:latin typeface="Lucida Sans Unicode"/>
                <a:cs typeface="Lucida Sans Unicode"/>
              </a:rPr>
              <a:t>how</a:t>
            </a:r>
            <a:r>
              <a:rPr sz="2500" spc="200" dirty="0">
                <a:solidFill>
                  <a:srgbClr val="1C4ABD"/>
                </a:solidFill>
                <a:latin typeface="Lucida Sans Unicode"/>
                <a:cs typeface="Lucida Sans Unicode"/>
              </a:rPr>
              <a:t> </a:t>
            </a:r>
            <a:r>
              <a:rPr sz="2500" spc="70" dirty="0">
                <a:solidFill>
                  <a:srgbClr val="1C4ABD"/>
                </a:solidFill>
                <a:latin typeface="Lucida Sans Unicode"/>
                <a:cs typeface="Lucida Sans Unicode"/>
              </a:rPr>
              <a:t>the</a:t>
            </a:r>
            <a:r>
              <a:rPr sz="2500" spc="195" dirty="0">
                <a:solidFill>
                  <a:srgbClr val="1C4ABD"/>
                </a:solidFill>
                <a:latin typeface="Lucida Sans Unicode"/>
                <a:cs typeface="Lucida Sans Unicode"/>
              </a:rPr>
              <a:t> </a:t>
            </a:r>
            <a:r>
              <a:rPr sz="2500" spc="95" dirty="0">
                <a:solidFill>
                  <a:srgbClr val="1C4ABD"/>
                </a:solidFill>
                <a:latin typeface="Lucida Sans Unicode"/>
                <a:cs typeface="Lucida Sans Unicode"/>
              </a:rPr>
              <a:t>newest</a:t>
            </a:r>
            <a:r>
              <a:rPr sz="2500" spc="200" dirty="0">
                <a:solidFill>
                  <a:srgbClr val="1C4ABD"/>
                </a:solidFill>
                <a:latin typeface="Lucida Sans Unicode"/>
                <a:cs typeface="Lucida Sans Unicode"/>
              </a:rPr>
              <a:t> </a:t>
            </a:r>
            <a:r>
              <a:rPr sz="2500" dirty="0">
                <a:solidFill>
                  <a:srgbClr val="1C4ABD"/>
                </a:solidFill>
                <a:latin typeface="Lucida Sans Unicode"/>
                <a:cs typeface="Lucida Sans Unicode"/>
              </a:rPr>
              <a:t>version</a:t>
            </a:r>
            <a:r>
              <a:rPr sz="2500" spc="200" dirty="0">
                <a:solidFill>
                  <a:srgbClr val="1C4ABD"/>
                </a:solidFill>
                <a:latin typeface="Lucida Sans Unicode"/>
                <a:cs typeface="Lucida Sans Unicode"/>
              </a:rPr>
              <a:t> </a:t>
            </a:r>
            <a:r>
              <a:rPr sz="2500" dirty="0">
                <a:solidFill>
                  <a:srgbClr val="1C4ABD"/>
                </a:solidFill>
                <a:latin typeface="Lucida Sans Unicode"/>
                <a:cs typeface="Lucida Sans Unicode"/>
              </a:rPr>
              <a:t>of</a:t>
            </a:r>
            <a:r>
              <a:rPr sz="2500" spc="200" dirty="0">
                <a:solidFill>
                  <a:srgbClr val="1C4ABD"/>
                </a:solidFill>
                <a:latin typeface="Lucida Sans Unicode"/>
                <a:cs typeface="Lucida Sans Unicode"/>
              </a:rPr>
              <a:t> </a:t>
            </a:r>
            <a:r>
              <a:rPr sz="2500" dirty="0">
                <a:solidFill>
                  <a:srgbClr val="1C4ABD"/>
                </a:solidFill>
                <a:latin typeface="Lucida Sans Unicode"/>
                <a:cs typeface="Lucida Sans Unicode"/>
              </a:rPr>
              <a:t>EndNote-</a:t>
            </a:r>
            <a:r>
              <a:rPr sz="2500" spc="195" dirty="0">
                <a:solidFill>
                  <a:srgbClr val="1C4ABD"/>
                </a:solidFill>
                <a:latin typeface="Lucida Sans Unicode"/>
                <a:cs typeface="Lucida Sans Unicode"/>
              </a:rPr>
              <a:t> </a:t>
            </a:r>
            <a:r>
              <a:rPr sz="2500" dirty="0">
                <a:solidFill>
                  <a:srgbClr val="1C4ABD"/>
                </a:solidFill>
                <a:latin typeface="Lucida Sans Unicode"/>
                <a:cs typeface="Lucida Sans Unicode"/>
              </a:rPr>
              <a:t>EndNote</a:t>
            </a:r>
            <a:r>
              <a:rPr sz="2500" spc="200" dirty="0">
                <a:solidFill>
                  <a:srgbClr val="1C4ABD"/>
                </a:solidFill>
                <a:latin typeface="Lucida Sans Unicode"/>
                <a:cs typeface="Lucida Sans Unicode"/>
              </a:rPr>
              <a:t> </a:t>
            </a:r>
            <a:r>
              <a:rPr sz="2500" spc="-480" dirty="0">
                <a:solidFill>
                  <a:srgbClr val="1C4ABD"/>
                </a:solidFill>
                <a:latin typeface="Lucida Sans Unicode"/>
                <a:cs typeface="Lucida Sans Unicode"/>
              </a:rPr>
              <a:t>21 </a:t>
            </a:r>
            <a:r>
              <a:rPr sz="2500" spc="55" dirty="0">
                <a:solidFill>
                  <a:srgbClr val="1C4ABD"/>
                </a:solidFill>
                <a:latin typeface="Lucida Sans Unicode"/>
                <a:cs typeface="Lucida Sans Unicode"/>
              </a:rPr>
              <a:t>facilitates</a:t>
            </a:r>
            <a:r>
              <a:rPr sz="2500" spc="-105" dirty="0">
                <a:solidFill>
                  <a:srgbClr val="1C4ABD"/>
                </a:solidFill>
                <a:latin typeface="Lucida Sans Unicode"/>
                <a:cs typeface="Lucida Sans Unicode"/>
              </a:rPr>
              <a:t> </a:t>
            </a:r>
            <a:r>
              <a:rPr sz="2500" spc="105" dirty="0">
                <a:solidFill>
                  <a:srgbClr val="1C4ABD"/>
                </a:solidFill>
                <a:latin typeface="Lucida Sans Unicode"/>
                <a:cs typeface="Lucida Sans Unicode"/>
              </a:rPr>
              <a:t>research</a:t>
            </a:r>
            <a:r>
              <a:rPr sz="2500" spc="-100" dirty="0">
                <a:solidFill>
                  <a:srgbClr val="1C4ABD"/>
                </a:solidFill>
                <a:latin typeface="Lucida Sans Unicode"/>
                <a:cs typeface="Lucida Sans Unicode"/>
              </a:rPr>
              <a:t> </a:t>
            </a:r>
            <a:r>
              <a:rPr sz="2500" spc="165" dirty="0">
                <a:solidFill>
                  <a:srgbClr val="1C4ABD"/>
                </a:solidFill>
                <a:latin typeface="Lucida Sans Unicode"/>
                <a:cs typeface="Lucida Sans Unicode"/>
              </a:rPr>
              <a:t>and</a:t>
            </a:r>
            <a:r>
              <a:rPr sz="2500" spc="-105" dirty="0">
                <a:solidFill>
                  <a:srgbClr val="1C4ABD"/>
                </a:solidFill>
                <a:latin typeface="Lucida Sans Unicode"/>
                <a:cs typeface="Lucida Sans Unicode"/>
              </a:rPr>
              <a:t> </a:t>
            </a:r>
            <a:r>
              <a:rPr sz="2500" spc="85" dirty="0">
                <a:solidFill>
                  <a:srgbClr val="1C4ABD"/>
                </a:solidFill>
                <a:latin typeface="Lucida Sans Unicode"/>
                <a:cs typeface="Lucida Sans Unicode"/>
              </a:rPr>
              <a:t>manuscript</a:t>
            </a:r>
            <a:r>
              <a:rPr sz="2500" spc="-100" dirty="0">
                <a:solidFill>
                  <a:srgbClr val="1C4ABD"/>
                </a:solidFill>
                <a:latin typeface="Lucida Sans Unicode"/>
                <a:cs typeface="Lucida Sans Unicode"/>
              </a:rPr>
              <a:t> </a:t>
            </a:r>
            <a:r>
              <a:rPr sz="2500" dirty="0">
                <a:solidFill>
                  <a:srgbClr val="1C4ABD"/>
                </a:solidFill>
                <a:latin typeface="Lucida Sans Unicode"/>
                <a:cs typeface="Lucida Sans Unicode"/>
              </a:rPr>
              <a:t>writing</a:t>
            </a:r>
            <a:r>
              <a:rPr sz="2500" spc="-100" dirty="0">
                <a:solidFill>
                  <a:srgbClr val="1C4ABD"/>
                </a:solidFill>
                <a:latin typeface="Lucida Sans Unicode"/>
                <a:cs typeface="Lucida Sans Unicode"/>
              </a:rPr>
              <a:t> </a:t>
            </a:r>
            <a:r>
              <a:rPr sz="2500" spc="114" dirty="0">
                <a:solidFill>
                  <a:srgbClr val="1C4ABD"/>
                </a:solidFill>
                <a:latin typeface="Lucida Sans Unicode"/>
                <a:cs typeface="Lucida Sans Unicode"/>
              </a:rPr>
              <a:t>by</a:t>
            </a:r>
            <a:r>
              <a:rPr sz="2500" spc="-105" dirty="0">
                <a:solidFill>
                  <a:srgbClr val="1C4ABD"/>
                </a:solidFill>
                <a:latin typeface="Lucida Sans Unicode"/>
                <a:cs typeface="Lucida Sans Unicode"/>
              </a:rPr>
              <a:t> </a:t>
            </a:r>
            <a:r>
              <a:rPr sz="2500" dirty="0">
                <a:solidFill>
                  <a:srgbClr val="1C4ABD"/>
                </a:solidFill>
                <a:latin typeface="Lucida Sans Unicode"/>
                <a:cs typeface="Lucida Sans Unicode"/>
              </a:rPr>
              <a:t>this</a:t>
            </a:r>
            <a:r>
              <a:rPr sz="2500" spc="-100" dirty="0">
                <a:solidFill>
                  <a:srgbClr val="1C4ABD"/>
                </a:solidFill>
                <a:latin typeface="Lucida Sans Unicode"/>
                <a:cs typeface="Lucida Sans Unicode"/>
              </a:rPr>
              <a:t> </a:t>
            </a:r>
            <a:r>
              <a:rPr sz="2500" spc="80" dirty="0">
                <a:solidFill>
                  <a:srgbClr val="1C4ABD"/>
                </a:solidFill>
                <a:latin typeface="Lucida Sans Unicode"/>
                <a:cs typeface="Lucida Sans Unicode"/>
              </a:rPr>
              <a:t>webinar</a:t>
            </a:r>
            <a:endParaRPr sz="2500">
              <a:latin typeface="Lucida Sans Unicode"/>
              <a:cs typeface="Lucida Sans Unicode"/>
            </a:endParaRPr>
          </a:p>
        </p:txBody>
      </p:sp>
      <p:pic>
        <p:nvPicPr>
          <p:cNvPr id="8" name="object 8"/>
          <p:cNvPicPr/>
          <p:nvPr/>
        </p:nvPicPr>
        <p:blipFill>
          <a:blip r:embed="rId4" cstate="print"/>
          <a:stretch>
            <a:fillRect/>
          </a:stretch>
        </p:blipFill>
        <p:spPr>
          <a:xfrm>
            <a:off x="16341486" y="153007"/>
            <a:ext cx="1946513" cy="19465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F5F5"/>
          </a:solidFill>
        </p:spPr>
        <p:txBody>
          <a:bodyPr wrap="square" lIns="0" tIns="0" rIns="0" bIns="0" rtlCol="0"/>
          <a:lstStyle/>
          <a:p>
            <a:endParaRPr/>
          </a:p>
        </p:txBody>
      </p:sp>
      <p:grpSp>
        <p:nvGrpSpPr>
          <p:cNvPr id="3" name="object 3"/>
          <p:cNvGrpSpPr/>
          <p:nvPr/>
        </p:nvGrpSpPr>
        <p:grpSpPr>
          <a:xfrm>
            <a:off x="10136611" y="993324"/>
            <a:ext cx="7122795" cy="7658100"/>
            <a:chOff x="10136611" y="993324"/>
            <a:chExt cx="7122795" cy="7658100"/>
          </a:xfrm>
        </p:grpSpPr>
        <p:pic>
          <p:nvPicPr>
            <p:cNvPr id="4" name="object 4"/>
            <p:cNvPicPr/>
            <p:nvPr/>
          </p:nvPicPr>
          <p:blipFill>
            <a:blip r:embed="rId2" cstate="print"/>
            <a:stretch>
              <a:fillRect/>
            </a:stretch>
          </p:blipFill>
          <p:spPr>
            <a:xfrm>
              <a:off x="10199522" y="1703770"/>
              <a:ext cx="6908931" cy="6896100"/>
            </a:xfrm>
            <a:prstGeom prst="rect">
              <a:avLst/>
            </a:prstGeom>
          </p:spPr>
        </p:pic>
        <p:sp>
          <p:nvSpPr>
            <p:cNvPr id="5" name="object 5"/>
            <p:cNvSpPr/>
            <p:nvPr/>
          </p:nvSpPr>
          <p:spPr>
            <a:xfrm>
              <a:off x="10136611" y="1640839"/>
              <a:ext cx="7035165" cy="7010400"/>
            </a:xfrm>
            <a:custGeom>
              <a:avLst/>
              <a:gdLst/>
              <a:ahLst/>
              <a:cxnLst/>
              <a:rect l="l" t="t" r="r" b="b"/>
              <a:pathLst>
                <a:path w="7035165" h="7010400">
                  <a:moveTo>
                    <a:pt x="3947164" y="12700"/>
                  </a:moveTo>
                  <a:lnTo>
                    <a:pt x="3087618" y="12700"/>
                  </a:lnTo>
                  <a:lnTo>
                    <a:pt x="3134672" y="0"/>
                  </a:lnTo>
                  <a:lnTo>
                    <a:pt x="3900110" y="0"/>
                  </a:lnTo>
                  <a:lnTo>
                    <a:pt x="3947164" y="12700"/>
                  </a:lnTo>
                  <a:close/>
                </a:path>
                <a:path w="7035165" h="7010400">
                  <a:moveTo>
                    <a:pt x="4040701" y="25400"/>
                  </a:moveTo>
                  <a:lnTo>
                    <a:pt x="2994080" y="25400"/>
                  </a:lnTo>
                  <a:lnTo>
                    <a:pt x="3040753" y="12700"/>
                  </a:lnTo>
                  <a:lnTo>
                    <a:pt x="3994029" y="12700"/>
                  </a:lnTo>
                  <a:lnTo>
                    <a:pt x="4040701" y="25400"/>
                  </a:lnTo>
                  <a:close/>
                </a:path>
                <a:path w="7035165" h="7010400">
                  <a:moveTo>
                    <a:pt x="4179519" y="50800"/>
                  </a:moveTo>
                  <a:lnTo>
                    <a:pt x="2855262" y="50800"/>
                  </a:lnTo>
                  <a:lnTo>
                    <a:pt x="2947605" y="25400"/>
                  </a:lnTo>
                  <a:lnTo>
                    <a:pt x="4087177" y="25400"/>
                  </a:lnTo>
                  <a:lnTo>
                    <a:pt x="4179519" y="50800"/>
                  </a:lnTo>
                  <a:close/>
                </a:path>
                <a:path w="7035165" h="7010400">
                  <a:moveTo>
                    <a:pt x="4406629" y="101600"/>
                  </a:moveTo>
                  <a:lnTo>
                    <a:pt x="2628151" y="101600"/>
                  </a:lnTo>
                  <a:lnTo>
                    <a:pt x="2809404" y="50800"/>
                  </a:lnTo>
                  <a:lnTo>
                    <a:pt x="4225377" y="50800"/>
                  </a:lnTo>
                  <a:lnTo>
                    <a:pt x="4406629" y="101600"/>
                  </a:lnTo>
                  <a:close/>
                </a:path>
                <a:path w="7035165" h="7010400">
                  <a:moveTo>
                    <a:pt x="4406629" y="6908800"/>
                  </a:moveTo>
                  <a:lnTo>
                    <a:pt x="2628141" y="6908800"/>
                  </a:lnTo>
                  <a:lnTo>
                    <a:pt x="2494611" y="6870700"/>
                  </a:lnTo>
                  <a:lnTo>
                    <a:pt x="2450582" y="6845300"/>
                  </a:lnTo>
                  <a:lnTo>
                    <a:pt x="2276989" y="6794500"/>
                  </a:lnTo>
                  <a:lnTo>
                    <a:pt x="2234241" y="6769100"/>
                  </a:lnTo>
                  <a:lnTo>
                    <a:pt x="2149558" y="6743700"/>
                  </a:lnTo>
                  <a:lnTo>
                    <a:pt x="2107630" y="6718300"/>
                  </a:lnTo>
                  <a:lnTo>
                    <a:pt x="2065984" y="6705600"/>
                  </a:lnTo>
                  <a:lnTo>
                    <a:pt x="2024624" y="6680200"/>
                  </a:lnTo>
                  <a:lnTo>
                    <a:pt x="1983554" y="6667500"/>
                  </a:lnTo>
                  <a:lnTo>
                    <a:pt x="1942778" y="6642100"/>
                  </a:lnTo>
                  <a:lnTo>
                    <a:pt x="1902300" y="6629400"/>
                  </a:lnTo>
                  <a:lnTo>
                    <a:pt x="1782701" y="6553200"/>
                  </a:lnTo>
                  <a:lnTo>
                    <a:pt x="1743460" y="6540500"/>
                  </a:lnTo>
                  <a:lnTo>
                    <a:pt x="1627671" y="6464300"/>
                  </a:lnTo>
                  <a:lnTo>
                    <a:pt x="1514872" y="6388100"/>
                  </a:lnTo>
                  <a:lnTo>
                    <a:pt x="1441391" y="6337300"/>
                  </a:lnTo>
                  <a:lnTo>
                    <a:pt x="1369323" y="6286500"/>
                  </a:lnTo>
                  <a:lnTo>
                    <a:pt x="1333830" y="6261100"/>
                  </a:lnTo>
                  <a:lnTo>
                    <a:pt x="1298703" y="6223000"/>
                  </a:lnTo>
                  <a:lnTo>
                    <a:pt x="1229563" y="6172200"/>
                  </a:lnTo>
                  <a:lnTo>
                    <a:pt x="1195560" y="6134100"/>
                  </a:lnTo>
                  <a:lnTo>
                    <a:pt x="1128705" y="6083300"/>
                  </a:lnTo>
                  <a:lnTo>
                    <a:pt x="1095863" y="6045200"/>
                  </a:lnTo>
                  <a:lnTo>
                    <a:pt x="1063417" y="6019800"/>
                  </a:lnTo>
                  <a:lnTo>
                    <a:pt x="1031370" y="5981700"/>
                  </a:lnTo>
                  <a:lnTo>
                    <a:pt x="999728" y="5956300"/>
                  </a:lnTo>
                  <a:lnTo>
                    <a:pt x="968493" y="5918200"/>
                  </a:lnTo>
                  <a:lnTo>
                    <a:pt x="937672" y="5892800"/>
                  </a:lnTo>
                  <a:lnTo>
                    <a:pt x="907267" y="5854700"/>
                  </a:lnTo>
                  <a:lnTo>
                    <a:pt x="877283" y="5816600"/>
                  </a:lnTo>
                  <a:lnTo>
                    <a:pt x="847724" y="5791200"/>
                  </a:lnTo>
                  <a:lnTo>
                    <a:pt x="818594" y="5753100"/>
                  </a:lnTo>
                  <a:lnTo>
                    <a:pt x="789898" y="5715000"/>
                  </a:lnTo>
                  <a:lnTo>
                    <a:pt x="761640" y="5676900"/>
                  </a:lnTo>
                  <a:lnTo>
                    <a:pt x="733824" y="5651500"/>
                  </a:lnTo>
                  <a:lnTo>
                    <a:pt x="706455" y="5613400"/>
                  </a:lnTo>
                  <a:lnTo>
                    <a:pt x="679536" y="5575300"/>
                  </a:lnTo>
                  <a:lnTo>
                    <a:pt x="653071" y="5537200"/>
                  </a:lnTo>
                  <a:lnTo>
                    <a:pt x="627066" y="5499100"/>
                  </a:lnTo>
                  <a:lnTo>
                    <a:pt x="601524" y="5461000"/>
                  </a:lnTo>
                  <a:lnTo>
                    <a:pt x="576449" y="5422900"/>
                  </a:lnTo>
                  <a:lnTo>
                    <a:pt x="551846" y="5384800"/>
                  </a:lnTo>
                  <a:lnTo>
                    <a:pt x="527719" y="5346700"/>
                  </a:lnTo>
                  <a:lnTo>
                    <a:pt x="504071" y="5308600"/>
                  </a:lnTo>
                  <a:lnTo>
                    <a:pt x="480908" y="5270500"/>
                  </a:lnTo>
                  <a:lnTo>
                    <a:pt x="458234" y="5232400"/>
                  </a:lnTo>
                  <a:lnTo>
                    <a:pt x="436052" y="5194300"/>
                  </a:lnTo>
                  <a:lnTo>
                    <a:pt x="414368" y="5156200"/>
                  </a:lnTo>
                  <a:lnTo>
                    <a:pt x="393184" y="5118100"/>
                  </a:lnTo>
                  <a:lnTo>
                    <a:pt x="372506" y="5080000"/>
                  </a:lnTo>
                  <a:lnTo>
                    <a:pt x="352338" y="5029200"/>
                  </a:lnTo>
                  <a:lnTo>
                    <a:pt x="332683" y="4991100"/>
                  </a:lnTo>
                  <a:lnTo>
                    <a:pt x="313547" y="4953000"/>
                  </a:lnTo>
                  <a:lnTo>
                    <a:pt x="294933" y="4914900"/>
                  </a:lnTo>
                  <a:lnTo>
                    <a:pt x="276845" y="4864100"/>
                  </a:lnTo>
                  <a:lnTo>
                    <a:pt x="259288" y="4826000"/>
                  </a:lnTo>
                  <a:lnTo>
                    <a:pt x="242266" y="4787900"/>
                  </a:lnTo>
                  <a:lnTo>
                    <a:pt x="225784" y="4737100"/>
                  </a:lnTo>
                  <a:lnTo>
                    <a:pt x="209844" y="4699000"/>
                  </a:lnTo>
                  <a:lnTo>
                    <a:pt x="194453" y="4648200"/>
                  </a:lnTo>
                  <a:lnTo>
                    <a:pt x="179613" y="4610100"/>
                  </a:lnTo>
                  <a:lnTo>
                    <a:pt x="165329" y="4572000"/>
                  </a:lnTo>
                  <a:lnTo>
                    <a:pt x="151606" y="4521200"/>
                  </a:lnTo>
                  <a:lnTo>
                    <a:pt x="138447" y="4483100"/>
                  </a:lnTo>
                  <a:lnTo>
                    <a:pt x="125857" y="4432300"/>
                  </a:lnTo>
                  <a:lnTo>
                    <a:pt x="113840" y="4394200"/>
                  </a:lnTo>
                  <a:lnTo>
                    <a:pt x="102400" y="4343400"/>
                  </a:lnTo>
                  <a:lnTo>
                    <a:pt x="91542" y="4292600"/>
                  </a:lnTo>
                  <a:lnTo>
                    <a:pt x="81269" y="4254500"/>
                  </a:lnTo>
                  <a:lnTo>
                    <a:pt x="71586" y="4203700"/>
                  </a:lnTo>
                  <a:lnTo>
                    <a:pt x="62497" y="4165600"/>
                  </a:lnTo>
                  <a:lnTo>
                    <a:pt x="54007" y="4114800"/>
                  </a:lnTo>
                  <a:lnTo>
                    <a:pt x="46119" y="4064000"/>
                  </a:lnTo>
                  <a:lnTo>
                    <a:pt x="38838" y="4025900"/>
                  </a:lnTo>
                  <a:lnTo>
                    <a:pt x="32168" y="3975100"/>
                  </a:lnTo>
                  <a:lnTo>
                    <a:pt x="26113" y="3924300"/>
                  </a:lnTo>
                  <a:lnTo>
                    <a:pt x="20677" y="3886200"/>
                  </a:lnTo>
                  <a:lnTo>
                    <a:pt x="15865" y="3835400"/>
                  </a:lnTo>
                  <a:lnTo>
                    <a:pt x="11681" y="3784600"/>
                  </a:lnTo>
                  <a:lnTo>
                    <a:pt x="8130" y="3733800"/>
                  </a:lnTo>
                  <a:lnTo>
                    <a:pt x="5214" y="3695700"/>
                  </a:lnTo>
                  <a:lnTo>
                    <a:pt x="2939" y="3644900"/>
                  </a:lnTo>
                  <a:lnTo>
                    <a:pt x="1309" y="3594100"/>
                  </a:lnTo>
                  <a:lnTo>
                    <a:pt x="328" y="3543300"/>
                  </a:lnTo>
                  <a:lnTo>
                    <a:pt x="0" y="3505200"/>
                  </a:lnTo>
                  <a:lnTo>
                    <a:pt x="328" y="3454400"/>
                  </a:lnTo>
                  <a:lnTo>
                    <a:pt x="1309" y="3403600"/>
                  </a:lnTo>
                  <a:lnTo>
                    <a:pt x="2939" y="3352800"/>
                  </a:lnTo>
                  <a:lnTo>
                    <a:pt x="5214" y="3302000"/>
                  </a:lnTo>
                  <a:lnTo>
                    <a:pt x="8130" y="3263900"/>
                  </a:lnTo>
                  <a:lnTo>
                    <a:pt x="11682" y="3213100"/>
                  </a:lnTo>
                  <a:lnTo>
                    <a:pt x="15866" y="3162300"/>
                  </a:lnTo>
                  <a:lnTo>
                    <a:pt x="20678" y="3111500"/>
                  </a:lnTo>
                  <a:lnTo>
                    <a:pt x="26113" y="3073400"/>
                  </a:lnTo>
                  <a:lnTo>
                    <a:pt x="32168" y="3022600"/>
                  </a:lnTo>
                  <a:lnTo>
                    <a:pt x="38839" y="2971800"/>
                  </a:lnTo>
                  <a:lnTo>
                    <a:pt x="46120" y="2933700"/>
                  </a:lnTo>
                  <a:lnTo>
                    <a:pt x="54008" y="2882900"/>
                  </a:lnTo>
                  <a:lnTo>
                    <a:pt x="62499" y="2832100"/>
                  </a:lnTo>
                  <a:lnTo>
                    <a:pt x="71587" y="2794000"/>
                  </a:lnTo>
                  <a:lnTo>
                    <a:pt x="81271" y="2743200"/>
                  </a:lnTo>
                  <a:lnTo>
                    <a:pt x="91543" y="2705100"/>
                  </a:lnTo>
                  <a:lnTo>
                    <a:pt x="102402" y="2654300"/>
                  </a:lnTo>
                  <a:lnTo>
                    <a:pt x="113842" y="2616200"/>
                  </a:lnTo>
                  <a:lnTo>
                    <a:pt x="125859" y="2565400"/>
                  </a:lnTo>
                  <a:lnTo>
                    <a:pt x="138450" y="2514600"/>
                  </a:lnTo>
                  <a:lnTo>
                    <a:pt x="151609" y="2476500"/>
                  </a:lnTo>
                  <a:lnTo>
                    <a:pt x="165332" y="2438400"/>
                  </a:lnTo>
                  <a:lnTo>
                    <a:pt x="179616" y="2387600"/>
                  </a:lnTo>
                  <a:lnTo>
                    <a:pt x="194456" y="2349500"/>
                  </a:lnTo>
                  <a:lnTo>
                    <a:pt x="209848" y="2298700"/>
                  </a:lnTo>
                  <a:lnTo>
                    <a:pt x="225787" y="2260600"/>
                  </a:lnTo>
                  <a:lnTo>
                    <a:pt x="242270" y="2222500"/>
                  </a:lnTo>
                  <a:lnTo>
                    <a:pt x="259292" y="2171700"/>
                  </a:lnTo>
                  <a:lnTo>
                    <a:pt x="276849" y="2133600"/>
                  </a:lnTo>
                  <a:lnTo>
                    <a:pt x="294937" y="2095500"/>
                  </a:lnTo>
                  <a:lnTo>
                    <a:pt x="313552" y="2044700"/>
                  </a:lnTo>
                  <a:lnTo>
                    <a:pt x="332688" y="2006600"/>
                  </a:lnTo>
                  <a:lnTo>
                    <a:pt x="352343" y="1968500"/>
                  </a:lnTo>
                  <a:lnTo>
                    <a:pt x="372512" y="1930400"/>
                  </a:lnTo>
                  <a:lnTo>
                    <a:pt x="393190" y="1879600"/>
                  </a:lnTo>
                  <a:lnTo>
                    <a:pt x="414374" y="1841500"/>
                  </a:lnTo>
                  <a:lnTo>
                    <a:pt x="436059" y="1803400"/>
                  </a:lnTo>
                  <a:lnTo>
                    <a:pt x="458241" y="1765300"/>
                  </a:lnTo>
                  <a:lnTo>
                    <a:pt x="480915" y="1727200"/>
                  </a:lnTo>
                  <a:lnTo>
                    <a:pt x="504078" y="1689100"/>
                  </a:lnTo>
                  <a:lnTo>
                    <a:pt x="527726" y="1651000"/>
                  </a:lnTo>
                  <a:lnTo>
                    <a:pt x="551853" y="1612900"/>
                  </a:lnTo>
                  <a:lnTo>
                    <a:pt x="576457" y="1574800"/>
                  </a:lnTo>
                  <a:lnTo>
                    <a:pt x="601532" y="1536700"/>
                  </a:lnTo>
                  <a:lnTo>
                    <a:pt x="627074" y="1498600"/>
                  </a:lnTo>
                  <a:lnTo>
                    <a:pt x="653080" y="1460500"/>
                  </a:lnTo>
                  <a:lnTo>
                    <a:pt x="679544" y="1422400"/>
                  </a:lnTo>
                  <a:lnTo>
                    <a:pt x="706464" y="1384300"/>
                  </a:lnTo>
                  <a:lnTo>
                    <a:pt x="733834" y="1346200"/>
                  </a:lnTo>
                  <a:lnTo>
                    <a:pt x="761650" y="1320800"/>
                  </a:lnTo>
                  <a:lnTo>
                    <a:pt x="789908" y="1282700"/>
                  </a:lnTo>
                  <a:lnTo>
                    <a:pt x="818604" y="1244600"/>
                  </a:lnTo>
                  <a:lnTo>
                    <a:pt x="847734" y="1206500"/>
                  </a:lnTo>
                  <a:lnTo>
                    <a:pt x="877293" y="1181100"/>
                  </a:lnTo>
                  <a:lnTo>
                    <a:pt x="907277" y="1143000"/>
                  </a:lnTo>
                  <a:lnTo>
                    <a:pt x="937682" y="1104900"/>
                  </a:lnTo>
                  <a:lnTo>
                    <a:pt x="968504" y="1079500"/>
                  </a:lnTo>
                  <a:lnTo>
                    <a:pt x="999739" y="1041400"/>
                  </a:lnTo>
                  <a:lnTo>
                    <a:pt x="1031382" y="1016000"/>
                  </a:lnTo>
                  <a:lnTo>
                    <a:pt x="1063428" y="977900"/>
                  </a:lnTo>
                  <a:lnTo>
                    <a:pt x="1095875" y="952500"/>
                  </a:lnTo>
                  <a:lnTo>
                    <a:pt x="1128717" y="914400"/>
                  </a:lnTo>
                  <a:lnTo>
                    <a:pt x="1195572" y="863600"/>
                  </a:lnTo>
                  <a:lnTo>
                    <a:pt x="1229576" y="825500"/>
                  </a:lnTo>
                  <a:lnTo>
                    <a:pt x="1298715" y="774700"/>
                  </a:lnTo>
                  <a:lnTo>
                    <a:pt x="1333843" y="749300"/>
                  </a:lnTo>
                  <a:lnTo>
                    <a:pt x="1369336" y="711200"/>
                  </a:lnTo>
                  <a:lnTo>
                    <a:pt x="1441404" y="660400"/>
                  </a:lnTo>
                  <a:lnTo>
                    <a:pt x="1552146" y="584200"/>
                  </a:lnTo>
                  <a:lnTo>
                    <a:pt x="1665954" y="508000"/>
                  </a:lnTo>
                  <a:lnTo>
                    <a:pt x="1743473" y="457200"/>
                  </a:lnTo>
                  <a:lnTo>
                    <a:pt x="1782715" y="444500"/>
                  </a:lnTo>
                  <a:lnTo>
                    <a:pt x="1862139" y="393700"/>
                  </a:lnTo>
                  <a:lnTo>
                    <a:pt x="1902314" y="381000"/>
                  </a:lnTo>
                  <a:lnTo>
                    <a:pt x="1983567" y="330200"/>
                  </a:lnTo>
                  <a:lnTo>
                    <a:pt x="2024637" y="317500"/>
                  </a:lnTo>
                  <a:lnTo>
                    <a:pt x="2065997" y="292100"/>
                  </a:lnTo>
                  <a:lnTo>
                    <a:pt x="2107643" y="279400"/>
                  </a:lnTo>
                  <a:lnTo>
                    <a:pt x="2149571" y="254000"/>
                  </a:lnTo>
                  <a:lnTo>
                    <a:pt x="2234254" y="228600"/>
                  </a:lnTo>
                  <a:lnTo>
                    <a:pt x="2277001" y="203200"/>
                  </a:lnTo>
                  <a:lnTo>
                    <a:pt x="2494622" y="139700"/>
                  </a:lnTo>
                  <a:lnTo>
                    <a:pt x="2538894" y="114300"/>
                  </a:lnTo>
                  <a:lnTo>
                    <a:pt x="2583405" y="101600"/>
                  </a:lnTo>
                  <a:lnTo>
                    <a:pt x="4451375" y="101600"/>
                  </a:lnTo>
                  <a:lnTo>
                    <a:pt x="4495886" y="114300"/>
                  </a:lnTo>
                  <a:lnTo>
                    <a:pt x="3277773" y="114300"/>
                  </a:lnTo>
                  <a:lnTo>
                    <a:pt x="3230365" y="127000"/>
                  </a:lnTo>
                  <a:lnTo>
                    <a:pt x="3136101" y="127000"/>
                  </a:lnTo>
                  <a:lnTo>
                    <a:pt x="3089254" y="139700"/>
                  </a:lnTo>
                  <a:lnTo>
                    <a:pt x="3042602" y="139700"/>
                  </a:lnTo>
                  <a:lnTo>
                    <a:pt x="2996151" y="152400"/>
                  </a:lnTo>
                  <a:lnTo>
                    <a:pt x="2949905" y="152400"/>
                  </a:lnTo>
                  <a:lnTo>
                    <a:pt x="2858046" y="177800"/>
                  </a:lnTo>
                  <a:lnTo>
                    <a:pt x="2812442" y="177800"/>
                  </a:lnTo>
                  <a:lnTo>
                    <a:pt x="2369403" y="304800"/>
                  </a:lnTo>
                  <a:lnTo>
                    <a:pt x="2326499" y="330200"/>
                  </a:lnTo>
                  <a:lnTo>
                    <a:pt x="2241512" y="355600"/>
                  </a:lnTo>
                  <a:lnTo>
                    <a:pt x="2199439" y="381000"/>
                  </a:lnTo>
                  <a:lnTo>
                    <a:pt x="2157652" y="393700"/>
                  </a:lnTo>
                  <a:lnTo>
                    <a:pt x="2116155" y="419100"/>
                  </a:lnTo>
                  <a:lnTo>
                    <a:pt x="2074953" y="431800"/>
                  </a:lnTo>
                  <a:lnTo>
                    <a:pt x="2034051" y="457200"/>
                  </a:lnTo>
                  <a:lnTo>
                    <a:pt x="1993453" y="469900"/>
                  </a:lnTo>
                  <a:lnTo>
                    <a:pt x="1913186" y="520700"/>
                  </a:lnTo>
                  <a:lnTo>
                    <a:pt x="1873527" y="533400"/>
                  </a:lnTo>
                  <a:lnTo>
                    <a:pt x="1756500" y="609600"/>
                  </a:lnTo>
                  <a:lnTo>
                    <a:pt x="1718156" y="622300"/>
                  </a:lnTo>
                  <a:lnTo>
                    <a:pt x="1642493" y="673100"/>
                  </a:lnTo>
                  <a:lnTo>
                    <a:pt x="1531627" y="749300"/>
                  </a:lnTo>
                  <a:lnTo>
                    <a:pt x="1495391" y="787400"/>
                  </a:lnTo>
                  <a:lnTo>
                    <a:pt x="1424025" y="838200"/>
                  </a:lnTo>
                  <a:lnTo>
                    <a:pt x="1354163" y="889000"/>
                  </a:lnTo>
                  <a:lnTo>
                    <a:pt x="1319807" y="927100"/>
                  </a:lnTo>
                  <a:lnTo>
                    <a:pt x="1252270" y="977900"/>
                  </a:lnTo>
                  <a:lnTo>
                    <a:pt x="1219097" y="1016000"/>
                  </a:lnTo>
                  <a:lnTo>
                    <a:pt x="1153964" y="1066800"/>
                  </a:lnTo>
                  <a:lnTo>
                    <a:pt x="1122014" y="1104900"/>
                  </a:lnTo>
                  <a:lnTo>
                    <a:pt x="1090480" y="1130300"/>
                  </a:lnTo>
                  <a:lnTo>
                    <a:pt x="1059368" y="1168400"/>
                  </a:lnTo>
                  <a:lnTo>
                    <a:pt x="1028681" y="1206500"/>
                  </a:lnTo>
                  <a:lnTo>
                    <a:pt x="998424" y="1231900"/>
                  </a:lnTo>
                  <a:lnTo>
                    <a:pt x="968602" y="1270000"/>
                  </a:lnTo>
                  <a:lnTo>
                    <a:pt x="939220" y="1308100"/>
                  </a:lnTo>
                  <a:lnTo>
                    <a:pt x="910280" y="1333500"/>
                  </a:lnTo>
                  <a:lnTo>
                    <a:pt x="881790" y="1371600"/>
                  </a:lnTo>
                  <a:lnTo>
                    <a:pt x="853751" y="1409700"/>
                  </a:lnTo>
                  <a:lnTo>
                    <a:pt x="826170" y="1447800"/>
                  </a:lnTo>
                  <a:lnTo>
                    <a:pt x="799051" y="1473200"/>
                  </a:lnTo>
                  <a:lnTo>
                    <a:pt x="772398" y="1511300"/>
                  </a:lnTo>
                  <a:lnTo>
                    <a:pt x="746215" y="1549400"/>
                  </a:lnTo>
                  <a:lnTo>
                    <a:pt x="720508" y="1587500"/>
                  </a:lnTo>
                  <a:lnTo>
                    <a:pt x="695280" y="1625600"/>
                  </a:lnTo>
                  <a:lnTo>
                    <a:pt x="670537" y="1663700"/>
                  </a:lnTo>
                  <a:lnTo>
                    <a:pt x="646282" y="1701800"/>
                  </a:lnTo>
                  <a:lnTo>
                    <a:pt x="622521" y="1739900"/>
                  </a:lnTo>
                  <a:lnTo>
                    <a:pt x="599257" y="1778000"/>
                  </a:lnTo>
                  <a:lnTo>
                    <a:pt x="576496" y="1816100"/>
                  </a:lnTo>
                  <a:lnTo>
                    <a:pt x="554241" y="1854200"/>
                  </a:lnTo>
                  <a:lnTo>
                    <a:pt x="532498" y="1892300"/>
                  </a:lnTo>
                  <a:lnTo>
                    <a:pt x="511270" y="1930400"/>
                  </a:lnTo>
                  <a:lnTo>
                    <a:pt x="490563" y="1981200"/>
                  </a:lnTo>
                  <a:lnTo>
                    <a:pt x="470380" y="2019300"/>
                  </a:lnTo>
                  <a:lnTo>
                    <a:pt x="450726" y="2057400"/>
                  </a:lnTo>
                  <a:lnTo>
                    <a:pt x="431607" y="2095500"/>
                  </a:lnTo>
                  <a:lnTo>
                    <a:pt x="413025" y="2133600"/>
                  </a:lnTo>
                  <a:lnTo>
                    <a:pt x="394987" y="2184400"/>
                  </a:lnTo>
                  <a:lnTo>
                    <a:pt x="377496" y="2222500"/>
                  </a:lnTo>
                  <a:lnTo>
                    <a:pt x="360556" y="2260600"/>
                  </a:lnTo>
                  <a:lnTo>
                    <a:pt x="344173" y="2311400"/>
                  </a:lnTo>
                  <a:lnTo>
                    <a:pt x="328351" y="2349500"/>
                  </a:lnTo>
                  <a:lnTo>
                    <a:pt x="313094" y="2400300"/>
                  </a:lnTo>
                  <a:lnTo>
                    <a:pt x="298406" y="2438400"/>
                  </a:lnTo>
                  <a:lnTo>
                    <a:pt x="284293" y="2476500"/>
                  </a:lnTo>
                  <a:lnTo>
                    <a:pt x="270759" y="2527300"/>
                  </a:lnTo>
                  <a:lnTo>
                    <a:pt x="257808" y="2565400"/>
                  </a:lnTo>
                  <a:lnTo>
                    <a:pt x="245445" y="2616200"/>
                  </a:lnTo>
                  <a:lnTo>
                    <a:pt x="233675" y="2654300"/>
                  </a:lnTo>
                  <a:lnTo>
                    <a:pt x="222501" y="2705100"/>
                  </a:lnTo>
                  <a:lnTo>
                    <a:pt x="211929" y="2743200"/>
                  </a:lnTo>
                  <a:lnTo>
                    <a:pt x="201962" y="2794000"/>
                  </a:lnTo>
                  <a:lnTo>
                    <a:pt x="192606" y="2844800"/>
                  </a:lnTo>
                  <a:lnTo>
                    <a:pt x="183864" y="2882900"/>
                  </a:lnTo>
                  <a:lnTo>
                    <a:pt x="175742" y="2933700"/>
                  </a:lnTo>
                  <a:lnTo>
                    <a:pt x="168244" y="2984500"/>
                  </a:lnTo>
                  <a:lnTo>
                    <a:pt x="161375" y="3022600"/>
                  </a:lnTo>
                  <a:lnTo>
                    <a:pt x="155138" y="3073400"/>
                  </a:lnTo>
                  <a:lnTo>
                    <a:pt x="149538" y="3124200"/>
                  </a:lnTo>
                  <a:lnTo>
                    <a:pt x="144581" y="3162300"/>
                  </a:lnTo>
                  <a:lnTo>
                    <a:pt x="140269" y="3213100"/>
                  </a:lnTo>
                  <a:lnTo>
                    <a:pt x="136609" y="3263900"/>
                  </a:lnTo>
                  <a:lnTo>
                    <a:pt x="133604" y="3302000"/>
                  </a:lnTo>
                  <a:lnTo>
                    <a:pt x="131259" y="3352800"/>
                  </a:lnTo>
                  <a:lnTo>
                    <a:pt x="129579" y="3403600"/>
                  </a:lnTo>
                  <a:lnTo>
                    <a:pt x="128567" y="3454400"/>
                  </a:lnTo>
                  <a:lnTo>
                    <a:pt x="128229" y="3505200"/>
                  </a:lnTo>
                  <a:lnTo>
                    <a:pt x="128567" y="3543300"/>
                  </a:lnTo>
                  <a:lnTo>
                    <a:pt x="129579" y="3594100"/>
                  </a:lnTo>
                  <a:lnTo>
                    <a:pt x="131259" y="3644900"/>
                  </a:lnTo>
                  <a:lnTo>
                    <a:pt x="133604" y="3695700"/>
                  </a:lnTo>
                  <a:lnTo>
                    <a:pt x="136609" y="3733800"/>
                  </a:lnTo>
                  <a:lnTo>
                    <a:pt x="140269" y="3784600"/>
                  </a:lnTo>
                  <a:lnTo>
                    <a:pt x="144581" y="3835400"/>
                  </a:lnTo>
                  <a:lnTo>
                    <a:pt x="149538" y="3886200"/>
                  </a:lnTo>
                  <a:lnTo>
                    <a:pt x="155138" y="3924300"/>
                  </a:lnTo>
                  <a:lnTo>
                    <a:pt x="161375" y="3975100"/>
                  </a:lnTo>
                  <a:lnTo>
                    <a:pt x="168244" y="4025900"/>
                  </a:lnTo>
                  <a:lnTo>
                    <a:pt x="175742" y="4064000"/>
                  </a:lnTo>
                  <a:lnTo>
                    <a:pt x="183864" y="4114800"/>
                  </a:lnTo>
                  <a:lnTo>
                    <a:pt x="192606" y="4152900"/>
                  </a:lnTo>
                  <a:lnTo>
                    <a:pt x="201962" y="4203700"/>
                  </a:lnTo>
                  <a:lnTo>
                    <a:pt x="211929" y="4254500"/>
                  </a:lnTo>
                  <a:lnTo>
                    <a:pt x="222501" y="4292600"/>
                  </a:lnTo>
                  <a:lnTo>
                    <a:pt x="233675" y="4343400"/>
                  </a:lnTo>
                  <a:lnTo>
                    <a:pt x="245445" y="4381500"/>
                  </a:lnTo>
                  <a:lnTo>
                    <a:pt x="257808" y="4432300"/>
                  </a:lnTo>
                  <a:lnTo>
                    <a:pt x="270759" y="4470400"/>
                  </a:lnTo>
                  <a:lnTo>
                    <a:pt x="284293" y="4521200"/>
                  </a:lnTo>
                  <a:lnTo>
                    <a:pt x="298406" y="4559300"/>
                  </a:lnTo>
                  <a:lnTo>
                    <a:pt x="313094" y="4610100"/>
                  </a:lnTo>
                  <a:lnTo>
                    <a:pt x="328351" y="4648200"/>
                  </a:lnTo>
                  <a:lnTo>
                    <a:pt x="344173" y="4686300"/>
                  </a:lnTo>
                  <a:lnTo>
                    <a:pt x="360556" y="4737100"/>
                  </a:lnTo>
                  <a:lnTo>
                    <a:pt x="377496" y="4775200"/>
                  </a:lnTo>
                  <a:lnTo>
                    <a:pt x="394987" y="4813300"/>
                  </a:lnTo>
                  <a:lnTo>
                    <a:pt x="413025" y="4864100"/>
                  </a:lnTo>
                  <a:lnTo>
                    <a:pt x="431607" y="4902200"/>
                  </a:lnTo>
                  <a:lnTo>
                    <a:pt x="450726" y="4940300"/>
                  </a:lnTo>
                  <a:lnTo>
                    <a:pt x="470380" y="4978400"/>
                  </a:lnTo>
                  <a:lnTo>
                    <a:pt x="490563" y="5029200"/>
                  </a:lnTo>
                  <a:lnTo>
                    <a:pt x="511270" y="5067300"/>
                  </a:lnTo>
                  <a:lnTo>
                    <a:pt x="532498" y="5105400"/>
                  </a:lnTo>
                  <a:lnTo>
                    <a:pt x="554241" y="5143500"/>
                  </a:lnTo>
                  <a:lnTo>
                    <a:pt x="576496" y="5181600"/>
                  </a:lnTo>
                  <a:lnTo>
                    <a:pt x="599257" y="5219700"/>
                  </a:lnTo>
                  <a:lnTo>
                    <a:pt x="622521" y="5257800"/>
                  </a:lnTo>
                  <a:lnTo>
                    <a:pt x="646282" y="5295900"/>
                  </a:lnTo>
                  <a:lnTo>
                    <a:pt x="670537" y="5334000"/>
                  </a:lnTo>
                  <a:lnTo>
                    <a:pt x="695280" y="5372100"/>
                  </a:lnTo>
                  <a:lnTo>
                    <a:pt x="720508" y="5410200"/>
                  </a:lnTo>
                  <a:lnTo>
                    <a:pt x="746215" y="5448300"/>
                  </a:lnTo>
                  <a:lnTo>
                    <a:pt x="772398" y="5486400"/>
                  </a:lnTo>
                  <a:lnTo>
                    <a:pt x="799051" y="5524500"/>
                  </a:lnTo>
                  <a:lnTo>
                    <a:pt x="826170" y="5562600"/>
                  </a:lnTo>
                  <a:lnTo>
                    <a:pt x="853751" y="5588000"/>
                  </a:lnTo>
                  <a:lnTo>
                    <a:pt x="881790" y="5626100"/>
                  </a:lnTo>
                  <a:lnTo>
                    <a:pt x="910280" y="5664200"/>
                  </a:lnTo>
                  <a:lnTo>
                    <a:pt x="939220" y="5702300"/>
                  </a:lnTo>
                  <a:lnTo>
                    <a:pt x="968602" y="5727700"/>
                  </a:lnTo>
                  <a:lnTo>
                    <a:pt x="998424" y="5765800"/>
                  </a:lnTo>
                  <a:lnTo>
                    <a:pt x="1028681" y="5803900"/>
                  </a:lnTo>
                  <a:lnTo>
                    <a:pt x="1059368" y="5829300"/>
                  </a:lnTo>
                  <a:lnTo>
                    <a:pt x="1090480" y="5867400"/>
                  </a:lnTo>
                  <a:lnTo>
                    <a:pt x="1122014" y="5892800"/>
                  </a:lnTo>
                  <a:lnTo>
                    <a:pt x="1153964" y="5930900"/>
                  </a:lnTo>
                  <a:lnTo>
                    <a:pt x="1186327" y="5956300"/>
                  </a:lnTo>
                  <a:lnTo>
                    <a:pt x="1219097" y="5994400"/>
                  </a:lnTo>
                  <a:lnTo>
                    <a:pt x="1285842" y="6045200"/>
                  </a:lnTo>
                  <a:lnTo>
                    <a:pt x="1319807" y="6083300"/>
                  </a:lnTo>
                  <a:lnTo>
                    <a:pt x="1388904" y="6134100"/>
                  </a:lnTo>
                  <a:lnTo>
                    <a:pt x="1459522" y="6184900"/>
                  </a:lnTo>
                  <a:lnTo>
                    <a:pt x="1495391" y="6223000"/>
                  </a:lnTo>
                  <a:lnTo>
                    <a:pt x="1531627" y="6248400"/>
                  </a:lnTo>
                  <a:lnTo>
                    <a:pt x="1605182" y="6299200"/>
                  </a:lnTo>
                  <a:lnTo>
                    <a:pt x="1718156" y="6375400"/>
                  </a:lnTo>
                  <a:lnTo>
                    <a:pt x="1756500" y="6388100"/>
                  </a:lnTo>
                  <a:lnTo>
                    <a:pt x="1795179" y="6413500"/>
                  </a:lnTo>
                  <a:lnTo>
                    <a:pt x="1913186" y="6489700"/>
                  </a:lnTo>
                  <a:lnTo>
                    <a:pt x="1953163" y="6502400"/>
                  </a:lnTo>
                  <a:lnTo>
                    <a:pt x="1993453" y="6527800"/>
                  </a:lnTo>
                  <a:lnTo>
                    <a:pt x="2034051" y="6540500"/>
                  </a:lnTo>
                  <a:lnTo>
                    <a:pt x="2116155" y="6591300"/>
                  </a:lnTo>
                  <a:lnTo>
                    <a:pt x="2199439" y="6616700"/>
                  </a:lnTo>
                  <a:lnTo>
                    <a:pt x="2241512" y="6642100"/>
                  </a:lnTo>
                  <a:lnTo>
                    <a:pt x="2326499" y="6667500"/>
                  </a:lnTo>
                  <a:lnTo>
                    <a:pt x="2369403" y="6692900"/>
                  </a:lnTo>
                  <a:lnTo>
                    <a:pt x="2812442" y="6819900"/>
                  </a:lnTo>
                  <a:lnTo>
                    <a:pt x="2858046" y="6819900"/>
                  </a:lnTo>
                  <a:lnTo>
                    <a:pt x="2949905" y="6845300"/>
                  </a:lnTo>
                  <a:lnTo>
                    <a:pt x="2996151" y="6845300"/>
                  </a:lnTo>
                  <a:lnTo>
                    <a:pt x="3042602" y="6858000"/>
                  </a:lnTo>
                  <a:lnTo>
                    <a:pt x="3089254" y="6858000"/>
                  </a:lnTo>
                  <a:lnTo>
                    <a:pt x="3136101" y="6870700"/>
                  </a:lnTo>
                  <a:lnTo>
                    <a:pt x="3230365" y="6870700"/>
                  </a:lnTo>
                  <a:lnTo>
                    <a:pt x="3277773" y="6883400"/>
                  </a:lnTo>
                  <a:lnTo>
                    <a:pt x="4495886" y="6883400"/>
                  </a:lnTo>
                  <a:lnTo>
                    <a:pt x="4406629" y="6908800"/>
                  </a:lnTo>
                  <a:close/>
                </a:path>
                <a:path w="7035165" h="7010400">
                  <a:moveTo>
                    <a:pt x="4495886" y="6883400"/>
                  </a:moveTo>
                  <a:lnTo>
                    <a:pt x="3757006" y="6883400"/>
                  </a:lnTo>
                  <a:lnTo>
                    <a:pt x="3804413" y="6870700"/>
                  </a:lnTo>
                  <a:lnTo>
                    <a:pt x="3898676" y="6870700"/>
                  </a:lnTo>
                  <a:lnTo>
                    <a:pt x="3945523" y="6858000"/>
                  </a:lnTo>
                  <a:lnTo>
                    <a:pt x="3992174" y="6858000"/>
                  </a:lnTo>
                  <a:lnTo>
                    <a:pt x="4038624" y="6845300"/>
                  </a:lnTo>
                  <a:lnTo>
                    <a:pt x="4084870" y="6845300"/>
                  </a:lnTo>
                  <a:lnTo>
                    <a:pt x="4176728" y="6819900"/>
                  </a:lnTo>
                  <a:lnTo>
                    <a:pt x="4222332" y="6819900"/>
                  </a:lnTo>
                  <a:lnTo>
                    <a:pt x="4665367" y="6692900"/>
                  </a:lnTo>
                  <a:lnTo>
                    <a:pt x="4708271" y="6667500"/>
                  </a:lnTo>
                  <a:lnTo>
                    <a:pt x="4793257" y="6642100"/>
                  </a:lnTo>
                  <a:lnTo>
                    <a:pt x="4835331" y="6616700"/>
                  </a:lnTo>
                  <a:lnTo>
                    <a:pt x="4918614" y="6591300"/>
                  </a:lnTo>
                  <a:lnTo>
                    <a:pt x="5000718" y="6540500"/>
                  </a:lnTo>
                  <a:lnTo>
                    <a:pt x="5041316" y="6527800"/>
                  </a:lnTo>
                  <a:lnTo>
                    <a:pt x="5081606" y="6502400"/>
                  </a:lnTo>
                  <a:lnTo>
                    <a:pt x="5121583" y="6489700"/>
                  </a:lnTo>
                  <a:lnTo>
                    <a:pt x="5239590" y="6413500"/>
                  </a:lnTo>
                  <a:lnTo>
                    <a:pt x="5278269" y="6388100"/>
                  </a:lnTo>
                  <a:lnTo>
                    <a:pt x="5316613" y="6375400"/>
                  </a:lnTo>
                  <a:lnTo>
                    <a:pt x="5429587" y="6299200"/>
                  </a:lnTo>
                  <a:lnTo>
                    <a:pt x="5503142" y="6248400"/>
                  </a:lnTo>
                  <a:lnTo>
                    <a:pt x="5539378" y="6223000"/>
                  </a:lnTo>
                  <a:lnTo>
                    <a:pt x="5575247" y="6184900"/>
                  </a:lnTo>
                  <a:lnTo>
                    <a:pt x="5645866" y="6134100"/>
                  </a:lnTo>
                  <a:lnTo>
                    <a:pt x="5714962" y="6083300"/>
                  </a:lnTo>
                  <a:lnTo>
                    <a:pt x="5748929" y="6045200"/>
                  </a:lnTo>
                  <a:lnTo>
                    <a:pt x="5815674" y="5994400"/>
                  </a:lnTo>
                  <a:lnTo>
                    <a:pt x="5848444" y="5956300"/>
                  </a:lnTo>
                  <a:lnTo>
                    <a:pt x="5880807" y="5930900"/>
                  </a:lnTo>
                  <a:lnTo>
                    <a:pt x="5912757" y="5892800"/>
                  </a:lnTo>
                  <a:lnTo>
                    <a:pt x="5944291" y="5867400"/>
                  </a:lnTo>
                  <a:lnTo>
                    <a:pt x="5975404" y="5829300"/>
                  </a:lnTo>
                  <a:lnTo>
                    <a:pt x="6006091" y="5803900"/>
                  </a:lnTo>
                  <a:lnTo>
                    <a:pt x="6036347" y="5765800"/>
                  </a:lnTo>
                  <a:lnTo>
                    <a:pt x="6066170" y="5727700"/>
                  </a:lnTo>
                  <a:lnTo>
                    <a:pt x="6095553" y="5702300"/>
                  </a:lnTo>
                  <a:lnTo>
                    <a:pt x="6124492" y="5664200"/>
                  </a:lnTo>
                  <a:lnTo>
                    <a:pt x="6152983" y="5626100"/>
                  </a:lnTo>
                  <a:lnTo>
                    <a:pt x="6181022" y="5588000"/>
                  </a:lnTo>
                  <a:lnTo>
                    <a:pt x="6208603" y="5562600"/>
                  </a:lnTo>
                  <a:lnTo>
                    <a:pt x="6235723" y="5524500"/>
                  </a:lnTo>
                  <a:lnTo>
                    <a:pt x="6262376" y="5486400"/>
                  </a:lnTo>
                  <a:lnTo>
                    <a:pt x="6288559" y="5448300"/>
                  </a:lnTo>
                  <a:lnTo>
                    <a:pt x="6314266" y="5410200"/>
                  </a:lnTo>
                  <a:lnTo>
                    <a:pt x="6339494" y="5372100"/>
                  </a:lnTo>
                  <a:lnTo>
                    <a:pt x="6364238" y="5334000"/>
                  </a:lnTo>
                  <a:lnTo>
                    <a:pt x="6388493" y="5295900"/>
                  </a:lnTo>
                  <a:lnTo>
                    <a:pt x="6412254" y="5257800"/>
                  </a:lnTo>
                  <a:lnTo>
                    <a:pt x="6435518" y="5219700"/>
                  </a:lnTo>
                  <a:lnTo>
                    <a:pt x="6458280" y="5181600"/>
                  </a:lnTo>
                  <a:lnTo>
                    <a:pt x="6480535" y="5143500"/>
                  </a:lnTo>
                  <a:lnTo>
                    <a:pt x="6502279" y="5105400"/>
                  </a:lnTo>
                  <a:lnTo>
                    <a:pt x="6523507" y="5067300"/>
                  </a:lnTo>
                  <a:lnTo>
                    <a:pt x="6544214" y="5029200"/>
                  </a:lnTo>
                  <a:lnTo>
                    <a:pt x="6564397" y="4978400"/>
                  </a:lnTo>
                  <a:lnTo>
                    <a:pt x="6584051" y="4940300"/>
                  </a:lnTo>
                  <a:lnTo>
                    <a:pt x="6603171" y="4902200"/>
                  </a:lnTo>
                  <a:lnTo>
                    <a:pt x="6621752" y="4864100"/>
                  </a:lnTo>
                  <a:lnTo>
                    <a:pt x="6639791" y="4813300"/>
                  </a:lnTo>
                  <a:lnTo>
                    <a:pt x="6657283" y="4775200"/>
                  </a:lnTo>
                  <a:lnTo>
                    <a:pt x="6674222" y="4737100"/>
                  </a:lnTo>
                  <a:lnTo>
                    <a:pt x="6690606" y="4686300"/>
                  </a:lnTo>
                  <a:lnTo>
                    <a:pt x="6706428" y="4648200"/>
                  </a:lnTo>
                  <a:lnTo>
                    <a:pt x="6721686" y="4610100"/>
                  </a:lnTo>
                  <a:lnTo>
                    <a:pt x="6736373" y="4559300"/>
                  </a:lnTo>
                  <a:lnTo>
                    <a:pt x="6750486" y="4521200"/>
                  </a:lnTo>
                  <a:lnTo>
                    <a:pt x="6764021" y="4470400"/>
                  </a:lnTo>
                  <a:lnTo>
                    <a:pt x="6776972" y="4432300"/>
                  </a:lnTo>
                  <a:lnTo>
                    <a:pt x="6789335" y="4381500"/>
                  </a:lnTo>
                  <a:lnTo>
                    <a:pt x="6801106" y="4343400"/>
                  </a:lnTo>
                  <a:lnTo>
                    <a:pt x="6812280" y="4292600"/>
                  </a:lnTo>
                  <a:lnTo>
                    <a:pt x="6822852" y="4254500"/>
                  </a:lnTo>
                  <a:lnTo>
                    <a:pt x="6832819" y="4203700"/>
                  </a:lnTo>
                  <a:lnTo>
                    <a:pt x="6842175" y="4152900"/>
                  </a:lnTo>
                  <a:lnTo>
                    <a:pt x="6850917" y="4114800"/>
                  </a:lnTo>
                  <a:lnTo>
                    <a:pt x="6859039" y="4064000"/>
                  </a:lnTo>
                  <a:lnTo>
                    <a:pt x="6866537" y="4025900"/>
                  </a:lnTo>
                  <a:lnTo>
                    <a:pt x="6873407" y="3975100"/>
                  </a:lnTo>
                  <a:lnTo>
                    <a:pt x="6879644" y="3924300"/>
                  </a:lnTo>
                  <a:lnTo>
                    <a:pt x="6885244" y="3886200"/>
                  </a:lnTo>
                  <a:lnTo>
                    <a:pt x="6890201" y="3835400"/>
                  </a:lnTo>
                  <a:lnTo>
                    <a:pt x="6894513" y="3784600"/>
                  </a:lnTo>
                  <a:lnTo>
                    <a:pt x="6898173" y="3733800"/>
                  </a:lnTo>
                  <a:lnTo>
                    <a:pt x="6901178" y="3695700"/>
                  </a:lnTo>
                  <a:lnTo>
                    <a:pt x="6903523" y="3644900"/>
                  </a:lnTo>
                  <a:lnTo>
                    <a:pt x="6905204" y="3594100"/>
                  </a:lnTo>
                  <a:lnTo>
                    <a:pt x="6906215" y="3543300"/>
                  </a:lnTo>
                  <a:lnTo>
                    <a:pt x="6906554" y="3505200"/>
                  </a:lnTo>
                  <a:lnTo>
                    <a:pt x="6906215" y="3454400"/>
                  </a:lnTo>
                  <a:lnTo>
                    <a:pt x="6905204" y="3403600"/>
                  </a:lnTo>
                  <a:lnTo>
                    <a:pt x="6903523" y="3352800"/>
                  </a:lnTo>
                  <a:lnTo>
                    <a:pt x="6901178" y="3302000"/>
                  </a:lnTo>
                  <a:lnTo>
                    <a:pt x="6898173" y="3263900"/>
                  </a:lnTo>
                  <a:lnTo>
                    <a:pt x="6894513" y="3213100"/>
                  </a:lnTo>
                  <a:lnTo>
                    <a:pt x="6890201" y="3162300"/>
                  </a:lnTo>
                  <a:lnTo>
                    <a:pt x="6885244" y="3124200"/>
                  </a:lnTo>
                  <a:lnTo>
                    <a:pt x="6879644" y="3073400"/>
                  </a:lnTo>
                  <a:lnTo>
                    <a:pt x="6873407" y="3022600"/>
                  </a:lnTo>
                  <a:lnTo>
                    <a:pt x="6866537" y="2984500"/>
                  </a:lnTo>
                  <a:lnTo>
                    <a:pt x="6859039" y="2933700"/>
                  </a:lnTo>
                  <a:lnTo>
                    <a:pt x="6850917" y="2882900"/>
                  </a:lnTo>
                  <a:lnTo>
                    <a:pt x="6842175" y="2844800"/>
                  </a:lnTo>
                  <a:lnTo>
                    <a:pt x="6832819" y="2794000"/>
                  </a:lnTo>
                  <a:lnTo>
                    <a:pt x="6822852" y="2743200"/>
                  </a:lnTo>
                  <a:lnTo>
                    <a:pt x="6812280" y="2705100"/>
                  </a:lnTo>
                  <a:lnTo>
                    <a:pt x="6801106" y="2654300"/>
                  </a:lnTo>
                  <a:lnTo>
                    <a:pt x="6789335" y="2616200"/>
                  </a:lnTo>
                  <a:lnTo>
                    <a:pt x="6776972" y="2565400"/>
                  </a:lnTo>
                  <a:lnTo>
                    <a:pt x="6764021" y="2527300"/>
                  </a:lnTo>
                  <a:lnTo>
                    <a:pt x="6750486" y="2476500"/>
                  </a:lnTo>
                  <a:lnTo>
                    <a:pt x="6736373" y="2438400"/>
                  </a:lnTo>
                  <a:lnTo>
                    <a:pt x="6721686" y="2400300"/>
                  </a:lnTo>
                  <a:lnTo>
                    <a:pt x="6706428" y="2349500"/>
                  </a:lnTo>
                  <a:lnTo>
                    <a:pt x="6690606" y="2311400"/>
                  </a:lnTo>
                  <a:lnTo>
                    <a:pt x="6674222" y="2260600"/>
                  </a:lnTo>
                  <a:lnTo>
                    <a:pt x="6657283" y="2222500"/>
                  </a:lnTo>
                  <a:lnTo>
                    <a:pt x="6639791" y="2184400"/>
                  </a:lnTo>
                  <a:lnTo>
                    <a:pt x="6621752" y="2133600"/>
                  </a:lnTo>
                  <a:lnTo>
                    <a:pt x="6603171" y="2095500"/>
                  </a:lnTo>
                  <a:lnTo>
                    <a:pt x="6584051" y="2057400"/>
                  </a:lnTo>
                  <a:lnTo>
                    <a:pt x="6564397" y="2019300"/>
                  </a:lnTo>
                  <a:lnTo>
                    <a:pt x="6544214" y="1981200"/>
                  </a:lnTo>
                  <a:lnTo>
                    <a:pt x="6523507" y="1930400"/>
                  </a:lnTo>
                  <a:lnTo>
                    <a:pt x="6502279" y="1892300"/>
                  </a:lnTo>
                  <a:lnTo>
                    <a:pt x="6480535" y="1854200"/>
                  </a:lnTo>
                  <a:lnTo>
                    <a:pt x="6458280" y="1816100"/>
                  </a:lnTo>
                  <a:lnTo>
                    <a:pt x="6435518" y="1778000"/>
                  </a:lnTo>
                  <a:lnTo>
                    <a:pt x="6412254" y="1739900"/>
                  </a:lnTo>
                  <a:lnTo>
                    <a:pt x="6388493" y="1701800"/>
                  </a:lnTo>
                  <a:lnTo>
                    <a:pt x="6364238" y="1663700"/>
                  </a:lnTo>
                  <a:lnTo>
                    <a:pt x="6339494" y="1625600"/>
                  </a:lnTo>
                  <a:lnTo>
                    <a:pt x="6314266" y="1587500"/>
                  </a:lnTo>
                  <a:lnTo>
                    <a:pt x="6288559" y="1549400"/>
                  </a:lnTo>
                  <a:lnTo>
                    <a:pt x="6262376" y="1511300"/>
                  </a:lnTo>
                  <a:lnTo>
                    <a:pt x="6235723" y="1473200"/>
                  </a:lnTo>
                  <a:lnTo>
                    <a:pt x="6208603" y="1447800"/>
                  </a:lnTo>
                  <a:lnTo>
                    <a:pt x="6181022" y="1409700"/>
                  </a:lnTo>
                  <a:lnTo>
                    <a:pt x="6152983" y="1371600"/>
                  </a:lnTo>
                  <a:lnTo>
                    <a:pt x="6124492" y="1333500"/>
                  </a:lnTo>
                  <a:lnTo>
                    <a:pt x="6095553" y="1308100"/>
                  </a:lnTo>
                  <a:lnTo>
                    <a:pt x="6066170" y="1270000"/>
                  </a:lnTo>
                  <a:lnTo>
                    <a:pt x="6036347" y="1231900"/>
                  </a:lnTo>
                  <a:lnTo>
                    <a:pt x="6006091" y="1206500"/>
                  </a:lnTo>
                  <a:lnTo>
                    <a:pt x="5975404" y="1168400"/>
                  </a:lnTo>
                  <a:lnTo>
                    <a:pt x="5944291" y="1130300"/>
                  </a:lnTo>
                  <a:lnTo>
                    <a:pt x="5912757" y="1104900"/>
                  </a:lnTo>
                  <a:lnTo>
                    <a:pt x="5880807" y="1066800"/>
                  </a:lnTo>
                  <a:lnTo>
                    <a:pt x="5815674" y="1016000"/>
                  </a:lnTo>
                  <a:lnTo>
                    <a:pt x="5782500" y="977900"/>
                  </a:lnTo>
                  <a:lnTo>
                    <a:pt x="5714962" y="927100"/>
                  </a:lnTo>
                  <a:lnTo>
                    <a:pt x="5680607" y="889000"/>
                  </a:lnTo>
                  <a:lnTo>
                    <a:pt x="5610745" y="838200"/>
                  </a:lnTo>
                  <a:lnTo>
                    <a:pt x="5539378" y="787400"/>
                  </a:lnTo>
                  <a:lnTo>
                    <a:pt x="5503142" y="749300"/>
                  </a:lnTo>
                  <a:lnTo>
                    <a:pt x="5392276" y="673100"/>
                  </a:lnTo>
                  <a:lnTo>
                    <a:pt x="5316613" y="622300"/>
                  </a:lnTo>
                  <a:lnTo>
                    <a:pt x="5278269" y="609600"/>
                  </a:lnTo>
                  <a:lnTo>
                    <a:pt x="5161242" y="533400"/>
                  </a:lnTo>
                  <a:lnTo>
                    <a:pt x="5121583" y="520700"/>
                  </a:lnTo>
                  <a:lnTo>
                    <a:pt x="5041316" y="469900"/>
                  </a:lnTo>
                  <a:lnTo>
                    <a:pt x="5000718" y="457200"/>
                  </a:lnTo>
                  <a:lnTo>
                    <a:pt x="4959816" y="431800"/>
                  </a:lnTo>
                  <a:lnTo>
                    <a:pt x="4918614" y="419100"/>
                  </a:lnTo>
                  <a:lnTo>
                    <a:pt x="4877118" y="393700"/>
                  </a:lnTo>
                  <a:lnTo>
                    <a:pt x="4835331" y="381000"/>
                  </a:lnTo>
                  <a:lnTo>
                    <a:pt x="4793257" y="355600"/>
                  </a:lnTo>
                  <a:lnTo>
                    <a:pt x="4708271" y="330200"/>
                  </a:lnTo>
                  <a:lnTo>
                    <a:pt x="4665367" y="304800"/>
                  </a:lnTo>
                  <a:lnTo>
                    <a:pt x="4222332" y="177800"/>
                  </a:lnTo>
                  <a:lnTo>
                    <a:pt x="4176728" y="177800"/>
                  </a:lnTo>
                  <a:lnTo>
                    <a:pt x="4084870" y="152400"/>
                  </a:lnTo>
                  <a:lnTo>
                    <a:pt x="4038624" y="152400"/>
                  </a:lnTo>
                  <a:lnTo>
                    <a:pt x="3992174" y="139700"/>
                  </a:lnTo>
                  <a:lnTo>
                    <a:pt x="3945523" y="139700"/>
                  </a:lnTo>
                  <a:lnTo>
                    <a:pt x="3898676" y="127000"/>
                  </a:lnTo>
                  <a:lnTo>
                    <a:pt x="3804413" y="127000"/>
                  </a:lnTo>
                  <a:lnTo>
                    <a:pt x="3757006" y="114300"/>
                  </a:lnTo>
                  <a:lnTo>
                    <a:pt x="4495886" y="114300"/>
                  </a:lnTo>
                  <a:lnTo>
                    <a:pt x="4540158" y="139700"/>
                  </a:lnTo>
                  <a:lnTo>
                    <a:pt x="4757778" y="203200"/>
                  </a:lnTo>
                  <a:lnTo>
                    <a:pt x="4800524" y="228600"/>
                  </a:lnTo>
                  <a:lnTo>
                    <a:pt x="4885207" y="254000"/>
                  </a:lnTo>
                  <a:lnTo>
                    <a:pt x="4927134" y="279400"/>
                  </a:lnTo>
                  <a:lnTo>
                    <a:pt x="4968780" y="292100"/>
                  </a:lnTo>
                  <a:lnTo>
                    <a:pt x="5010140" y="317500"/>
                  </a:lnTo>
                  <a:lnTo>
                    <a:pt x="5051210" y="330200"/>
                  </a:lnTo>
                  <a:lnTo>
                    <a:pt x="5132462" y="381000"/>
                  </a:lnTo>
                  <a:lnTo>
                    <a:pt x="5172637" y="393700"/>
                  </a:lnTo>
                  <a:lnTo>
                    <a:pt x="5252060" y="444500"/>
                  </a:lnTo>
                  <a:lnTo>
                    <a:pt x="5291301" y="457200"/>
                  </a:lnTo>
                  <a:lnTo>
                    <a:pt x="5368820" y="508000"/>
                  </a:lnTo>
                  <a:lnTo>
                    <a:pt x="5482627" y="584200"/>
                  </a:lnTo>
                  <a:lnTo>
                    <a:pt x="5593368" y="660400"/>
                  </a:lnTo>
                  <a:lnTo>
                    <a:pt x="5665435" y="711200"/>
                  </a:lnTo>
                  <a:lnTo>
                    <a:pt x="5700928" y="749300"/>
                  </a:lnTo>
                  <a:lnTo>
                    <a:pt x="5736055" y="774700"/>
                  </a:lnTo>
                  <a:lnTo>
                    <a:pt x="5805194" y="825500"/>
                  </a:lnTo>
                  <a:lnTo>
                    <a:pt x="5839197" y="863600"/>
                  </a:lnTo>
                  <a:lnTo>
                    <a:pt x="5906051" y="914400"/>
                  </a:lnTo>
                  <a:lnTo>
                    <a:pt x="5938893" y="952500"/>
                  </a:lnTo>
                  <a:lnTo>
                    <a:pt x="5971339" y="977900"/>
                  </a:lnTo>
                  <a:lnTo>
                    <a:pt x="6003386" y="1016000"/>
                  </a:lnTo>
                  <a:lnTo>
                    <a:pt x="6035028" y="1041400"/>
                  </a:lnTo>
                  <a:lnTo>
                    <a:pt x="6066262" y="1079500"/>
                  </a:lnTo>
                  <a:lnTo>
                    <a:pt x="6097084" y="1104900"/>
                  </a:lnTo>
                  <a:lnTo>
                    <a:pt x="6127488" y="1143000"/>
                  </a:lnTo>
                  <a:lnTo>
                    <a:pt x="6157472" y="1181100"/>
                  </a:lnTo>
                  <a:lnTo>
                    <a:pt x="6187031" y="1206500"/>
                  </a:lnTo>
                  <a:lnTo>
                    <a:pt x="6216160" y="1244600"/>
                  </a:lnTo>
                  <a:lnTo>
                    <a:pt x="6244856" y="1282700"/>
                  </a:lnTo>
                  <a:lnTo>
                    <a:pt x="6273114" y="1320800"/>
                  </a:lnTo>
                  <a:lnTo>
                    <a:pt x="6300930" y="1346200"/>
                  </a:lnTo>
                  <a:lnTo>
                    <a:pt x="6328299" y="1384300"/>
                  </a:lnTo>
                  <a:lnTo>
                    <a:pt x="6355218" y="1422400"/>
                  </a:lnTo>
                  <a:lnTo>
                    <a:pt x="6381682" y="1460500"/>
                  </a:lnTo>
                  <a:lnTo>
                    <a:pt x="6407688" y="1498600"/>
                  </a:lnTo>
                  <a:lnTo>
                    <a:pt x="6433230" y="1536700"/>
                  </a:lnTo>
                  <a:lnTo>
                    <a:pt x="6458304" y="1574800"/>
                  </a:lnTo>
                  <a:lnTo>
                    <a:pt x="6482908" y="1612900"/>
                  </a:lnTo>
                  <a:lnTo>
                    <a:pt x="6507035" y="1651000"/>
                  </a:lnTo>
                  <a:lnTo>
                    <a:pt x="6530682" y="1689100"/>
                  </a:lnTo>
                  <a:lnTo>
                    <a:pt x="6553845" y="1727200"/>
                  </a:lnTo>
                  <a:lnTo>
                    <a:pt x="6576519" y="1765300"/>
                  </a:lnTo>
                  <a:lnTo>
                    <a:pt x="6598701" y="1803400"/>
                  </a:lnTo>
                  <a:lnTo>
                    <a:pt x="6620385" y="1841500"/>
                  </a:lnTo>
                  <a:lnTo>
                    <a:pt x="6641569" y="1879600"/>
                  </a:lnTo>
                  <a:lnTo>
                    <a:pt x="6662247" y="1930400"/>
                  </a:lnTo>
                  <a:lnTo>
                    <a:pt x="6682415" y="1968500"/>
                  </a:lnTo>
                  <a:lnTo>
                    <a:pt x="6702069" y="2006600"/>
                  </a:lnTo>
                  <a:lnTo>
                    <a:pt x="6721206" y="2044700"/>
                  </a:lnTo>
                  <a:lnTo>
                    <a:pt x="6739820" y="2095500"/>
                  </a:lnTo>
                  <a:lnTo>
                    <a:pt x="6757907" y="2133600"/>
                  </a:lnTo>
                  <a:lnTo>
                    <a:pt x="6775464" y="2171700"/>
                  </a:lnTo>
                  <a:lnTo>
                    <a:pt x="6792486" y="2222500"/>
                  </a:lnTo>
                  <a:lnTo>
                    <a:pt x="6808969" y="2260600"/>
                  </a:lnTo>
                  <a:lnTo>
                    <a:pt x="6824908" y="2298700"/>
                  </a:lnTo>
                  <a:lnTo>
                    <a:pt x="6840299" y="2349500"/>
                  </a:lnTo>
                  <a:lnTo>
                    <a:pt x="6855139" y="2387600"/>
                  </a:lnTo>
                  <a:lnTo>
                    <a:pt x="6869423" y="2438400"/>
                  </a:lnTo>
                  <a:lnTo>
                    <a:pt x="6883146" y="2476500"/>
                  </a:lnTo>
                  <a:lnTo>
                    <a:pt x="6896305" y="2514600"/>
                  </a:lnTo>
                  <a:lnTo>
                    <a:pt x="6908895" y="2565400"/>
                  </a:lnTo>
                  <a:lnTo>
                    <a:pt x="6920912" y="2616200"/>
                  </a:lnTo>
                  <a:lnTo>
                    <a:pt x="6932352" y="2654300"/>
                  </a:lnTo>
                  <a:lnTo>
                    <a:pt x="6943210" y="2705100"/>
                  </a:lnTo>
                  <a:lnTo>
                    <a:pt x="6953483" y="2743200"/>
                  </a:lnTo>
                  <a:lnTo>
                    <a:pt x="6963166" y="2794000"/>
                  </a:lnTo>
                  <a:lnTo>
                    <a:pt x="6972255" y="2832100"/>
                  </a:lnTo>
                  <a:lnTo>
                    <a:pt x="6980745" y="2882900"/>
                  </a:lnTo>
                  <a:lnTo>
                    <a:pt x="6988633" y="2933700"/>
                  </a:lnTo>
                  <a:lnTo>
                    <a:pt x="6995914" y="2971800"/>
                  </a:lnTo>
                  <a:lnTo>
                    <a:pt x="7002584" y="3022600"/>
                  </a:lnTo>
                  <a:lnTo>
                    <a:pt x="7008639" y="3073400"/>
                  </a:lnTo>
                  <a:lnTo>
                    <a:pt x="7014075" y="3111500"/>
                  </a:lnTo>
                  <a:lnTo>
                    <a:pt x="7018887" y="3162300"/>
                  </a:lnTo>
                  <a:lnTo>
                    <a:pt x="7023071" y="3213100"/>
                  </a:lnTo>
                  <a:lnTo>
                    <a:pt x="7026622" y="3263900"/>
                  </a:lnTo>
                  <a:lnTo>
                    <a:pt x="7029538" y="3302000"/>
                  </a:lnTo>
                  <a:lnTo>
                    <a:pt x="7031813" y="3352800"/>
                  </a:lnTo>
                  <a:lnTo>
                    <a:pt x="7033443" y="3403600"/>
                  </a:lnTo>
                  <a:lnTo>
                    <a:pt x="7034424" y="3454400"/>
                  </a:lnTo>
                  <a:lnTo>
                    <a:pt x="7034752" y="3505200"/>
                  </a:lnTo>
                  <a:lnTo>
                    <a:pt x="7034424" y="3543300"/>
                  </a:lnTo>
                  <a:lnTo>
                    <a:pt x="7033443" y="3594100"/>
                  </a:lnTo>
                  <a:lnTo>
                    <a:pt x="7031813" y="3644900"/>
                  </a:lnTo>
                  <a:lnTo>
                    <a:pt x="7029538" y="3695700"/>
                  </a:lnTo>
                  <a:lnTo>
                    <a:pt x="7026622" y="3733800"/>
                  </a:lnTo>
                  <a:lnTo>
                    <a:pt x="7023071" y="3784600"/>
                  </a:lnTo>
                  <a:lnTo>
                    <a:pt x="7018887" y="3835400"/>
                  </a:lnTo>
                  <a:lnTo>
                    <a:pt x="7014075" y="3886200"/>
                  </a:lnTo>
                  <a:lnTo>
                    <a:pt x="7008639" y="3924300"/>
                  </a:lnTo>
                  <a:lnTo>
                    <a:pt x="7002584" y="3975100"/>
                  </a:lnTo>
                  <a:lnTo>
                    <a:pt x="6995914" y="4025900"/>
                  </a:lnTo>
                  <a:lnTo>
                    <a:pt x="6988633" y="4064000"/>
                  </a:lnTo>
                  <a:lnTo>
                    <a:pt x="6980745" y="4114800"/>
                  </a:lnTo>
                  <a:lnTo>
                    <a:pt x="6972255" y="4165600"/>
                  </a:lnTo>
                  <a:lnTo>
                    <a:pt x="6963166" y="4203700"/>
                  </a:lnTo>
                  <a:lnTo>
                    <a:pt x="6953483" y="4254500"/>
                  </a:lnTo>
                  <a:lnTo>
                    <a:pt x="6943210" y="4292600"/>
                  </a:lnTo>
                  <a:lnTo>
                    <a:pt x="6932352" y="4343400"/>
                  </a:lnTo>
                  <a:lnTo>
                    <a:pt x="6920912" y="4394200"/>
                  </a:lnTo>
                  <a:lnTo>
                    <a:pt x="6908895" y="4432300"/>
                  </a:lnTo>
                  <a:lnTo>
                    <a:pt x="6896305" y="4483100"/>
                  </a:lnTo>
                  <a:lnTo>
                    <a:pt x="6883146" y="4521200"/>
                  </a:lnTo>
                  <a:lnTo>
                    <a:pt x="6869423" y="4572000"/>
                  </a:lnTo>
                  <a:lnTo>
                    <a:pt x="6855139" y="4610100"/>
                  </a:lnTo>
                  <a:lnTo>
                    <a:pt x="6840299" y="4648200"/>
                  </a:lnTo>
                  <a:lnTo>
                    <a:pt x="6824908" y="4699000"/>
                  </a:lnTo>
                  <a:lnTo>
                    <a:pt x="6808969" y="4737100"/>
                  </a:lnTo>
                  <a:lnTo>
                    <a:pt x="6792486" y="4787900"/>
                  </a:lnTo>
                  <a:lnTo>
                    <a:pt x="6775464" y="4826000"/>
                  </a:lnTo>
                  <a:lnTo>
                    <a:pt x="6757907" y="4864100"/>
                  </a:lnTo>
                  <a:lnTo>
                    <a:pt x="6739820" y="4914900"/>
                  </a:lnTo>
                  <a:lnTo>
                    <a:pt x="6721206" y="4953000"/>
                  </a:lnTo>
                  <a:lnTo>
                    <a:pt x="6702069" y="4991100"/>
                  </a:lnTo>
                  <a:lnTo>
                    <a:pt x="6682415" y="5029200"/>
                  </a:lnTo>
                  <a:lnTo>
                    <a:pt x="6662247" y="5080000"/>
                  </a:lnTo>
                  <a:lnTo>
                    <a:pt x="6641569" y="5118100"/>
                  </a:lnTo>
                  <a:lnTo>
                    <a:pt x="6620385" y="5156200"/>
                  </a:lnTo>
                  <a:lnTo>
                    <a:pt x="6598701" y="5194300"/>
                  </a:lnTo>
                  <a:lnTo>
                    <a:pt x="6576519" y="5232400"/>
                  </a:lnTo>
                  <a:lnTo>
                    <a:pt x="6553845" y="5270500"/>
                  </a:lnTo>
                  <a:lnTo>
                    <a:pt x="6530682" y="5308600"/>
                  </a:lnTo>
                  <a:lnTo>
                    <a:pt x="6507035" y="5346700"/>
                  </a:lnTo>
                  <a:lnTo>
                    <a:pt x="6482908" y="5384800"/>
                  </a:lnTo>
                  <a:lnTo>
                    <a:pt x="6458304" y="5422900"/>
                  </a:lnTo>
                  <a:lnTo>
                    <a:pt x="6433230" y="5461000"/>
                  </a:lnTo>
                  <a:lnTo>
                    <a:pt x="6407688" y="5499100"/>
                  </a:lnTo>
                  <a:lnTo>
                    <a:pt x="6381682" y="5537200"/>
                  </a:lnTo>
                  <a:lnTo>
                    <a:pt x="6355218" y="5575300"/>
                  </a:lnTo>
                  <a:lnTo>
                    <a:pt x="6328299" y="5613400"/>
                  </a:lnTo>
                  <a:lnTo>
                    <a:pt x="6300930" y="5651500"/>
                  </a:lnTo>
                  <a:lnTo>
                    <a:pt x="6273114" y="5676900"/>
                  </a:lnTo>
                  <a:lnTo>
                    <a:pt x="6244856" y="5715000"/>
                  </a:lnTo>
                  <a:lnTo>
                    <a:pt x="6216160" y="5753100"/>
                  </a:lnTo>
                  <a:lnTo>
                    <a:pt x="6187031" y="5791200"/>
                  </a:lnTo>
                  <a:lnTo>
                    <a:pt x="6157472" y="5816600"/>
                  </a:lnTo>
                  <a:lnTo>
                    <a:pt x="6127488" y="5854700"/>
                  </a:lnTo>
                  <a:lnTo>
                    <a:pt x="6097084" y="5892800"/>
                  </a:lnTo>
                  <a:lnTo>
                    <a:pt x="6066262" y="5918200"/>
                  </a:lnTo>
                  <a:lnTo>
                    <a:pt x="6035028" y="5956300"/>
                  </a:lnTo>
                  <a:lnTo>
                    <a:pt x="6003386" y="5981700"/>
                  </a:lnTo>
                  <a:lnTo>
                    <a:pt x="5971339" y="6019800"/>
                  </a:lnTo>
                  <a:lnTo>
                    <a:pt x="5938893" y="6045200"/>
                  </a:lnTo>
                  <a:lnTo>
                    <a:pt x="5906051" y="6083300"/>
                  </a:lnTo>
                  <a:lnTo>
                    <a:pt x="5839197" y="6134100"/>
                  </a:lnTo>
                  <a:lnTo>
                    <a:pt x="5805194" y="6172200"/>
                  </a:lnTo>
                  <a:lnTo>
                    <a:pt x="5736055" y="6223000"/>
                  </a:lnTo>
                  <a:lnTo>
                    <a:pt x="5700928" y="6261100"/>
                  </a:lnTo>
                  <a:lnTo>
                    <a:pt x="5665435" y="6286500"/>
                  </a:lnTo>
                  <a:lnTo>
                    <a:pt x="5593368" y="6337300"/>
                  </a:lnTo>
                  <a:lnTo>
                    <a:pt x="5519887" y="6388100"/>
                  </a:lnTo>
                  <a:lnTo>
                    <a:pt x="5407089" y="6464300"/>
                  </a:lnTo>
                  <a:lnTo>
                    <a:pt x="5291301" y="6540500"/>
                  </a:lnTo>
                  <a:lnTo>
                    <a:pt x="5252060" y="6553200"/>
                  </a:lnTo>
                  <a:lnTo>
                    <a:pt x="5132462" y="6629400"/>
                  </a:lnTo>
                  <a:lnTo>
                    <a:pt x="5091985" y="6642100"/>
                  </a:lnTo>
                  <a:lnTo>
                    <a:pt x="5051210" y="6667500"/>
                  </a:lnTo>
                  <a:lnTo>
                    <a:pt x="5010140" y="6680200"/>
                  </a:lnTo>
                  <a:lnTo>
                    <a:pt x="4968780" y="6705600"/>
                  </a:lnTo>
                  <a:lnTo>
                    <a:pt x="4927134" y="6718300"/>
                  </a:lnTo>
                  <a:lnTo>
                    <a:pt x="4885207" y="6743700"/>
                  </a:lnTo>
                  <a:lnTo>
                    <a:pt x="4800524" y="6769100"/>
                  </a:lnTo>
                  <a:lnTo>
                    <a:pt x="4757778" y="6794500"/>
                  </a:lnTo>
                  <a:lnTo>
                    <a:pt x="4584186" y="6845300"/>
                  </a:lnTo>
                  <a:lnTo>
                    <a:pt x="4540158" y="6870700"/>
                  </a:lnTo>
                  <a:lnTo>
                    <a:pt x="4495886" y="6883400"/>
                  </a:lnTo>
                  <a:close/>
                </a:path>
                <a:path w="7035165" h="7010400">
                  <a:moveTo>
                    <a:pt x="4179519" y="6959600"/>
                  </a:moveTo>
                  <a:lnTo>
                    <a:pt x="2855254" y="6959600"/>
                  </a:lnTo>
                  <a:lnTo>
                    <a:pt x="2673119" y="6908800"/>
                  </a:lnTo>
                  <a:lnTo>
                    <a:pt x="4361652" y="6908800"/>
                  </a:lnTo>
                  <a:lnTo>
                    <a:pt x="4179519" y="6959600"/>
                  </a:lnTo>
                  <a:close/>
                </a:path>
                <a:path w="7035165" h="7010400">
                  <a:moveTo>
                    <a:pt x="4087177" y="6972300"/>
                  </a:moveTo>
                  <a:lnTo>
                    <a:pt x="2947598" y="6972300"/>
                  </a:lnTo>
                  <a:lnTo>
                    <a:pt x="2901323" y="6959600"/>
                  </a:lnTo>
                  <a:lnTo>
                    <a:pt x="4133451" y="6959600"/>
                  </a:lnTo>
                  <a:lnTo>
                    <a:pt x="4087177" y="6972300"/>
                  </a:lnTo>
                  <a:close/>
                </a:path>
                <a:path w="7035165" h="7010400">
                  <a:moveTo>
                    <a:pt x="3994029" y="6985000"/>
                  </a:moveTo>
                  <a:lnTo>
                    <a:pt x="3040747" y="6985000"/>
                  </a:lnTo>
                  <a:lnTo>
                    <a:pt x="2994073" y="6972300"/>
                  </a:lnTo>
                  <a:lnTo>
                    <a:pt x="4040701" y="6972300"/>
                  </a:lnTo>
                  <a:lnTo>
                    <a:pt x="3994029" y="6985000"/>
                  </a:lnTo>
                  <a:close/>
                </a:path>
                <a:path w="7035165" h="7010400">
                  <a:moveTo>
                    <a:pt x="3900110" y="6997700"/>
                  </a:moveTo>
                  <a:lnTo>
                    <a:pt x="3134667" y="6997700"/>
                  </a:lnTo>
                  <a:lnTo>
                    <a:pt x="3087612" y="6985000"/>
                  </a:lnTo>
                  <a:lnTo>
                    <a:pt x="3947164" y="6985000"/>
                  </a:lnTo>
                  <a:lnTo>
                    <a:pt x="3900110" y="6997700"/>
                  </a:lnTo>
                  <a:close/>
                </a:path>
                <a:path w="7035165" h="7010400">
                  <a:moveTo>
                    <a:pt x="3805452" y="7010400"/>
                  </a:moveTo>
                  <a:lnTo>
                    <a:pt x="3229326" y="7010400"/>
                  </a:lnTo>
                  <a:lnTo>
                    <a:pt x="3181906" y="6997700"/>
                  </a:lnTo>
                  <a:lnTo>
                    <a:pt x="3852871" y="6997700"/>
                  </a:lnTo>
                  <a:lnTo>
                    <a:pt x="3805452" y="701040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6549360" y="993324"/>
              <a:ext cx="709909" cy="709909"/>
            </a:xfrm>
            <a:prstGeom prst="rect">
              <a:avLst/>
            </a:prstGeom>
          </p:spPr>
        </p:pic>
      </p:grpSp>
      <p:grpSp>
        <p:nvGrpSpPr>
          <p:cNvPr id="7" name="object 7"/>
          <p:cNvGrpSpPr/>
          <p:nvPr/>
        </p:nvGrpSpPr>
        <p:grpSpPr>
          <a:xfrm>
            <a:off x="308846" y="1088026"/>
            <a:ext cx="1136015" cy="725170"/>
            <a:chOff x="308846" y="1088026"/>
            <a:chExt cx="1136015" cy="725170"/>
          </a:xfrm>
        </p:grpSpPr>
        <p:sp>
          <p:nvSpPr>
            <p:cNvPr id="8" name="object 8"/>
            <p:cNvSpPr/>
            <p:nvPr/>
          </p:nvSpPr>
          <p:spPr>
            <a:xfrm>
              <a:off x="1028699" y="1088026"/>
              <a:ext cx="415925" cy="415925"/>
            </a:xfrm>
            <a:custGeom>
              <a:avLst/>
              <a:gdLst/>
              <a:ahLst/>
              <a:cxnLst/>
              <a:rect l="l" t="t" r="r" b="b"/>
              <a:pathLst>
                <a:path w="415925" h="415925">
                  <a:moveTo>
                    <a:pt x="207955" y="415911"/>
                  </a:moveTo>
                  <a:lnTo>
                    <a:pt x="160273" y="410419"/>
                  </a:lnTo>
                  <a:lnTo>
                    <a:pt x="116501" y="394775"/>
                  </a:lnTo>
                  <a:lnTo>
                    <a:pt x="77889" y="370226"/>
                  </a:lnTo>
                  <a:lnTo>
                    <a:pt x="45685" y="338022"/>
                  </a:lnTo>
                  <a:lnTo>
                    <a:pt x="21136" y="299409"/>
                  </a:lnTo>
                  <a:lnTo>
                    <a:pt x="5492" y="255638"/>
                  </a:lnTo>
                  <a:lnTo>
                    <a:pt x="0" y="207955"/>
                  </a:lnTo>
                  <a:lnTo>
                    <a:pt x="5492" y="160273"/>
                  </a:lnTo>
                  <a:lnTo>
                    <a:pt x="21136" y="116501"/>
                  </a:lnTo>
                  <a:lnTo>
                    <a:pt x="45685" y="77889"/>
                  </a:lnTo>
                  <a:lnTo>
                    <a:pt x="77889" y="45685"/>
                  </a:lnTo>
                  <a:lnTo>
                    <a:pt x="116501" y="21136"/>
                  </a:lnTo>
                  <a:lnTo>
                    <a:pt x="160273" y="5492"/>
                  </a:lnTo>
                  <a:lnTo>
                    <a:pt x="207955" y="0"/>
                  </a:lnTo>
                  <a:lnTo>
                    <a:pt x="255638" y="5492"/>
                  </a:lnTo>
                  <a:lnTo>
                    <a:pt x="299409" y="21136"/>
                  </a:lnTo>
                  <a:lnTo>
                    <a:pt x="338022" y="45685"/>
                  </a:lnTo>
                  <a:lnTo>
                    <a:pt x="370226" y="77889"/>
                  </a:lnTo>
                  <a:lnTo>
                    <a:pt x="394775" y="116501"/>
                  </a:lnTo>
                  <a:lnTo>
                    <a:pt x="410419" y="160273"/>
                  </a:lnTo>
                  <a:lnTo>
                    <a:pt x="415911" y="207955"/>
                  </a:lnTo>
                  <a:lnTo>
                    <a:pt x="410419" y="255638"/>
                  </a:lnTo>
                  <a:lnTo>
                    <a:pt x="394775" y="299409"/>
                  </a:lnTo>
                  <a:lnTo>
                    <a:pt x="370226" y="338022"/>
                  </a:lnTo>
                  <a:lnTo>
                    <a:pt x="338022" y="370226"/>
                  </a:lnTo>
                  <a:lnTo>
                    <a:pt x="299409" y="394775"/>
                  </a:lnTo>
                  <a:lnTo>
                    <a:pt x="255638" y="410419"/>
                  </a:lnTo>
                  <a:lnTo>
                    <a:pt x="207955" y="415911"/>
                  </a:lnTo>
                  <a:close/>
                </a:path>
              </a:pathLst>
            </a:custGeom>
            <a:solidFill>
              <a:srgbClr val="0064CC"/>
            </a:solidFill>
          </p:spPr>
          <p:txBody>
            <a:bodyPr wrap="square" lIns="0" tIns="0" rIns="0" bIns="0" rtlCol="0"/>
            <a:lstStyle/>
            <a:p>
              <a:endParaRPr/>
            </a:p>
          </p:txBody>
        </p:sp>
        <p:sp>
          <p:nvSpPr>
            <p:cNvPr id="9" name="object 9"/>
            <p:cNvSpPr/>
            <p:nvPr/>
          </p:nvSpPr>
          <p:spPr>
            <a:xfrm>
              <a:off x="308846" y="1100817"/>
              <a:ext cx="712470" cy="712470"/>
            </a:xfrm>
            <a:custGeom>
              <a:avLst/>
              <a:gdLst/>
              <a:ahLst/>
              <a:cxnLst/>
              <a:rect l="l" t="t" r="r" b="b"/>
              <a:pathLst>
                <a:path w="712469" h="712469">
                  <a:moveTo>
                    <a:pt x="712275" y="356137"/>
                  </a:moveTo>
                  <a:lnTo>
                    <a:pt x="708420" y="408391"/>
                  </a:lnTo>
                  <a:lnTo>
                    <a:pt x="696939" y="459518"/>
                  </a:lnTo>
                  <a:lnTo>
                    <a:pt x="678082" y="508406"/>
                  </a:lnTo>
                  <a:lnTo>
                    <a:pt x="652259" y="554001"/>
                  </a:lnTo>
                  <a:lnTo>
                    <a:pt x="620016" y="595304"/>
                  </a:lnTo>
                  <a:lnTo>
                    <a:pt x="582065" y="631430"/>
                  </a:lnTo>
                  <a:lnTo>
                    <a:pt x="539228" y="661608"/>
                  </a:lnTo>
                  <a:lnTo>
                    <a:pt x="492424" y="685165"/>
                  </a:lnTo>
                  <a:lnTo>
                    <a:pt x="442675" y="701599"/>
                  </a:lnTo>
                  <a:lnTo>
                    <a:pt x="391043" y="710556"/>
                  </a:lnTo>
                  <a:lnTo>
                    <a:pt x="356137" y="712275"/>
                  </a:lnTo>
                  <a:lnTo>
                    <a:pt x="338663" y="711845"/>
                  </a:lnTo>
                  <a:lnTo>
                    <a:pt x="286662" y="705433"/>
                  </a:lnTo>
                  <a:lnTo>
                    <a:pt x="236155" y="691457"/>
                  </a:lnTo>
                  <a:lnTo>
                    <a:pt x="188258" y="670223"/>
                  </a:lnTo>
                  <a:lnTo>
                    <a:pt x="143984" y="642190"/>
                  </a:lnTo>
                  <a:lnTo>
                    <a:pt x="104313" y="607961"/>
                  </a:lnTo>
                  <a:lnTo>
                    <a:pt x="70085" y="568290"/>
                  </a:lnTo>
                  <a:lnTo>
                    <a:pt x="42052" y="524016"/>
                  </a:lnTo>
                  <a:lnTo>
                    <a:pt x="20818" y="476119"/>
                  </a:lnTo>
                  <a:lnTo>
                    <a:pt x="6843" y="425612"/>
                  </a:lnTo>
                  <a:lnTo>
                    <a:pt x="428" y="373611"/>
                  </a:lnTo>
                  <a:lnTo>
                    <a:pt x="0" y="356137"/>
                  </a:lnTo>
                  <a:lnTo>
                    <a:pt x="428" y="338663"/>
                  </a:lnTo>
                  <a:lnTo>
                    <a:pt x="6843" y="286662"/>
                  </a:lnTo>
                  <a:lnTo>
                    <a:pt x="20818" y="236155"/>
                  </a:lnTo>
                  <a:lnTo>
                    <a:pt x="42052" y="188258"/>
                  </a:lnTo>
                  <a:lnTo>
                    <a:pt x="70085" y="143984"/>
                  </a:lnTo>
                  <a:lnTo>
                    <a:pt x="104313" y="104313"/>
                  </a:lnTo>
                  <a:lnTo>
                    <a:pt x="143984" y="70084"/>
                  </a:lnTo>
                  <a:lnTo>
                    <a:pt x="188258" y="42051"/>
                  </a:lnTo>
                  <a:lnTo>
                    <a:pt x="236155" y="20817"/>
                  </a:lnTo>
                  <a:lnTo>
                    <a:pt x="286662" y="6841"/>
                  </a:lnTo>
                  <a:lnTo>
                    <a:pt x="338663" y="429"/>
                  </a:lnTo>
                  <a:lnTo>
                    <a:pt x="356137" y="0"/>
                  </a:lnTo>
                  <a:lnTo>
                    <a:pt x="373611" y="429"/>
                  </a:lnTo>
                  <a:lnTo>
                    <a:pt x="425612" y="6841"/>
                  </a:lnTo>
                  <a:lnTo>
                    <a:pt x="476119" y="20817"/>
                  </a:lnTo>
                  <a:lnTo>
                    <a:pt x="524016" y="42051"/>
                  </a:lnTo>
                  <a:lnTo>
                    <a:pt x="568290" y="70084"/>
                  </a:lnTo>
                  <a:lnTo>
                    <a:pt x="607961" y="104313"/>
                  </a:lnTo>
                  <a:lnTo>
                    <a:pt x="642190" y="143984"/>
                  </a:lnTo>
                  <a:lnTo>
                    <a:pt x="670223" y="188258"/>
                  </a:lnTo>
                  <a:lnTo>
                    <a:pt x="691457" y="236155"/>
                  </a:lnTo>
                  <a:lnTo>
                    <a:pt x="705433" y="286662"/>
                  </a:lnTo>
                  <a:lnTo>
                    <a:pt x="711845" y="338663"/>
                  </a:lnTo>
                  <a:lnTo>
                    <a:pt x="712275" y="356137"/>
                  </a:lnTo>
                  <a:close/>
                </a:path>
              </a:pathLst>
            </a:custGeom>
            <a:solidFill>
              <a:srgbClr val="5800FF"/>
            </a:solidFill>
          </p:spPr>
          <p:txBody>
            <a:bodyPr wrap="square" lIns="0" tIns="0" rIns="0" bIns="0" rtlCol="0"/>
            <a:lstStyle/>
            <a:p>
              <a:endParaRPr/>
            </a:p>
          </p:txBody>
        </p:sp>
      </p:grpSp>
      <p:sp>
        <p:nvSpPr>
          <p:cNvPr id="10" name="object 10"/>
          <p:cNvSpPr txBox="1">
            <a:spLocks noGrp="1"/>
          </p:cNvSpPr>
          <p:nvPr>
            <p:ph type="title"/>
          </p:nvPr>
        </p:nvSpPr>
        <p:spPr>
          <a:xfrm>
            <a:off x="1099698" y="2952431"/>
            <a:ext cx="6189345" cy="1567815"/>
          </a:xfrm>
          <a:prstGeom prst="rect">
            <a:avLst/>
          </a:prstGeom>
        </p:spPr>
        <p:txBody>
          <a:bodyPr vert="horz" wrap="square" lIns="0" tIns="14604" rIns="0" bIns="0" rtlCol="0">
            <a:spAutoFit/>
          </a:bodyPr>
          <a:lstStyle/>
          <a:p>
            <a:pPr marL="12700">
              <a:lnSpc>
                <a:spcPct val="100000"/>
              </a:lnSpc>
              <a:spcBef>
                <a:spcPts val="114"/>
              </a:spcBef>
            </a:pPr>
            <a:r>
              <a:rPr sz="10100" spc="565" dirty="0">
                <a:solidFill>
                  <a:srgbClr val="FFFFFF"/>
                </a:solidFill>
              </a:rPr>
              <a:t>BUSINESS</a:t>
            </a:r>
            <a:endParaRPr sz="10100"/>
          </a:p>
        </p:txBody>
      </p:sp>
      <p:pic>
        <p:nvPicPr>
          <p:cNvPr id="11" name="object 11"/>
          <p:cNvPicPr/>
          <p:nvPr/>
        </p:nvPicPr>
        <p:blipFill>
          <a:blip r:embed="rId4" cstate="print"/>
          <a:stretch>
            <a:fillRect/>
          </a:stretch>
        </p:blipFill>
        <p:spPr>
          <a:xfrm>
            <a:off x="38456" y="3441221"/>
            <a:ext cx="8828074" cy="4072036"/>
          </a:xfrm>
          <a:prstGeom prst="rect">
            <a:avLst/>
          </a:prstGeom>
        </p:spPr>
      </p:pic>
      <p:sp>
        <p:nvSpPr>
          <p:cNvPr id="12" name="object 12"/>
          <p:cNvSpPr/>
          <p:nvPr/>
        </p:nvSpPr>
        <p:spPr>
          <a:xfrm>
            <a:off x="13902931" y="0"/>
            <a:ext cx="712470" cy="680720"/>
          </a:xfrm>
          <a:custGeom>
            <a:avLst/>
            <a:gdLst/>
            <a:ahLst/>
            <a:cxnLst/>
            <a:rect l="l" t="t" r="r" b="b"/>
            <a:pathLst>
              <a:path w="712469" h="680720">
                <a:moveTo>
                  <a:pt x="712060" y="315473"/>
                </a:moveTo>
                <a:lnTo>
                  <a:pt x="712060" y="332956"/>
                </a:lnTo>
                <a:lnTo>
                  <a:pt x="711200" y="350410"/>
                </a:lnTo>
                <a:lnTo>
                  <a:pt x="703512" y="402248"/>
                </a:lnTo>
                <a:lnTo>
                  <a:pt x="688304" y="452385"/>
                </a:lnTo>
                <a:lnTo>
                  <a:pt x="665897" y="499755"/>
                </a:lnTo>
                <a:lnTo>
                  <a:pt x="636789" y="543320"/>
                </a:lnTo>
                <a:lnTo>
                  <a:pt x="601597" y="582145"/>
                </a:lnTo>
                <a:lnTo>
                  <a:pt x="561102" y="615388"/>
                </a:lnTo>
                <a:lnTo>
                  <a:pt x="516151" y="642326"/>
                </a:lnTo>
                <a:lnTo>
                  <a:pt x="467748" y="662378"/>
                </a:lnTo>
                <a:lnTo>
                  <a:pt x="416910" y="675108"/>
                </a:lnTo>
                <a:lnTo>
                  <a:pt x="364772" y="680245"/>
                </a:lnTo>
                <a:lnTo>
                  <a:pt x="347288" y="680245"/>
                </a:lnTo>
                <a:lnTo>
                  <a:pt x="295149" y="675108"/>
                </a:lnTo>
                <a:lnTo>
                  <a:pt x="244311" y="662378"/>
                </a:lnTo>
                <a:lnTo>
                  <a:pt x="195909" y="642326"/>
                </a:lnTo>
                <a:lnTo>
                  <a:pt x="150957" y="615388"/>
                </a:lnTo>
                <a:lnTo>
                  <a:pt x="110462" y="582145"/>
                </a:lnTo>
                <a:lnTo>
                  <a:pt x="75270" y="543320"/>
                </a:lnTo>
                <a:lnTo>
                  <a:pt x="46160" y="499755"/>
                </a:lnTo>
                <a:lnTo>
                  <a:pt x="23755" y="452385"/>
                </a:lnTo>
                <a:lnTo>
                  <a:pt x="8546" y="402248"/>
                </a:lnTo>
                <a:lnTo>
                  <a:pt x="857" y="350410"/>
                </a:lnTo>
                <a:lnTo>
                  <a:pt x="0" y="332956"/>
                </a:lnTo>
                <a:lnTo>
                  <a:pt x="0" y="315473"/>
                </a:lnTo>
                <a:lnTo>
                  <a:pt x="5135" y="263334"/>
                </a:lnTo>
                <a:lnTo>
                  <a:pt x="17868" y="212496"/>
                </a:lnTo>
                <a:lnTo>
                  <a:pt x="37918" y="164093"/>
                </a:lnTo>
                <a:lnTo>
                  <a:pt x="64858" y="119142"/>
                </a:lnTo>
                <a:lnTo>
                  <a:pt x="98099" y="78647"/>
                </a:lnTo>
                <a:lnTo>
                  <a:pt x="136924" y="43455"/>
                </a:lnTo>
                <a:lnTo>
                  <a:pt x="180489" y="14343"/>
                </a:lnTo>
                <a:lnTo>
                  <a:pt x="208717" y="0"/>
                </a:lnTo>
                <a:lnTo>
                  <a:pt x="503343" y="0"/>
                </a:lnTo>
                <a:lnTo>
                  <a:pt x="546561" y="23328"/>
                </a:lnTo>
                <a:lnTo>
                  <a:pt x="588651" y="54547"/>
                </a:lnTo>
                <a:lnTo>
                  <a:pt x="625697" y="91594"/>
                </a:lnTo>
                <a:lnTo>
                  <a:pt x="656915" y="133683"/>
                </a:lnTo>
                <a:lnTo>
                  <a:pt x="681614" y="179891"/>
                </a:lnTo>
                <a:lnTo>
                  <a:pt x="699265" y="229228"/>
                </a:lnTo>
                <a:lnTo>
                  <a:pt x="709488" y="280619"/>
                </a:lnTo>
                <a:lnTo>
                  <a:pt x="712060" y="315473"/>
                </a:lnTo>
                <a:close/>
              </a:path>
            </a:pathLst>
          </a:custGeom>
          <a:solidFill>
            <a:srgbClr val="5800FF"/>
          </a:solidFill>
        </p:spPr>
        <p:txBody>
          <a:bodyPr wrap="square" lIns="0" tIns="0" rIns="0" bIns="0" rtlCol="0"/>
          <a:lstStyle/>
          <a:p>
            <a:endParaRPr/>
          </a:p>
        </p:txBody>
      </p:sp>
      <p:sp>
        <p:nvSpPr>
          <p:cNvPr id="13" name="object 13"/>
          <p:cNvSpPr/>
          <p:nvPr/>
        </p:nvSpPr>
        <p:spPr>
          <a:xfrm>
            <a:off x="17259300" y="2016257"/>
            <a:ext cx="1028700" cy="977900"/>
          </a:xfrm>
          <a:custGeom>
            <a:avLst/>
            <a:gdLst/>
            <a:ahLst/>
            <a:cxnLst/>
            <a:rect l="l" t="t" r="r" b="b"/>
            <a:pathLst>
              <a:path w="1028700" h="977900">
                <a:moveTo>
                  <a:pt x="1028699" y="0"/>
                </a:moveTo>
                <a:lnTo>
                  <a:pt x="0" y="0"/>
                </a:lnTo>
                <a:lnTo>
                  <a:pt x="1198" y="48815"/>
                </a:lnTo>
                <a:lnTo>
                  <a:pt x="4752" y="97008"/>
                </a:lnTo>
                <a:lnTo>
                  <a:pt x="10606" y="144521"/>
                </a:lnTo>
                <a:lnTo>
                  <a:pt x="18705" y="191299"/>
                </a:lnTo>
                <a:lnTo>
                  <a:pt x="28991" y="237286"/>
                </a:lnTo>
                <a:lnTo>
                  <a:pt x="41410" y="282427"/>
                </a:lnTo>
                <a:lnTo>
                  <a:pt x="55905" y="326665"/>
                </a:lnTo>
                <a:lnTo>
                  <a:pt x="72419" y="369944"/>
                </a:lnTo>
                <a:lnTo>
                  <a:pt x="90897" y="412210"/>
                </a:lnTo>
                <a:lnTo>
                  <a:pt x="111282" y="453406"/>
                </a:lnTo>
                <a:lnTo>
                  <a:pt x="133518" y="493477"/>
                </a:lnTo>
                <a:lnTo>
                  <a:pt x="157550" y="532366"/>
                </a:lnTo>
                <a:lnTo>
                  <a:pt x="183320" y="570018"/>
                </a:lnTo>
                <a:lnTo>
                  <a:pt x="210772" y="606377"/>
                </a:lnTo>
                <a:lnTo>
                  <a:pt x="239851" y="641387"/>
                </a:lnTo>
                <a:lnTo>
                  <a:pt x="270500" y="674993"/>
                </a:lnTo>
                <a:lnTo>
                  <a:pt x="302664" y="707139"/>
                </a:lnTo>
                <a:lnTo>
                  <a:pt x="336285" y="737769"/>
                </a:lnTo>
                <a:lnTo>
                  <a:pt x="371308" y="766826"/>
                </a:lnTo>
                <a:lnTo>
                  <a:pt x="407677" y="794257"/>
                </a:lnTo>
                <a:lnTo>
                  <a:pt x="445335" y="820003"/>
                </a:lnTo>
                <a:lnTo>
                  <a:pt x="484226" y="844011"/>
                </a:lnTo>
                <a:lnTo>
                  <a:pt x="524294" y="866224"/>
                </a:lnTo>
                <a:lnTo>
                  <a:pt x="565483" y="886586"/>
                </a:lnTo>
                <a:lnTo>
                  <a:pt x="607737" y="905041"/>
                </a:lnTo>
                <a:lnTo>
                  <a:pt x="651000" y="921534"/>
                </a:lnTo>
                <a:lnTo>
                  <a:pt x="695214" y="936009"/>
                </a:lnTo>
                <a:lnTo>
                  <a:pt x="740325" y="948410"/>
                </a:lnTo>
                <a:lnTo>
                  <a:pt x="786276" y="958682"/>
                </a:lnTo>
                <a:lnTo>
                  <a:pt x="833011" y="966768"/>
                </a:lnTo>
                <a:lnTo>
                  <a:pt x="880473" y="972612"/>
                </a:lnTo>
                <a:lnTo>
                  <a:pt x="928607" y="976160"/>
                </a:lnTo>
                <a:lnTo>
                  <a:pt x="977356" y="977355"/>
                </a:lnTo>
                <a:lnTo>
                  <a:pt x="1026172" y="976158"/>
                </a:lnTo>
                <a:lnTo>
                  <a:pt x="1028699" y="975972"/>
                </a:lnTo>
                <a:lnTo>
                  <a:pt x="1028699" y="0"/>
                </a:lnTo>
                <a:close/>
              </a:path>
            </a:pathLst>
          </a:custGeom>
          <a:solidFill>
            <a:srgbClr val="034597"/>
          </a:solidFill>
        </p:spPr>
        <p:txBody>
          <a:bodyPr wrap="square" lIns="0" tIns="0" rIns="0" bIns="0" rtlCol="0"/>
          <a:lstStyle/>
          <a:p>
            <a:endParaRPr/>
          </a:p>
        </p:txBody>
      </p:sp>
      <p:grpSp>
        <p:nvGrpSpPr>
          <p:cNvPr id="14" name="object 14"/>
          <p:cNvGrpSpPr/>
          <p:nvPr/>
        </p:nvGrpSpPr>
        <p:grpSpPr>
          <a:xfrm>
            <a:off x="15373350" y="0"/>
            <a:ext cx="2914650" cy="1530985"/>
            <a:chOff x="15373350" y="0"/>
            <a:chExt cx="2914650" cy="1530985"/>
          </a:xfrm>
        </p:grpSpPr>
        <p:sp>
          <p:nvSpPr>
            <p:cNvPr id="15" name="object 15"/>
            <p:cNvSpPr/>
            <p:nvPr/>
          </p:nvSpPr>
          <p:spPr>
            <a:xfrm>
              <a:off x="15712476" y="0"/>
              <a:ext cx="2575560" cy="1025525"/>
            </a:xfrm>
            <a:custGeom>
              <a:avLst/>
              <a:gdLst/>
              <a:ahLst/>
              <a:cxnLst/>
              <a:rect l="l" t="t" r="r" b="b"/>
              <a:pathLst>
                <a:path w="2575559" h="1025525">
                  <a:moveTo>
                    <a:pt x="2575521" y="0"/>
                  </a:moveTo>
                  <a:lnTo>
                    <a:pt x="2575521" y="1025350"/>
                  </a:lnTo>
                  <a:lnTo>
                    <a:pt x="1258768" y="1025350"/>
                  </a:lnTo>
                  <a:lnTo>
                    <a:pt x="1211227" y="1021358"/>
                  </a:lnTo>
                  <a:lnTo>
                    <a:pt x="1164149" y="1015775"/>
                  </a:lnTo>
                  <a:lnTo>
                    <a:pt x="1117563" y="1008656"/>
                  </a:lnTo>
                  <a:lnTo>
                    <a:pt x="1071493" y="1000027"/>
                  </a:lnTo>
                  <a:lnTo>
                    <a:pt x="1025965" y="989915"/>
                  </a:lnTo>
                  <a:lnTo>
                    <a:pt x="981007" y="978345"/>
                  </a:lnTo>
                  <a:lnTo>
                    <a:pt x="936643" y="965344"/>
                  </a:lnTo>
                  <a:lnTo>
                    <a:pt x="892901" y="950938"/>
                  </a:lnTo>
                  <a:lnTo>
                    <a:pt x="849805" y="935154"/>
                  </a:lnTo>
                  <a:lnTo>
                    <a:pt x="807383" y="918017"/>
                  </a:lnTo>
                  <a:lnTo>
                    <a:pt x="765659" y="899554"/>
                  </a:lnTo>
                  <a:lnTo>
                    <a:pt x="724662" y="879791"/>
                  </a:lnTo>
                  <a:lnTo>
                    <a:pt x="684415" y="858755"/>
                  </a:lnTo>
                  <a:lnTo>
                    <a:pt x="644946" y="836472"/>
                  </a:lnTo>
                  <a:lnTo>
                    <a:pt x="606281" y="812967"/>
                  </a:lnTo>
                  <a:lnTo>
                    <a:pt x="568445" y="788268"/>
                  </a:lnTo>
                  <a:lnTo>
                    <a:pt x="531465" y="762400"/>
                  </a:lnTo>
                  <a:lnTo>
                    <a:pt x="495367" y="735391"/>
                  </a:lnTo>
                  <a:lnTo>
                    <a:pt x="460177" y="707265"/>
                  </a:lnTo>
                  <a:lnTo>
                    <a:pt x="425921" y="678050"/>
                  </a:lnTo>
                  <a:lnTo>
                    <a:pt x="392625" y="647771"/>
                  </a:lnTo>
                  <a:lnTo>
                    <a:pt x="360315" y="616455"/>
                  </a:lnTo>
                  <a:lnTo>
                    <a:pt x="329017" y="584128"/>
                  </a:lnTo>
                  <a:lnTo>
                    <a:pt x="298758" y="550817"/>
                  </a:lnTo>
                  <a:lnTo>
                    <a:pt x="269563" y="516548"/>
                  </a:lnTo>
                  <a:lnTo>
                    <a:pt x="241459" y="481346"/>
                  </a:lnTo>
                  <a:lnTo>
                    <a:pt x="214472" y="445239"/>
                  </a:lnTo>
                  <a:lnTo>
                    <a:pt x="188627" y="408252"/>
                  </a:lnTo>
                  <a:lnTo>
                    <a:pt x="163951" y="370413"/>
                  </a:lnTo>
                  <a:lnTo>
                    <a:pt x="140470" y="331746"/>
                  </a:lnTo>
                  <a:lnTo>
                    <a:pt x="118210" y="292278"/>
                  </a:lnTo>
                  <a:lnTo>
                    <a:pt x="97197" y="252036"/>
                  </a:lnTo>
                  <a:lnTo>
                    <a:pt x="77457" y="211046"/>
                  </a:lnTo>
                  <a:lnTo>
                    <a:pt x="59016" y="169335"/>
                  </a:lnTo>
                  <a:lnTo>
                    <a:pt x="41901" y="126927"/>
                  </a:lnTo>
                  <a:lnTo>
                    <a:pt x="26137" y="83850"/>
                  </a:lnTo>
                  <a:lnTo>
                    <a:pt x="11751" y="40131"/>
                  </a:lnTo>
                  <a:lnTo>
                    <a:pt x="0" y="0"/>
                  </a:lnTo>
                  <a:lnTo>
                    <a:pt x="2575521" y="0"/>
                  </a:lnTo>
                  <a:close/>
                </a:path>
              </a:pathLst>
            </a:custGeom>
            <a:solidFill>
              <a:srgbClr val="034597"/>
            </a:solidFill>
          </p:spPr>
          <p:txBody>
            <a:bodyPr wrap="square" lIns="0" tIns="0" rIns="0" bIns="0" rtlCol="0"/>
            <a:lstStyle/>
            <a:p>
              <a:endParaRPr/>
            </a:p>
          </p:txBody>
        </p:sp>
        <p:sp>
          <p:nvSpPr>
            <p:cNvPr id="16" name="object 16"/>
            <p:cNvSpPr/>
            <p:nvPr/>
          </p:nvSpPr>
          <p:spPr>
            <a:xfrm>
              <a:off x="17751101" y="559591"/>
              <a:ext cx="537210" cy="971550"/>
            </a:xfrm>
            <a:custGeom>
              <a:avLst/>
              <a:gdLst/>
              <a:ahLst/>
              <a:cxnLst/>
              <a:rect l="l" t="t" r="r" b="b"/>
              <a:pathLst>
                <a:path w="537209" h="971550">
                  <a:moveTo>
                    <a:pt x="485555" y="0"/>
                  </a:moveTo>
                  <a:lnTo>
                    <a:pt x="437959" y="2341"/>
                  </a:lnTo>
                  <a:lnTo>
                    <a:pt x="390825" y="9328"/>
                  </a:lnTo>
                  <a:lnTo>
                    <a:pt x="344603" y="20905"/>
                  </a:lnTo>
                  <a:lnTo>
                    <a:pt x="299740" y="36963"/>
                  </a:lnTo>
                  <a:lnTo>
                    <a:pt x="256665" y="57337"/>
                  </a:lnTo>
                  <a:lnTo>
                    <a:pt x="215791" y="81834"/>
                  </a:lnTo>
                  <a:lnTo>
                    <a:pt x="177524" y="110217"/>
                  </a:lnTo>
                  <a:lnTo>
                    <a:pt x="142216" y="142216"/>
                  </a:lnTo>
                  <a:lnTo>
                    <a:pt x="110217" y="177524"/>
                  </a:lnTo>
                  <a:lnTo>
                    <a:pt x="81834" y="215798"/>
                  </a:lnTo>
                  <a:lnTo>
                    <a:pt x="57329" y="256665"/>
                  </a:lnTo>
                  <a:lnTo>
                    <a:pt x="36963" y="299740"/>
                  </a:lnTo>
                  <a:lnTo>
                    <a:pt x="20905" y="344603"/>
                  </a:lnTo>
                  <a:lnTo>
                    <a:pt x="9328" y="390825"/>
                  </a:lnTo>
                  <a:lnTo>
                    <a:pt x="2334" y="437959"/>
                  </a:lnTo>
                  <a:lnTo>
                    <a:pt x="0" y="485555"/>
                  </a:lnTo>
                  <a:lnTo>
                    <a:pt x="146" y="497474"/>
                  </a:lnTo>
                  <a:lnTo>
                    <a:pt x="3649" y="544997"/>
                  </a:lnTo>
                  <a:lnTo>
                    <a:pt x="11799" y="591946"/>
                  </a:lnTo>
                  <a:lnTo>
                    <a:pt x="24507" y="637869"/>
                  </a:lnTo>
                  <a:lnTo>
                    <a:pt x="41657" y="682325"/>
                  </a:lnTo>
                  <a:lnTo>
                    <a:pt x="63080" y="724887"/>
                  </a:lnTo>
                  <a:lnTo>
                    <a:pt x="88574" y="765146"/>
                  </a:lnTo>
                  <a:lnTo>
                    <a:pt x="117890" y="802709"/>
                  </a:lnTo>
                  <a:lnTo>
                    <a:pt x="150746" y="837221"/>
                  </a:lnTo>
                  <a:lnTo>
                    <a:pt x="186828" y="868344"/>
                  </a:lnTo>
                  <a:lnTo>
                    <a:pt x="225788" y="895778"/>
                  </a:lnTo>
                  <a:lnTo>
                    <a:pt x="267247" y="919266"/>
                  </a:lnTo>
                  <a:lnTo>
                    <a:pt x="310808" y="938575"/>
                  </a:lnTo>
                  <a:lnTo>
                    <a:pt x="356054" y="953523"/>
                  </a:lnTo>
                  <a:lnTo>
                    <a:pt x="402544" y="963962"/>
                  </a:lnTo>
                  <a:lnTo>
                    <a:pt x="449839" y="969793"/>
                  </a:lnTo>
                  <a:lnTo>
                    <a:pt x="485555" y="971110"/>
                  </a:lnTo>
                  <a:lnTo>
                    <a:pt x="497474" y="970964"/>
                  </a:lnTo>
                  <a:lnTo>
                    <a:pt x="509379" y="970525"/>
                  </a:lnTo>
                  <a:lnTo>
                    <a:pt x="521271" y="969793"/>
                  </a:lnTo>
                  <a:lnTo>
                    <a:pt x="536898" y="968353"/>
                  </a:lnTo>
                  <a:lnTo>
                    <a:pt x="536898" y="2756"/>
                  </a:lnTo>
                  <a:lnTo>
                    <a:pt x="521271" y="1317"/>
                  </a:lnTo>
                  <a:lnTo>
                    <a:pt x="509379" y="585"/>
                  </a:lnTo>
                  <a:lnTo>
                    <a:pt x="497474" y="146"/>
                  </a:lnTo>
                  <a:lnTo>
                    <a:pt x="485555" y="0"/>
                  </a:lnTo>
                  <a:close/>
                </a:path>
              </a:pathLst>
            </a:custGeom>
            <a:solidFill>
              <a:srgbClr val="348CFE"/>
            </a:solidFill>
          </p:spPr>
          <p:txBody>
            <a:bodyPr wrap="square" lIns="0" tIns="0" rIns="0" bIns="0" rtlCol="0"/>
            <a:lstStyle/>
            <a:p>
              <a:endParaRPr/>
            </a:p>
          </p:txBody>
        </p:sp>
        <p:sp>
          <p:nvSpPr>
            <p:cNvPr id="17" name="object 17"/>
            <p:cNvSpPr/>
            <p:nvPr/>
          </p:nvSpPr>
          <p:spPr>
            <a:xfrm>
              <a:off x="15373350" y="557698"/>
              <a:ext cx="1885950" cy="942975"/>
            </a:xfrm>
            <a:custGeom>
              <a:avLst/>
              <a:gdLst/>
              <a:ahLst/>
              <a:cxnLst/>
              <a:rect l="l" t="t" r="r" b="b"/>
              <a:pathLst>
                <a:path w="1885950" h="942975">
                  <a:moveTo>
                    <a:pt x="455099" y="942975"/>
                  </a:moveTo>
                  <a:lnTo>
                    <a:pt x="0" y="942975"/>
                  </a:lnTo>
                  <a:lnTo>
                    <a:pt x="1188" y="895980"/>
                  </a:lnTo>
                  <a:lnTo>
                    <a:pt x="4868" y="846561"/>
                  </a:lnTo>
                  <a:lnTo>
                    <a:pt x="10865" y="799369"/>
                  </a:lnTo>
                  <a:lnTo>
                    <a:pt x="19157" y="752932"/>
                  </a:lnTo>
                  <a:lnTo>
                    <a:pt x="29687" y="707310"/>
                  </a:lnTo>
                  <a:lnTo>
                    <a:pt x="42394" y="662562"/>
                  </a:lnTo>
                  <a:lnTo>
                    <a:pt x="57219" y="618748"/>
                  </a:lnTo>
                  <a:lnTo>
                    <a:pt x="74103" y="575926"/>
                  </a:lnTo>
                  <a:lnTo>
                    <a:pt x="92987" y="534156"/>
                  </a:lnTo>
                  <a:lnTo>
                    <a:pt x="113811" y="493496"/>
                  </a:lnTo>
                  <a:lnTo>
                    <a:pt x="136517" y="454007"/>
                  </a:lnTo>
                  <a:lnTo>
                    <a:pt x="161045" y="415748"/>
                  </a:lnTo>
                  <a:lnTo>
                    <a:pt x="187335" y="378777"/>
                  </a:lnTo>
                  <a:lnTo>
                    <a:pt x="215329" y="343155"/>
                  </a:lnTo>
                  <a:lnTo>
                    <a:pt x="244967" y="308939"/>
                  </a:lnTo>
                  <a:lnTo>
                    <a:pt x="276190" y="276190"/>
                  </a:lnTo>
                  <a:lnTo>
                    <a:pt x="308939" y="244967"/>
                  </a:lnTo>
                  <a:lnTo>
                    <a:pt x="343155" y="215329"/>
                  </a:lnTo>
                  <a:lnTo>
                    <a:pt x="378777" y="187335"/>
                  </a:lnTo>
                  <a:lnTo>
                    <a:pt x="415748" y="161045"/>
                  </a:lnTo>
                  <a:lnTo>
                    <a:pt x="454007" y="136517"/>
                  </a:lnTo>
                  <a:lnTo>
                    <a:pt x="493496" y="113811"/>
                  </a:lnTo>
                  <a:lnTo>
                    <a:pt x="534156" y="92987"/>
                  </a:lnTo>
                  <a:lnTo>
                    <a:pt x="575926" y="74103"/>
                  </a:lnTo>
                  <a:lnTo>
                    <a:pt x="618748" y="57219"/>
                  </a:lnTo>
                  <a:lnTo>
                    <a:pt x="662562" y="42394"/>
                  </a:lnTo>
                  <a:lnTo>
                    <a:pt x="707310" y="29687"/>
                  </a:lnTo>
                  <a:lnTo>
                    <a:pt x="752932" y="19157"/>
                  </a:lnTo>
                  <a:lnTo>
                    <a:pt x="799369" y="10865"/>
                  </a:lnTo>
                  <a:lnTo>
                    <a:pt x="846561" y="4868"/>
                  </a:lnTo>
                  <a:lnTo>
                    <a:pt x="894449" y="1226"/>
                  </a:lnTo>
                  <a:lnTo>
                    <a:pt x="942975" y="0"/>
                  </a:lnTo>
                  <a:lnTo>
                    <a:pt x="991500" y="1226"/>
                  </a:lnTo>
                  <a:lnTo>
                    <a:pt x="1039389" y="4868"/>
                  </a:lnTo>
                  <a:lnTo>
                    <a:pt x="1086581" y="10865"/>
                  </a:lnTo>
                  <a:lnTo>
                    <a:pt x="1133017" y="19157"/>
                  </a:lnTo>
                  <a:lnTo>
                    <a:pt x="1178639" y="29687"/>
                  </a:lnTo>
                  <a:lnTo>
                    <a:pt x="1223387" y="42394"/>
                  </a:lnTo>
                  <a:lnTo>
                    <a:pt x="1267202" y="57219"/>
                  </a:lnTo>
                  <a:lnTo>
                    <a:pt x="1310024" y="74103"/>
                  </a:lnTo>
                  <a:lnTo>
                    <a:pt x="1351794" y="92987"/>
                  </a:lnTo>
                  <a:lnTo>
                    <a:pt x="1392453" y="113811"/>
                  </a:lnTo>
                  <a:lnTo>
                    <a:pt x="1431942" y="136517"/>
                  </a:lnTo>
                  <a:lnTo>
                    <a:pt x="1470202" y="161045"/>
                  </a:lnTo>
                  <a:lnTo>
                    <a:pt x="1507172" y="187335"/>
                  </a:lnTo>
                  <a:lnTo>
                    <a:pt x="1542795" y="215329"/>
                  </a:lnTo>
                  <a:lnTo>
                    <a:pt x="1577010" y="244967"/>
                  </a:lnTo>
                  <a:lnTo>
                    <a:pt x="1609759" y="276190"/>
                  </a:lnTo>
                  <a:lnTo>
                    <a:pt x="1640982" y="308939"/>
                  </a:lnTo>
                  <a:lnTo>
                    <a:pt x="1670620" y="343155"/>
                  </a:lnTo>
                  <a:lnTo>
                    <a:pt x="1698614" y="378777"/>
                  </a:lnTo>
                  <a:lnTo>
                    <a:pt x="1724905" y="415748"/>
                  </a:lnTo>
                  <a:lnTo>
                    <a:pt x="1749432" y="454007"/>
                  </a:lnTo>
                  <a:lnTo>
                    <a:pt x="1750059" y="455097"/>
                  </a:lnTo>
                  <a:lnTo>
                    <a:pt x="942975" y="455097"/>
                  </a:lnTo>
                  <a:lnTo>
                    <a:pt x="895995" y="457330"/>
                  </a:lnTo>
                  <a:lnTo>
                    <a:pt x="850277" y="463893"/>
                  </a:lnTo>
                  <a:lnTo>
                    <a:pt x="806027" y="474580"/>
                  </a:lnTo>
                  <a:lnTo>
                    <a:pt x="763447" y="489189"/>
                  </a:lnTo>
                  <a:lnTo>
                    <a:pt x="722744" y="507514"/>
                  </a:lnTo>
                  <a:lnTo>
                    <a:pt x="684121" y="529352"/>
                  </a:lnTo>
                  <a:lnTo>
                    <a:pt x="647783" y="554498"/>
                  </a:lnTo>
                  <a:lnTo>
                    <a:pt x="613935" y="582748"/>
                  </a:lnTo>
                  <a:lnTo>
                    <a:pt x="582781" y="613897"/>
                  </a:lnTo>
                  <a:lnTo>
                    <a:pt x="554527" y="647742"/>
                  </a:lnTo>
                  <a:lnTo>
                    <a:pt x="529375" y="684079"/>
                  </a:lnTo>
                  <a:lnTo>
                    <a:pt x="507532" y="722702"/>
                  </a:lnTo>
                  <a:lnTo>
                    <a:pt x="489202" y="763408"/>
                  </a:lnTo>
                  <a:lnTo>
                    <a:pt x="474589" y="805993"/>
                  </a:lnTo>
                  <a:lnTo>
                    <a:pt x="463897" y="850251"/>
                  </a:lnTo>
                  <a:lnTo>
                    <a:pt x="457332" y="895980"/>
                  </a:lnTo>
                  <a:lnTo>
                    <a:pt x="455099" y="942975"/>
                  </a:lnTo>
                  <a:close/>
                </a:path>
                <a:path w="1885950" h="942975">
                  <a:moveTo>
                    <a:pt x="1885950" y="942975"/>
                  </a:moveTo>
                  <a:lnTo>
                    <a:pt x="1430851" y="942975"/>
                  </a:lnTo>
                  <a:lnTo>
                    <a:pt x="1428618" y="895980"/>
                  </a:lnTo>
                  <a:lnTo>
                    <a:pt x="1422056" y="850251"/>
                  </a:lnTo>
                  <a:lnTo>
                    <a:pt x="1411368" y="805993"/>
                  </a:lnTo>
                  <a:lnTo>
                    <a:pt x="1396760" y="763408"/>
                  </a:lnTo>
                  <a:lnTo>
                    <a:pt x="1378435" y="722702"/>
                  </a:lnTo>
                  <a:lnTo>
                    <a:pt x="1356597" y="684079"/>
                  </a:lnTo>
                  <a:lnTo>
                    <a:pt x="1331451" y="647742"/>
                  </a:lnTo>
                  <a:lnTo>
                    <a:pt x="1303201" y="613897"/>
                  </a:lnTo>
                  <a:lnTo>
                    <a:pt x="1272052" y="582748"/>
                  </a:lnTo>
                  <a:lnTo>
                    <a:pt x="1238206" y="554498"/>
                  </a:lnTo>
                  <a:lnTo>
                    <a:pt x="1201870" y="529352"/>
                  </a:lnTo>
                  <a:lnTo>
                    <a:pt x="1163247" y="507514"/>
                  </a:lnTo>
                  <a:lnTo>
                    <a:pt x="1122541" y="489189"/>
                  </a:lnTo>
                  <a:lnTo>
                    <a:pt x="1079956" y="474580"/>
                  </a:lnTo>
                  <a:lnTo>
                    <a:pt x="1035698" y="463893"/>
                  </a:lnTo>
                  <a:lnTo>
                    <a:pt x="989969" y="457330"/>
                  </a:lnTo>
                  <a:lnTo>
                    <a:pt x="942975" y="455097"/>
                  </a:lnTo>
                  <a:lnTo>
                    <a:pt x="1750059" y="455097"/>
                  </a:lnTo>
                  <a:lnTo>
                    <a:pt x="1772138" y="493496"/>
                  </a:lnTo>
                  <a:lnTo>
                    <a:pt x="1792962" y="534156"/>
                  </a:lnTo>
                  <a:lnTo>
                    <a:pt x="1811846" y="575926"/>
                  </a:lnTo>
                  <a:lnTo>
                    <a:pt x="1828730" y="618748"/>
                  </a:lnTo>
                  <a:lnTo>
                    <a:pt x="1843555" y="662562"/>
                  </a:lnTo>
                  <a:lnTo>
                    <a:pt x="1856262" y="707310"/>
                  </a:lnTo>
                  <a:lnTo>
                    <a:pt x="1866792" y="752932"/>
                  </a:lnTo>
                  <a:lnTo>
                    <a:pt x="1875084" y="799369"/>
                  </a:lnTo>
                  <a:lnTo>
                    <a:pt x="1881081" y="846561"/>
                  </a:lnTo>
                  <a:lnTo>
                    <a:pt x="1884723" y="894449"/>
                  </a:lnTo>
                  <a:lnTo>
                    <a:pt x="1885950" y="942975"/>
                  </a:lnTo>
                  <a:close/>
                </a:path>
              </a:pathLst>
            </a:custGeom>
            <a:solidFill>
              <a:srgbClr val="0095FF"/>
            </a:solidFill>
          </p:spPr>
          <p:txBody>
            <a:bodyPr wrap="square" lIns="0" tIns="0" rIns="0" bIns="0" rtlCol="0"/>
            <a:lstStyle/>
            <a:p>
              <a:endParaRPr/>
            </a:p>
          </p:txBody>
        </p:sp>
      </p:grpSp>
      <p:sp>
        <p:nvSpPr>
          <p:cNvPr id="18" name="object 18"/>
          <p:cNvSpPr txBox="1"/>
          <p:nvPr/>
        </p:nvSpPr>
        <p:spPr>
          <a:xfrm>
            <a:off x="324086" y="3754658"/>
            <a:ext cx="8098790" cy="2777683"/>
          </a:xfrm>
          <a:prstGeom prst="rect">
            <a:avLst/>
          </a:prstGeom>
        </p:spPr>
        <p:txBody>
          <a:bodyPr vert="horz" wrap="square" lIns="0" tIns="48260" rIns="0" bIns="0" rtlCol="0">
            <a:spAutoFit/>
          </a:bodyPr>
          <a:lstStyle/>
          <a:p>
            <a:pPr marL="25400" marR="17780">
              <a:lnSpc>
                <a:spcPct val="120400"/>
              </a:lnSpc>
              <a:spcBef>
                <a:spcPts val="380"/>
              </a:spcBef>
            </a:pPr>
            <a:r>
              <a:rPr lang="en-US" sz="8700" b="1" spc="-907" baseline="-7183" dirty="0" smtClean="0">
                <a:solidFill>
                  <a:srgbClr val="00C2CB"/>
                </a:solidFill>
                <a:latin typeface="Trebuchet MS"/>
                <a:cs typeface="Lucida Sans Unicode"/>
              </a:rPr>
              <a:t>W O R K S H O P  O N</a:t>
            </a:r>
            <a:endParaRPr lang="en-US" sz="8700" b="1" spc="-907" dirty="0">
              <a:solidFill>
                <a:srgbClr val="00C2CB"/>
              </a:solidFill>
              <a:latin typeface="Trebuchet MS"/>
              <a:cs typeface="Lucida Sans Unicode"/>
            </a:endParaRPr>
          </a:p>
          <a:p>
            <a:pPr marL="25400" marR="17780">
              <a:lnSpc>
                <a:spcPct val="120400"/>
              </a:lnSpc>
              <a:spcBef>
                <a:spcPts val="380"/>
              </a:spcBef>
            </a:pPr>
            <a:r>
              <a:rPr sz="5800" b="1" spc="220" dirty="0" smtClean="0">
                <a:solidFill>
                  <a:srgbClr val="00C2CB"/>
                </a:solidFill>
                <a:latin typeface="Trebuchet MS"/>
                <a:cs typeface="Trebuchet MS"/>
              </a:rPr>
              <a:t>ENGINEERING</a:t>
            </a:r>
            <a:r>
              <a:rPr sz="5800" b="1" spc="-515" dirty="0" smtClean="0">
                <a:solidFill>
                  <a:srgbClr val="00C2CB"/>
                </a:solidFill>
                <a:latin typeface="Trebuchet MS"/>
                <a:cs typeface="Trebuchet MS"/>
              </a:rPr>
              <a:t> </a:t>
            </a:r>
            <a:r>
              <a:rPr sz="5800" b="1" spc="95" dirty="0">
                <a:solidFill>
                  <a:srgbClr val="00C2CB"/>
                </a:solidFill>
                <a:latin typeface="Trebuchet MS"/>
                <a:cs typeface="Trebuchet MS"/>
              </a:rPr>
              <a:t>VILLAGE</a:t>
            </a:r>
            <a:endParaRPr sz="5800" dirty="0">
              <a:latin typeface="Trebuchet MS"/>
              <a:cs typeface="Trebuchet MS"/>
            </a:endParaRPr>
          </a:p>
        </p:txBody>
      </p:sp>
      <p:sp>
        <p:nvSpPr>
          <p:cNvPr id="19" name="object 19"/>
          <p:cNvSpPr txBox="1"/>
          <p:nvPr/>
        </p:nvSpPr>
        <p:spPr>
          <a:xfrm>
            <a:off x="11538454" y="8752444"/>
            <a:ext cx="4745355" cy="824230"/>
          </a:xfrm>
          <a:prstGeom prst="rect">
            <a:avLst/>
          </a:prstGeom>
        </p:spPr>
        <p:txBody>
          <a:bodyPr vert="horz" wrap="square" lIns="0" tIns="17145" rIns="0" bIns="0" rtlCol="0">
            <a:spAutoFit/>
          </a:bodyPr>
          <a:lstStyle/>
          <a:p>
            <a:pPr marL="12700">
              <a:lnSpc>
                <a:spcPct val="100000"/>
              </a:lnSpc>
              <a:spcBef>
                <a:spcPts val="135"/>
              </a:spcBef>
            </a:pPr>
            <a:r>
              <a:rPr sz="5200" b="1" spc="470" dirty="0">
                <a:solidFill>
                  <a:srgbClr val="0064CC"/>
                </a:solidFill>
                <a:latin typeface="Trebuchet MS"/>
                <a:cs typeface="Trebuchet MS"/>
              </a:rPr>
              <a:t>24.JAN.2023</a:t>
            </a:r>
            <a:endParaRPr sz="5200">
              <a:latin typeface="Trebuchet MS"/>
              <a:cs typeface="Trebuchet MS"/>
            </a:endParaRPr>
          </a:p>
        </p:txBody>
      </p:sp>
      <p:pic>
        <p:nvPicPr>
          <p:cNvPr id="20" name="object 20"/>
          <p:cNvPicPr/>
          <p:nvPr/>
        </p:nvPicPr>
        <p:blipFill>
          <a:blip r:embed="rId5" cstate="print"/>
          <a:stretch>
            <a:fillRect/>
          </a:stretch>
        </p:blipFill>
        <p:spPr>
          <a:xfrm>
            <a:off x="4183440" y="2997180"/>
            <a:ext cx="709909" cy="709909"/>
          </a:xfrm>
          <a:prstGeom prst="rect">
            <a:avLst/>
          </a:prstGeom>
        </p:spPr>
      </p:pic>
      <p:sp>
        <p:nvSpPr>
          <p:cNvPr id="21" name="object 21"/>
          <p:cNvSpPr/>
          <p:nvPr/>
        </p:nvSpPr>
        <p:spPr>
          <a:xfrm>
            <a:off x="2067064" y="0"/>
            <a:ext cx="2814320" cy="2158365"/>
          </a:xfrm>
          <a:custGeom>
            <a:avLst/>
            <a:gdLst/>
            <a:ahLst/>
            <a:cxnLst/>
            <a:rect l="l" t="t" r="r" b="b"/>
            <a:pathLst>
              <a:path w="2814320" h="2158365">
                <a:moveTo>
                  <a:pt x="2814272" y="0"/>
                </a:moveTo>
                <a:lnTo>
                  <a:pt x="2814272" y="2158087"/>
                </a:lnTo>
                <a:lnTo>
                  <a:pt x="1310202" y="2158087"/>
                </a:lnTo>
                <a:lnTo>
                  <a:pt x="1262660" y="2154098"/>
                </a:lnTo>
                <a:lnTo>
                  <a:pt x="1215583" y="2148515"/>
                </a:lnTo>
                <a:lnTo>
                  <a:pt x="1168996" y="2141397"/>
                </a:lnTo>
                <a:lnTo>
                  <a:pt x="1122926" y="2132768"/>
                </a:lnTo>
                <a:lnTo>
                  <a:pt x="1077399" y="2122655"/>
                </a:lnTo>
                <a:lnTo>
                  <a:pt x="1032440" y="2111085"/>
                </a:lnTo>
                <a:lnTo>
                  <a:pt x="988077" y="2098084"/>
                </a:lnTo>
                <a:lnTo>
                  <a:pt x="944334" y="2083679"/>
                </a:lnTo>
                <a:lnTo>
                  <a:pt x="901239" y="2067894"/>
                </a:lnTo>
                <a:lnTo>
                  <a:pt x="858816" y="2050757"/>
                </a:lnTo>
                <a:lnTo>
                  <a:pt x="817093" y="2032294"/>
                </a:lnTo>
                <a:lnTo>
                  <a:pt x="776095" y="2012532"/>
                </a:lnTo>
                <a:lnTo>
                  <a:pt x="735849" y="1991495"/>
                </a:lnTo>
                <a:lnTo>
                  <a:pt x="696380" y="1969212"/>
                </a:lnTo>
                <a:lnTo>
                  <a:pt x="657714" y="1945707"/>
                </a:lnTo>
                <a:lnTo>
                  <a:pt x="619879" y="1921008"/>
                </a:lnTo>
                <a:lnTo>
                  <a:pt x="582899" y="1895141"/>
                </a:lnTo>
                <a:lnTo>
                  <a:pt x="546801" y="1868131"/>
                </a:lnTo>
                <a:lnTo>
                  <a:pt x="511610" y="1840005"/>
                </a:lnTo>
                <a:lnTo>
                  <a:pt x="477354" y="1810790"/>
                </a:lnTo>
                <a:lnTo>
                  <a:pt x="444058" y="1780511"/>
                </a:lnTo>
                <a:lnTo>
                  <a:pt x="411748" y="1749195"/>
                </a:lnTo>
                <a:lnTo>
                  <a:pt x="380451" y="1716869"/>
                </a:lnTo>
                <a:lnTo>
                  <a:pt x="350192" y="1683558"/>
                </a:lnTo>
                <a:lnTo>
                  <a:pt x="320997" y="1649288"/>
                </a:lnTo>
                <a:lnTo>
                  <a:pt x="292893" y="1614087"/>
                </a:lnTo>
                <a:lnTo>
                  <a:pt x="265905" y="1577979"/>
                </a:lnTo>
                <a:lnTo>
                  <a:pt x="240061" y="1540993"/>
                </a:lnTo>
                <a:lnTo>
                  <a:pt x="215385" y="1503153"/>
                </a:lnTo>
                <a:lnTo>
                  <a:pt x="191903" y="1464486"/>
                </a:lnTo>
                <a:lnTo>
                  <a:pt x="169643" y="1425019"/>
                </a:lnTo>
                <a:lnTo>
                  <a:pt x="148630" y="1384777"/>
                </a:lnTo>
                <a:lnTo>
                  <a:pt x="128891" y="1343787"/>
                </a:lnTo>
                <a:lnTo>
                  <a:pt x="110450" y="1302075"/>
                </a:lnTo>
                <a:lnTo>
                  <a:pt x="93335" y="1259668"/>
                </a:lnTo>
                <a:lnTo>
                  <a:pt x="77571" y="1216591"/>
                </a:lnTo>
                <a:lnTo>
                  <a:pt x="63184" y="1172871"/>
                </a:lnTo>
                <a:lnTo>
                  <a:pt x="50202" y="1128534"/>
                </a:lnTo>
                <a:lnTo>
                  <a:pt x="38649" y="1083607"/>
                </a:lnTo>
                <a:lnTo>
                  <a:pt x="28551" y="1038116"/>
                </a:lnTo>
                <a:lnTo>
                  <a:pt x="19936" y="992087"/>
                </a:lnTo>
                <a:lnTo>
                  <a:pt x="12828" y="945546"/>
                </a:lnTo>
                <a:lnTo>
                  <a:pt x="7255" y="898520"/>
                </a:lnTo>
                <a:lnTo>
                  <a:pt x="3241" y="851034"/>
                </a:lnTo>
                <a:lnTo>
                  <a:pt x="814" y="803116"/>
                </a:lnTo>
                <a:lnTo>
                  <a:pt x="0" y="754791"/>
                </a:lnTo>
                <a:lnTo>
                  <a:pt x="814" y="706399"/>
                </a:lnTo>
                <a:lnTo>
                  <a:pt x="3241" y="658419"/>
                </a:lnTo>
                <a:lnTo>
                  <a:pt x="7255" y="610877"/>
                </a:lnTo>
                <a:lnTo>
                  <a:pt x="12828" y="563800"/>
                </a:lnTo>
                <a:lnTo>
                  <a:pt x="19936" y="517213"/>
                </a:lnTo>
                <a:lnTo>
                  <a:pt x="28551" y="471143"/>
                </a:lnTo>
                <a:lnTo>
                  <a:pt x="38649" y="425616"/>
                </a:lnTo>
                <a:lnTo>
                  <a:pt x="50202" y="380657"/>
                </a:lnTo>
                <a:lnTo>
                  <a:pt x="63184" y="336293"/>
                </a:lnTo>
                <a:lnTo>
                  <a:pt x="77571" y="292551"/>
                </a:lnTo>
                <a:lnTo>
                  <a:pt x="93335" y="249455"/>
                </a:lnTo>
                <a:lnTo>
                  <a:pt x="110450" y="207033"/>
                </a:lnTo>
                <a:lnTo>
                  <a:pt x="128891" y="165310"/>
                </a:lnTo>
                <a:lnTo>
                  <a:pt x="148630" y="124312"/>
                </a:lnTo>
                <a:lnTo>
                  <a:pt x="169643" y="84065"/>
                </a:lnTo>
                <a:lnTo>
                  <a:pt x="191903" y="44596"/>
                </a:lnTo>
                <a:lnTo>
                  <a:pt x="215385" y="5931"/>
                </a:lnTo>
                <a:lnTo>
                  <a:pt x="219253" y="0"/>
                </a:lnTo>
                <a:lnTo>
                  <a:pt x="2814272" y="0"/>
                </a:lnTo>
                <a:close/>
              </a:path>
            </a:pathLst>
          </a:custGeom>
          <a:solidFill>
            <a:srgbClr val="034597"/>
          </a:solidFill>
        </p:spPr>
        <p:txBody>
          <a:bodyPr wrap="square" lIns="0" tIns="0" rIns="0" bIns="0" rtlCol="0"/>
          <a:lstStyle/>
          <a:p>
            <a:endParaRPr/>
          </a:p>
        </p:txBody>
      </p:sp>
      <p:sp>
        <p:nvSpPr>
          <p:cNvPr id="22" name="object 22"/>
          <p:cNvSpPr/>
          <p:nvPr/>
        </p:nvSpPr>
        <p:spPr>
          <a:xfrm>
            <a:off x="0" y="0"/>
            <a:ext cx="1911985" cy="755015"/>
          </a:xfrm>
          <a:custGeom>
            <a:avLst/>
            <a:gdLst/>
            <a:ahLst/>
            <a:cxnLst/>
            <a:rect l="l" t="t" r="r" b="b"/>
            <a:pathLst>
              <a:path w="1911985" h="755015">
                <a:moveTo>
                  <a:pt x="1911926" y="0"/>
                </a:moveTo>
                <a:lnTo>
                  <a:pt x="1879987" y="57911"/>
                </a:lnTo>
                <a:lnTo>
                  <a:pt x="1856475" y="96578"/>
                </a:lnTo>
                <a:lnTo>
                  <a:pt x="1831771" y="134418"/>
                </a:lnTo>
                <a:lnTo>
                  <a:pt x="1805900" y="171405"/>
                </a:lnTo>
                <a:lnTo>
                  <a:pt x="1778887" y="207512"/>
                </a:lnTo>
                <a:lnTo>
                  <a:pt x="1750760" y="242713"/>
                </a:lnTo>
                <a:lnTo>
                  <a:pt x="1721544" y="276983"/>
                </a:lnTo>
                <a:lnTo>
                  <a:pt x="1691265" y="310294"/>
                </a:lnTo>
                <a:lnTo>
                  <a:pt x="1659949" y="342621"/>
                </a:lnTo>
                <a:lnTo>
                  <a:pt x="1627623" y="373936"/>
                </a:lnTo>
                <a:lnTo>
                  <a:pt x="1594311" y="404215"/>
                </a:lnTo>
                <a:lnTo>
                  <a:pt x="1560041" y="433430"/>
                </a:lnTo>
                <a:lnTo>
                  <a:pt x="1524838" y="461556"/>
                </a:lnTo>
                <a:lnTo>
                  <a:pt x="1488728" y="488566"/>
                </a:lnTo>
                <a:lnTo>
                  <a:pt x="1451738" y="514434"/>
                </a:lnTo>
                <a:lnTo>
                  <a:pt x="1413893" y="539133"/>
                </a:lnTo>
                <a:lnTo>
                  <a:pt x="1375219" y="562637"/>
                </a:lnTo>
                <a:lnTo>
                  <a:pt x="1335743" y="584921"/>
                </a:lnTo>
                <a:lnTo>
                  <a:pt x="1295490" y="605957"/>
                </a:lnTo>
                <a:lnTo>
                  <a:pt x="1254487" y="625720"/>
                </a:lnTo>
                <a:lnTo>
                  <a:pt x="1212759" y="644182"/>
                </a:lnTo>
                <a:lnTo>
                  <a:pt x="1170332" y="661319"/>
                </a:lnTo>
                <a:lnTo>
                  <a:pt x="1127233" y="677104"/>
                </a:lnTo>
                <a:lnTo>
                  <a:pt x="1083488" y="691510"/>
                </a:lnTo>
                <a:lnTo>
                  <a:pt x="1039122" y="704511"/>
                </a:lnTo>
                <a:lnTo>
                  <a:pt x="994162" y="716081"/>
                </a:lnTo>
                <a:lnTo>
                  <a:pt x="948633" y="726193"/>
                </a:lnTo>
                <a:lnTo>
                  <a:pt x="902562" y="734822"/>
                </a:lnTo>
                <a:lnTo>
                  <a:pt x="855975" y="741941"/>
                </a:lnTo>
                <a:lnTo>
                  <a:pt x="808897" y="747523"/>
                </a:lnTo>
                <a:lnTo>
                  <a:pt x="761356" y="751543"/>
                </a:lnTo>
                <a:lnTo>
                  <a:pt x="713375" y="753975"/>
                </a:lnTo>
                <a:lnTo>
                  <a:pt x="664983" y="754791"/>
                </a:lnTo>
                <a:lnTo>
                  <a:pt x="616591" y="753975"/>
                </a:lnTo>
                <a:lnTo>
                  <a:pt x="568611" y="751543"/>
                </a:lnTo>
                <a:lnTo>
                  <a:pt x="521069" y="747523"/>
                </a:lnTo>
                <a:lnTo>
                  <a:pt x="473992" y="741941"/>
                </a:lnTo>
                <a:lnTo>
                  <a:pt x="427405" y="734822"/>
                </a:lnTo>
                <a:lnTo>
                  <a:pt x="381335" y="726193"/>
                </a:lnTo>
                <a:lnTo>
                  <a:pt x="335808" y="716081"/>
                </a:lnTo>
                <a:lnTo>
                  <a:pt x="290849" y="704511"/>
                </a:lnTo>
                <a:lnTo>
                  <a:pt x="246486" y="691510"/>
                </a:lnTo>
                <a:lnTo>
                  <a:pt x="202743" y="677104"/>
                </a:lnTo>
                <a:lnTo>
                  <a:pt x="159648" y="661319"/>
                </a:lnTo>
                <a:lnTo>
                  <a:pt x="117225" y="644182"/>
                </a:lnTo>
                <a:lnTo>
                  <a:pt x="75502" y="625720"/>
                </a:lnTo>
                <a:lnTo>
                  <a:pt x="34504" y="605957"/>
                </a:lnTo>
                <a:lnTo>
                  <a:pt x="0" y="587922"/>
                </a:lnTo>
                <a:lnTo>
                  <a:pt x="0" y="0"/>
                </a:lnTo>
                <a:lnTo>
                  <a:pt x="1911926" y="0"/>
                </a:lnTo>
                <a:close/>
              </a:path>
            </a:pathLst>
          </a:custGeom>
          <a:solidFill>
            <a:srgbClr val="5800FF"/>
          </a:solidFill>
        </p:spPr>
        <p:txBody>
          <a:bodyPr wrap="square" lIns="0" tIns="0" rIns="0" bIns="0" rtlCol="0"/>
          <a:lstStyle/>
          <a:p>
            <a:endParaRPr/>
          </a:p>
        </p:txBody>
      </p:sp>
      <p:sp>
        <p:nvSpPr>
          <p:cNvPr id="23" name="object 23"/>
          <p:cNvSpPr/>
          <p:nvPr/>
        </p:nvSpPr>
        <p:spPr>
          <a:xfrm>
            <a:off x="491801" y="9069943"/>
            <a:ext cx="971550" cy="971550"/>
          </a:xfrm>
          <a:custGeom>
            <a:avLst/>
            <a:gdLst/>
            <a:ahLst/>
            <a:cxnLst/>
            <a:rect l="l" t="t" r="r" b="b"/>
            <a:pathLst>
              <a:path w="971550" h="971550">
                <a:moveTo>
                  <a:pt x="485555" y="0"/>
                </a:moveTo>
                <a:lnTo>
                  <a:pt x="437959" y="2341"/>
                </a:lnTo>
                <a:lnTo>
                  <a:pt x="390825" y="9328"/>
                </a:lnTo>
                <a:lnTo>
                  <a:pt x="344603" y="20905"/>
                </a:lnTo>
                <a:lnTo>
                  <a:pt x="299740" y="36963"/>
                </a:lnTo>
                <a:lnTo>
                  <a:pt x="256665" y="57337"/>
                </a:lnTo>
                <a:lnTo>
                  <a:pt x="215791" y="81834"/>
                </a:lnTo>
                <a:lnTo>
                  <a:pt x="177524" y="110217"/>
                </a:lnTo>
                <a:lnTo>
                  <a:pt x="142216" y="142216"/>
                </a:lnTo>
                <a:lnTo>
                  <a:pt x="110217" y="177524"/>
                </a:lnTo>
                <a:lnTo>
                  <a:pt x="81834" y="215798"/>
                </a:lnTo>
                <a:lnTo>
                  <a:pt x="57329" y="256665"/>
                </a:lnTo>
                <a:lnTo>
                  <a:pt x="36963" y="299740"/>
                </a:lnTo>
                <a:lnTo>
                  <a:pt x="20905" y="344603"/>
                </a:lnTo>
                <a:lnTo>
                  <a:pt x="9328" y="390825"/>
                </a:lnTo>
                <a:lnTo>
                  <a:pt x="2334" y="437959"/>
                </a:lnTo>
                <a:lnTo>
                  <a:pt x="0" y="485555"/>
                </a:lnTo>
                <a:lnTo>
                  <a:pt x="146" y="497474"/>
                </a:lnTo>
                <a:lnTo>
                  <a:pt x="3649" y="544997"/>
                </a:lnTo>
                <a:lnTo>
                  <a:pt x="11799" y="591946"/>
                </a:lnTo>
                <a:lnTo>
                  <a:pt x="24507" y="637869"/>
                </a:lnTo>
                <a:lnTo>
                  <a:pt x="41657" y="682325"/>
                </a:lnTo>
                <a:lnTo>
                  <a:pt x="63080" y="724887"/>
                </a:lnTo>
                <a:lnTo>
                  <a:pt x="88574" y="765146"/>
                </a:lnTo>
                <a:lnTo>
                  <a:pt x="117890" y="802709"/>
                </a:lnTo>
                <a:lnTo>
                  <a:pt x="150746" y="837221"/>
                </a:lnTo>
                <a:lnTo>
                  <a:pt x="186828" y="868344"/>
                </a:lnTo>
                <a:lnTo>
                  <a:pt x="225788" y="895778"/>
                </a:lnTo>
                <a:lnTo>
                  <a:pt x="267247" y="919266"/>
                </a:lnTo>
                <a:lnTo>
                  <a:pt x="310808" y="938575"/>
                </a:lnTo>
                <a:lnTo>
                  <a:pt x="356054" y="953523"/>
                </a:lnTo>
                <a:lnTo>
                  <a:pt x="402544" y="963962"/>
                </a:lnTo>
                <a:lnTo>
                  <a:pt x="449839" y="969793"/>
                </a:lnTo>
                <a:lnTo>
                  <a:pt x="485555" y="971110"/>
                </a:lnTo>
                <a:lnTo>
                  <a:pt x="497474" y="970964"/>
                </a:lnTo>
                <a:lnTo>
                  <a:pt x="544997" y="967457"/>
                </a:lnTo>
                <a:lnTo>
                  <a:pt x="591946" y="959311"/>
                </a:lnTo>
                <a:lnTo>
                  <a:pt x="637869" y="946602"/>
                </a:lnTo>
                <a:lnTo>
                  <a:pt x="682325" y="929453"/>
                </a:lnTo>
                <a:lnTo>
                  <a:pt x="724887" y="908026"/>
                </a:lnTo>
                <a:lnTo>
                  <a:pt x="765143" y="882536"/>
                </a:lnTo>
                <a:lnTo>
                  <a:pt x="802709" y="853219"/>
                </a:lnTo>
                <a:lnTo>
                  <a:pt x="837218" y="820364"/>
                </a:lnTo>
                <a:lnTo>
                  <a:pt x="868344" y="784281"/>
                </a:lnTo>
                <a:lnTo>
                  <a:pt x="895778" y="745326"/>
                </a:lnTo>
                <a:lnTo>
                  <a:pt x="919269" y="703862"/>
                </a:lnTo>
                <a:lnTo>
                  <a:pt x="938575" y="660301"/>
                </a:lnTo>
                <a:lnTo>
                  <a:pt x="953523" y="615056"/>
                </a:lnTo>
                <a:lnTo>
                  <a:pt x="963962" y="568565"/>
                </a:lnTo>
                <a:lnTo>
                  <a:pt x="969796" y="521271"/>
                </a:lnTo>
                <a:lnTo>
                  <a:pt x="971110" y="485555"/>
                </a:lnTo>
                <a:lnTo>
                  <a:pt x="970964" y="473636"/>
                </a:lnTo>
                <a:lnTo>
                  <a:pt x="967460" y="426112"/>
                </a:lnTo>
                <a:lnTo>
                  <a:pt x="959311" y="379163"/>
                </a:lnTo>
                <a:lnTo>
                  <a:pt x="946602" y="333241"/>
                </a:lnTo>
                <a:lnTo>
                  <a:pt x="929453" y="288784"/>
                </a:lnTo>
                <a:lnTo>
                  <a:pt x="908029" y="246223"/>
                </a:lnTo>
                <a:lnTo>
                  <a:pt x="882536" y="205967"/>
                </a:lnTo>
                <a:lnTo>
                  <a:pt x="853218" y="168401"/>
                </a:lnTo>
                <a:lnTo>
                  <a:pt x="820364" y="133892"/>
                </a:lnTo>
                <a:lnTo>
                  <a:pt x="784281" y="102766"/>
                </a:lnTo>
                <a:lnTo>
                  <a:pt x="745322" y="75332"/>
                </a:lnTo>
                <a:lnTo>
                  <a:pt x="703862" y="51844"/>
                </a:lnTo>
                <a:lnTo>
                  <a:pt x="660301" y="32535"/>
                </a:lnTo>
                <a:lnTo>
                  <a:pt x="615056" y="17587"/>
                </a:lnTo>
                <a:lnTo>
                  <a:pt x="568565" y="7147"/>
                </a:lnTo>
                <a:lnTo>
                  <a:pt x="521271" y="1317"/>
                </a:lnTo>
                <a:lnTo>
                  <a:pt x="485555" y="0"/>
                </a:lnTo>
                <a:close/>
              </a:path>
            </a:pathLst>
          </a:custGeom>
          <a:solidFill>
            <a:srgbClr val="348CFE"/>
          </a:solidFill>
        </p:spPr>
        <p:txBody>
          <a:bodyPr wrap="square" lIns="0" tIns="0" rIns="0" bIns="0" rtlCol="0"/>
          <a:lstStyle/>
          <a:p>
            <a:endParaRPr/>
          </a:p>
        </p:txBody>
      </p:sp>
      <p:sp>
        <p:nvSpPr>
          <p:cNvPr id="24" name="object 24"/>
          <p:cNvSpPr/>
          <p:nvPr/>
        </p:nvSpPr>
        <p:spPr>
          <a:xfrm>
            <a:off x="15805567" y="9657495"/>
            <a:ext cx="2104390" cy="629920"/>
          </a:xfrm>
          <a:custGeom>
            <a:avLst/>
            <a:gdLst/>
            <a:ahLst/>
            <a:cxnLst/>
            <a:rect l="l" t="t" r="r" b="b"/>
            <a:pathLst>
              <a:path w="2104390" h="629920">
                <a:moveTo>
                  <a:pt x="801551" y="629497"/>
                </a:moveTo>
                <a:lnTo>
                  <a:pt x="0" y="629497"/>
                </a:lnTo>
                <a:lnTo>
                  <a:pt x="6425" y="617327"/>
                </a:lnTo>
                <a:lnTo>
                  <a:pt x="28927" y="578352"/>
                </a:lnTo>
                <a:lnTo>
                  <a:pt x="52838" y="540322"/>
                </a:lnTo>
                <a:lnTo>
                  <a:pt x="78121" y="503273"/>
                </a:lnTo>
                <a:lnTo>
                  <a:pt x="104742" y="467240"/>
                </a:lnTo>
                <a:lnTo>
                  <a:pt x="132663" y="432258"/>
                </a:lnTo>
                <a:lnTo>
                  <a:pt x="161851" y="398364"/>
                </a:lnTo>
                <a:lnTo>
                  <a:pt x="192269" y="365594"/>
                </a:lnTo>
                <a:lnTo>
                  <a:pt x="223881" y="333982"/>
                </a:lnTo>
                <a:lnTo>
                  <a:pt x="256651" y="303564"/>
                </a:lnTo>
                <a:lnTo>
                  <a:pt x="290545" y="274376"/>
                </a:lnTo>
                <a:lnTo>
                  <a:pt x="325527" y="246455"/>
                </a:lnTo>
                <a:lnTo>
                  <a:pt x="361560" y="219834"/>
                </a:lnTo>
                <a:lnTo>
                  <a:pt x="398609" y="194551"/>
                </a:lnTo>
                <a:lnTo>
                  <a:pt x="436639" y="170640"/>
                </a:lnTo>
                <a:lnTo>
                  <a:pt x="475614" y="148138"/>
                </a:lnTo>
                <a:lnTo>
                  <a:pt x="515498" y="127080"/>
                </a:lnTo>
                <a:lnTo>
                  <a:pt x="556255" y="107502"/>
                </a:lnTo>
                <a:lnTo>
                  <a:pt x="597850" y="89439"/>
                </a:lnTo>
                <a:lnTo>
                  <a:pt x="640247" y="72927"/>
                </a:lnTo>
                <a:lnTo>
                  <a:pt x="683411" y="58001"/>
                </a:lnTo>
                <a:lnTo>
                  <a:pt x="727306" y="44698"/>
                </a:lnTo>
                <a:lnTo>
                  <a:pt x="771895" y="33054"/>
                </a:lnTo>
                <a:lnTo>
                  <a:pt x="817145" y="23102"/>
                </a:lnTo>
                <a:lnTo>
                  <a:pt x="863018" y="14881"/>
                </a:lnTo>
                <a:lnTo>
                  <a:pt x="909479" y="8424"/>
                </a:lnTo>
                <a:lnTo>
                  <a:pt x="956493" y="3767"/>
                </a:lnTo>
                <a:lnTo>
                  <a:pt x="1004024" y="948"/>
                </a:lnTo>
                <a:lnTo>
                  <a:pt x="1052036" y="0"/>
                </a:lnTo>
                <a:lnTo>
                  <a:pt x="1100048" y="948"/>
                </a:lnTo>
                <a:lnTo>
                  <a:pt x="1147579" y="3767"/>
                </a:lnTo>
                <a:lnTo>
                  <a:pt x="1194593" y="8424"/>
                </a:lnTo>
                <a:lnTo>
                  <a:pt x="1241054" y="14881"/>
                </a:lnTo>
                <a:lnTo>
                  <a:pt x="1286928" y="23102"/>
                </a:lnTo>
                <a:lnTo>
                  <a:pt x="1332177" y="33054"/>
                </a:lnTo>
                <a:lnTo>
                  <a:pt x="1376767" y="44698"/>
                </a:lnTo>
                <a:lnTo>
                  <a:pt x="1420661" y="58001"/>
                </a:lnTo>
                <a:lnTo>
                  <a:pt x="1463825" y="72927"/>
                </a:lnTo>
                <a:lnTo>
                  <a:pt x="1506223" y="89439"/>
                </a:lnTo>
                <a:lnTo>
                  <a:pt x="1547818" y="107502"/>
                </a:lnTo>
                <a:lnTo>
                  <a:pt x="1588575" y="127080"/>
                </a:lnTo>
                <a:lnTo>
                  <a:pt x="1628459" y="148138"/>
                </a:lnTo>
                <a:lnTo>
                  <a:pt x="1667433" y="170640"/>
                </a:lnTo>
                <a:lnTo>
                  <a:pt x="1705463" y="194551"/>
                </a:lnTo>
                <a:lnTo>
                  <a:pt x="1742512" y="219834"/>
                </a:lnTo>
                <a:lnTo>
                  <a:pt x="1778546" y="246455"/>
                </a:lnTo>
                <a:lnTo>
                  <a:pt x="1813527" y="274376"/>
                </a:lnTo>
                <a:lnTo>
                  <a:pt x="1847421" y="303564"/>
                </a:lnTo>
                <a:lnTo>
                  <a:pt x="1880192" y="333982"/>
                </a:lnTo>
                <a:lnTo>
                  <a:pt x="1911804" y="365594"/>
                </a:lnTo>
                <a:lnTo>
                  <a:pt x="1942221" y="398364"/>
                </a:lnTo>
                <a:lnTo>
                  <a:pt x="1971409" y="432258"/>
                </a:lnTo>
                <a:lnTo>
                  <a:pt x="1999331" y="467240"/>
                </a:lnTo>
                <a:lnTo>
                  <a:pt x="2025951" y="503273"/>
                </a:lnTo>
                <a:lnTo>
                  <a:pt x="2051234" y="540322"/>
                </a:lnTo>
                <a:lnTo>
                  <a:pt x="2073745" y="576126"/>
                </a:lnTo>
                <a:lnTo>
                  <a:pt x="1052036" y="576126"/>
                </a:lnTo>
                <a:lnTo>
                  <a:pt x="1003775" y="577984"/>
                </a:lnTo>
                <a:lnTo>
                  <a:pt x="956530" y="583466"/>
                </a:lnTo>
                <a:lnTo>
                  <a:pt x="910436" y="592434"/>
                </a:lnTo>
                <a:lnTo>
                  <a:pt x="865632" y="604753"/>
                </a:lnTo>
                <a:lnTo>
                  <a:pt x="822256" y="620284"/>
                </a:lnTo>
                <a:lnTo>
                  <a:pt x="801551" y="629497"/>
                </a:lnTo>
                <a:close/>
              </a:path>
              <a:path w="2104390" h="629920">
                <a:moveTo>
                  <a:pt x="2104073" y="629497"/>
                </a:moveTo>
                <a:lnTo>
                  <a:pt x="1302571" y="629497"/>
                </a:lnTo>
                <a:lnTo>
                  <a:pt x="1281866" y="620284"/>
                </a:lnTo>
                <a:lnTo>
                  <a:pt x="1238484" y="604753"/>
                </a:lnTo>
                <a:lnTo>
                  <a:pt x="1193673" y="592434"/>
                </a:lnTo>
                <a:lnTo>
                  <a:pt x="1147570" y="583466"/>
                </a:lnTo>
                <a:lnTo>
                  <a:pt x="1100312" y="577984"/>
                </a:lnTo>
                <a:lnTo>
                  <a:pt x="1052036" y="576126"/>
                </a:lnTo>
                <a:lnTo>
                  <a:pt x="2073745" y="576126"/>
                </a:lnTo>
                <a:lnTo>
                  <a:pt x="2075145" y="578352"/>
                </a:lnTo>
                <a:lnTo>
                  <a:pt x="2097647" y="617327"/>
                </a:lnTo>
                <a:lnTo>
                  <a:pt x="2104073" y="629497"/>
                </a:lnTo>
                <a:close/>
              </a:path>
            </a:pathLst>
          </a:custGeom>
          <a:solidFill>
            <a:srgbClr val="0095FF"/>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132277"/>
            <a:ext cx="18288000" cy="2154722"/>
          </a:xfrm>
          <a:prstGeom prst="rect">
            <a:avLst/>
          </a:prstGeom>
        </p:spPr>
      </p:pic>
      <p:sp>
        <p:nvSpPr>
          <p:cNvPr id="3" name="object 3"/>
          <p:cNvSpPr/>
          <p:nvPr/>
        </p:nvSpPr>
        <p:spPr>
          <a:xfrm>
            <a:off x="108436" y="4200981"/>
            <a:ext cx="18180050" cy="123189"/>
          </a:xfrm>
          <a:custGeom>
            <a:avLst/>
            <a:gdLst/>
            <a:ahLst/>
            <a:cxnLst/>
            <a:rect l="l" t="t" r="r" b="b"/>
            <a:pathLst>
              <a:path w="18180050" h="123189">
                <a:moveTo>
                  <a:pt x="18179563" y="123108"/>
                </a:moveTo>
                <a:lnTo>
                  <a:pt x="0" y="123108"/>
                </a:lnTo>
                <a:lnTo>
                  <a:pt x="0" y="0"/>
                </a:lnTo>
                <a:lnTo>
                  <a:pt x="18179563" y="0"/>
                </a:lnTo>
                <a:lnTo>
                  <a:pt x="18179563" y="123108"/>
                </a:lnTo>
                <a:close/>
              </a:path>
            </a:pathLst>
          </a:custGeom>
          <a:solidFill>
            <a:srgbClr val="1A3B9D"/>
          </a:solidFill>
        </p:spPr>
        <p:txBody>
          <a:bodyPr wrap="square" lIns="0" tIns="0" rIns="0" bIns="0" rtlCol="0"/>
          <a:lstStyle/>
          <a:p>
            <a:endParaRPr/>
          </a:p>
        </p:txBody>
      </p:sp>
      <p:grpSp>
        <p:nvGrpSpPr>
          <p:cNvPr id="4" name="object 4"/>
          <p:cNvGrpSpPr/>
          <p:nvPr/>
        </p:nvGrpSpPr>
        <p:grpSpPr>
          <a:xfrm>
            <a:off x="137757" y="2254428"/>
            <a:ext cx="18150840" cy="3152140"/>
            <a:chOff x="137757" y="2254428"/>
            <a:chExt cx="18150840" cy="3152140"/>
          </a:xfrm>
        </p:grpSpPr>
        <p:sp>
          <p:nvSpPr>
            <p:cNvPr id="5" name="object 5"/>
            <p:cNvSpPr/>
            <p:nvPr/>
          </p:nvSpPr>
          <p:spPr>
            <a:xfrm>
              <a:off x="137757" y="3763929"/>
              <a:ext cx="18150840" cy="123189"/>
            </a:xfrm>
            <a:custGeom>
              <a:avLst/>
              <a:gdLst/>
              <a:ahLst/>
              <a:cxnLst/>
              <a:rect l="l" t="t" r="r" b="b"/>
              <a:pathLst>
                <a:path w="18150840" h="123189">
                  <a:moveTo>
                    <a:pt x="18150241" y="123108"/>
                  </a:moveTo>
                  <a:lnTo>
                    <a:pt x="0" y="123108"/>
                  </a:lnTo>
                  <a:lnTo>
                    <a:pt x="0" y="0"/>
                  </a:lnTo>
                  <a:lnTo>
                    <a:pt x="18150241" y="0"/>
                  </a:lnTo>
                  <a:lnTo>
                    <a:pt x="18150241" y="123108"/>
                  </a:lnTo>
                  <a:close/>
                </a:path>
              </a:pathLst>
            </a:custGeom>
            <a:solidFill>
              <a:srgbClr val="1A3B9D"/>
            </a:solidFill>
          </p:spPr>
          <p:txBody>
            <a:bodyPr wrap="square" lIns="0" tIns="0" rIns="0" bIns="0" rtlCol="0"/>
            <a:lstStyle/>
            <a:p>
              <a:endParaRPr/>
            </a:p>
          </p:txBody>
        </p:sp>
        <p:pic>
          <p:nvPicPr>
            <p:cNvPr id="6" name="object 6"/>
            <p:cNvPicPr/>
            <p:nvPr/>
          </p:nvPicPr>
          <p:blipFill>
            <a:blip r:embed="rId3" cstate="print"/>
            <a:stretch>
              <a:fillRect/>
            </a:stretch>
          </p:blipFill>
          <p:spPr>
            <a:xfrm>
              <a:off x="1817860" y="2254428"/>
              <a:ext cx="3141997" cy="3141994"/>
            </a:xfrm>
            <a:prstGeom prst="rect">
              <a:avLst/>
            </a:prstGeom>
          </p:spPr>
        </p:pic>
        <p:pic>
          <p:nvPicPr>
            <p:cNvPr id="7" name="object 7"/>
            <p:cNvPicPr/>
            <p:nvPr/>
          </p:nvPicPr>
          <p:blipFill>
            <a:blip r:embed="rId3" cstate="print"/>
            <a:stretch>
              <a:fillRect/>
            </a:stretch>
          </p:blipFill>
          <p:spPr>
            <a:xfrm>
              <a:off x="8251515" y="2254428"/>
              <a:ext cx="3142000" cy="3141994"/>
            </a:xfrm>
            <a:prstGeom prst="rect">
              <a:avLst/>
            </a:prstGeom>
          </p:spPr>
        </p:pic>
        <p:pic>
          <p:nvPicPr>
            <p:cNvPr id="8" name="object 8"/>
            <p:cNvPicPr/>
            <p:nvPr/>
          </p:nvPicPr>
          <p:blipFill>
            <a:blip r:embed="rId4" cstate="print"/>
            <a:stretch>
              <a:fillRect/>
            </a:stretch>
          </p:blipFill>
          <p:spPr>
            <a:xfrm>
              <a:off x="14268237" y="2264028"/>
              <a:ext cx="3142000" cy="3141994"/>
            </a:xfrm>
            <a:prstGeom prst="rect">
              <a:avLst/>
            </a:prstGeom>
          </p:spPr>
        </p:pic>
      </p:grpSp>
      <p:sp>
        <p:nvSpPr>
          <p:cNvPr id="9" name="object 9"/>
          <p:cNvSpPr txBox="1"/>
          <p:nvPr/>
        </p:nvSpPr>
        <p:spPr>
          <a:xfrm>
            <a:off x="1060514" y="5825542"/>
            <a:ext cx="5931535" cy="1073150"/>
          </a:xfrm>
          <a:prstGeom prst="rect">
            <a:avLst/>
          </a:prstGeom>
        </p:spPr>
        <p:txBody>
          <a:bodyPr vert="horz" wrap="square" lIns="0" tIns="12700" rIns="0" bIns="0" rtlCol="0">
            <a:spAutoFit/>
          </a:bodyPr>
          <a:lstStyle/>
          <a:p>
            <a:pPr marL="12700" marR="5080" indent="1182370">
              <a:lnSpc>
                <a:spcPct val="114599"/>
              </a:lnSpc>
              <a:spcBef>
                <a:spcPts val="100"/>
              </a:spcBef>
            </a:pPr>
            <a:r>
              <a:rPr sz="3000" b="1" spc="-20" dirty="0">
                <a:solidFill>
                  <a:srgbClr val="1C4ABD"/>
                </a:solidFill>
                <a:latin typeface="Trebuchet MS"/>
                <a:cs typeface="Trebuchet MS"/>
              </a:rPr>
              <a:t>Dr.</a:t>
            </a:r>
            <a:r>
              <a:rPr sz="3000" b="1" spc="-245" dirty="0">
                <a:solidFill>
                  <a:srgbClr val="1C4ABD"/>
                </a:solidFill>
                <a:latin typeface="Trebuchet MS"/>
                <a:cs typeface="Trebuchet MS"/>
              </a:rPr>
              <a:t> </a:t>
            </a:r>
            <a:r>
              <a:rPr sz="3000" b="1" spc="225" dirty="0">
                <a:solidFill>
                  <a:srgbClr val="1C4ABD"/>
                </a:solidFill>
                <a:latin typeface="Trebuchet MS"/>
                <a:cs typeface="Trebuchet MS"/>
              </a:rPr>
              <a:t>Subhasree</a:t>
            </a:r>
            <a:r>
              <a:rPr sz="3000" b="1" spc="-245" dirty="0">
                <a:solidFill>
                  <a:srgbClr val="1C4ABD"/>
                </a:solidFill>
                <a:latin typeface="Trebuchet MS"/>
                <a:cs typeface="Trebuchet MS"/>
              </a:rPr>
              <a:t> </a:t>
            </a:r>
            <a:r>
              <a:rPr sz="3000" b="1" spc="370" dirty="0">
                <a:solidFill>
                  <a:srgbClr val="1C4ABD"/>
                </a:solidFill>
                <a:latin typeface="Trebuchet MS"/>
                <a:cs typeface="Trebuchet MS"/>
              </a:rPr>
              <a:t>Nag </a:t>
            </a:r>
            <a:r>
              <a:rPr sz="3000" b="1" spc="195" dirty="0">
                <a:solidFill>
                  <a:srgbClr val="1C4ABD"/>
                </a:solidFill>
                <a:latin typeface="Trebuchet MS"/>
                <a:cs typeface="Trebuchet MS"/>
              </a:rPr>
              <a:t>Regional</a:t>
            </a:r>
            <a:r>
              <a:rPr sz="3000" b="1" spc="-254" dirty="0">
                <a:solidFill>
                  <a:srgbClr val="1C4ABD"/>
                </a:solidFill>
                <a:latin typeface="Trebuchet MS"/>
                <a:cs typeface="Trebuchet MS"/>
              </a:rPr>
              <a:t> </a:t>
            </a:r>
            <a:r>
              <a:rPr sz="3000" b="1" spc="165" dirty="0">
                <a:solidFill>
                  <a:srgbClr val="1C4ABD"/>
                </a:solidFill>
                <a:latin typeface="Trebuchet MS"/>
                <a:cs typeface="Trebuchet MS"/>
              </a:rPr>
              <a:t>Solutions</a:t>
            </a:r>
            <a:r>
              <a:rPr sz="3000" b="1" spc="-250" dirty="0">
                <a:solidFill>
                  <a:srgbClr val="1C4ABD"/>
                </a:solidFill>
                <a:latin typeface="Trebuchet MS"/>
                <a:cs typeface="Trebuchet MS"/>
              </a:rPr>
              <a:t> </a:t>
            </a:r>
            <a:r>
              <a:rPr sz="3000" b="1" spc="200" dirty="0">
                <a:solidFill>
                  <a:srgbClr val="1C4ABD"/>
                </a:solidFill>
                <a:latin typeface="Trebuchet MS"/>
                <a:cs typeface="Trebuchet MS"/>
              </a:rPr>
              <a:t>Consultant</a:t>
            </a:r>
            <a:endParaRPr sz="3000">
              <a:latin typeface="Trebuchet MS"/>
              <a:cs typeface="Trebuchet MS"/>
            </a:endParaRPr>
          </a:p>
        </p:txBody>
      </p:sp>
      <p:sp>
        <p:nvSpPr>
          <p:cNvPr id="10" name="object 10"/>
          <p:cNvSpPr txBox="1"/>
          <p:nvPr/>
        </p:nvSpPr>
        <p:spPr>
          <a:xfrm>
            <a:off x="6282669" y="163116"/>
            <a:ext cx="6864984" cy="1661795"/>
          </a:xfrm>
          <a:prstGeom prst="rect">
            <a:avLst/>
          </a:prstGeom>
        </p:spPr>
        <p:txBody>
          <a:bodyPr vert="horz" wrap="square" lIns="0" tIns="131445" rIns="0" bIns="0" rtlCol="0">
            <a:spAutoFit/>
          </a:bodyPr>
          <a:lstStyle/>
          <a:p>
            <a:pPr marL="12700" marR="5080">
              <a:lnSpc>
                <a:spcPts val="6000"/>
              </a:lnSpc>
              <a:spcBef>
                <a:spcPts val="1035"/>
              </a:spcBef>
            </a:pPr>
            <a:r>
              <a:rPr sz="5700" b="1" spc="105" dirty="0">
                <a:solidFill>
                  <a:srgbClr val="1C4ABD"/>
                </a:solidFill>
                <a:latin typeface="Trebuchet MS"/>
                <a:cs typeface="Trebuchet MS"/>
              </a:rPr>
              <a:t>EXPERT</a:t>
            </a:r>
            <a:r>
              <a:rPr sz="5700" b="1" spc="-490" dirty="0">
                <a:solidFill>
                  <a:srgbClr val="1C4ABD"/>
                </a:solidFill>
                <a:latin typeface="Trebuchet MS"/>
                <a:cs typeface="Trebuchet MS"/>
              </a:rPr>
              <a:t> </a:t>
            </a:r>
            <a:r>
              <a:rPr sz="5700" b="1" spc="250" dirty="0">
                <a:solidFill>
                  <a:srgbClr val="1C4ABD"/>
                </a:solidFill>
                <a:latin typeface="Trebuchet MS"/>
                <a:cs typeface="Trebuchet MS"/>
              </a:rPr>
              <a:t>SPEAKER</a:t>
            </a:r>
            <a:r>
              <a:rPr sz="5700" b="1" spc="-484" dirty="0">
                <a:solidFill>
                  <a:srgbClr val="1C4ABD"/>
                </a:solidFill>
                <a:latin typeface="Trebuchet MS"/>
                <a:cs typeface="Trebuchet MS"/>
              </a:rPr>
              <a:t> </a:t>
            </a:r>
            <a:r>
              <a:rPr sz="5700" b="1" spc="470" dirty="0">
                <a:solidFill>
                  <a:srgbClr val="1C4ABD"/>
                </a:solidFill>
                <a:latin typeface="Trebuchet MS"/>
                <a:cs typeface="Trebuchet MS"/>
              </a:rPr>
              <a:t>&amp; </a:t>
            </a:r>
            <a:r>
              <a:rPr sz="5700" b="1" spc="375" dirty="0">
                <a:solidFill>
                  <a:srgbClr val="1C4ABD"/>
                </a:solidFill>
                <a:latin typeface="Trebuchet MS"/>
                <a:cs typeface="Trebuchet MS"/>
              </a:rPr>
              <a:t>ORGANIZING</a:t>
            </a:r>
            <a:r>
              <a:rPr sz="5700" b="1" spc="-490" dirty="0">
                <a:solidFill>
                  <a:srgbClr val="1C4ABD"/>
                </a:solidFill>
                <a:latin typeface="Trebuchet MS"/>
                <a:cs typeface="Trebuchet MS"/>
              </a:rPr>
              <a:t> </a:t>
            </a:r>
            <a:r>
              <a:rPr sz="5700" b="1" spc="305" dirty="0">
                <a:solidFill>
                  <a:srgbClr val="1C4ABD"/>
                </a:solidFill>
                <a:latin typeface="Trebuchet MS"/>
                <a:cs typeface="Trebuchet MS"/>
              </a:rPr>
              <a:t>TEAM</a:t>
            </a:r>
            <a:endParaRPr sz="5700">
              <a:latin typeface="Trebuchet MS"/>
              <a:cs typeface="Trebuchet MS"/>
            </a:endParaRPr>
          </a:p>
        </p:txBody>
      </p:sp>
      <p:sp>
        <p:nvSpPr>
          <p:cNvPr id="11" name="object 11"/>
          <p:cNvSpPr txBox="1"/>
          <p:nvPr/>
        </p:nvSpPr>
        <p:spPr>
          <a:xfrm>
            <a:off x="3099089" y="2809554"/>
            <a:ext cx="578485" cy="1790064"/>
          </a:xfrm>
          <a:prstGeom prst="rect">
            <a:avLst/>
          </a:prstGeom>
        </p:spPr>
        <p:txBody>
          <a:bodyPr vert="horz" wrap="square" lIns="0" tIns="15875" rIns="0" bIns="0" rtlCol="0">
            <a:spAutoFit/>
          </a:bodyPr>
          <a:lstStyle/>
          <a:p>
            <a:pPr marL="12700">
              <a:lnSpc>
                <a:spcPct val="100000"/>
              </a:lnSpc>
              <a:spcBef>
                <a:spcPts val="125"/>
              </a:spcBef>
            </a:pPr>
            <a:r>
              <a:rPr sz="11550" b="1" spc="-2485" dirty="0">
                <a:solidFill>
                  <a:srgbClr val="FFFFFF"/>
                </a:solidFill>
                <a:latin typeface="Trebuchet MS"/>
                <a:cs typeface="Trebuchet MS"/>
              </a:rPr>
              <a:t>1</a:t>
            </a:r>
            <a:endParaRPr sz="11550">
              <a:latin typeface="Trebuchet MS"/>
              <a:cs typeface="Trebuchet MS"/>
            </a:endParaRPr>
          </a:p>
        </p:txBody>
      </p:sp>
      <p:sp>
        <p:nvSpPr>
          <p:cNvPr id="12" name="object 12"/>
          <p:cNvSpPr txBox="1"/>
          <p:nvPr/>
        </p:nvSpPr>
        <p:spPr>
          <a:xfrm>
            <a:off x="15282216" y="2632959"/>
            <a:ext cx="1113790" cy="2184400"/>
          </a:xfrm>
          <a:prstGeom prst="rect">
            <a:avLst/>
          </a:prstGeom>
        </p:spPr>
        <p:txBody>
          <a:bodyPr vert="horz" wrap="square" lIns="0" tIns="14605" rIns="0" bIns="0" rtlCol="0">
            <a:spAutoFit/>
          </a:bodyPr>
          <a:lstStyle/>
          <a:p>
            <a:pPr marL="12700">
              <a:lnSpc>
                <a:spcPct val="100000"/>
              </a:lnSpc>
              <a:spcBef>
                <a:spcPts val="115"/>
              </a:spcBef>
            </a:pPr>
            <a:r>
              <a:rPr sz="14150" b="1" spc="195" dirty="0">
                <a:solidFill>
                  <a:srgbClr val="FFFFFF"/>
                </a:solidFill>
                <a:latin typeface="Trebuchet MS"/>
                <a:cs typeface="Trebuchet MS"/>
              </a:rPr>
              <a:t>3</a:t>
            </a:r>
            <a:endParaRPr sz="14150">
              <a:latin typeface="Trebuchet MS"/>
              <a:cs typeface="Trebuchet MS"/>
            </a:endParaRPr>
          </a:p>
        </p:txBody>
      </p:sp>
      <p:sp>
        <p:nvSpPr>
          <p:cNvPr id="13" name="object 13"/>
          <p:cNvSpPr txBox="1">
            <a:spLocks noGrp="1"/>
          </p:cNvSpPr>
          <p:nvPr>
            <p:ph type="title"/>
          </p:nvPr>
        </p:nvSpPr>
        <p:spPr>
          <a:xfrm>
            <a:off x="9295873" y="2595242"/>
            <a:ext cx="1052830" cy="2183765"/>
          </a:xfrm>
          <a:prstGeom prst="rect">
            <a:avLst/>
          </a:prstGeom>
        </p:spPr>
        <p:txBody>
          <a:bodyPr vert="horz" wrap="square" lIns="0" tIns="13970" rIns="0" bIns="0" rtlCol="0">
            <a:spAutoFit/>
          </a:bodyPr>
          <a:lstStyle/>
          <a:p>
            <a:pPr marL="12700">
              <a:lnSpc>
                <a:spcPct val="100000"/>
              </a:lnSpc>
              <a:spcBef>
                <a:spcPts val="110"/>
              </a:spcBef>
            </a:pPr>
            <a:r>
              <a:rPr sz="14150" spc="-155" dirty="0">
                <a:solidFill>
                  <a:srgbClr val="FFFFFF"/>
                </a:solidFill>
              </a:rPr>
              <a:t>2</a:t>
            </a:r>
            <a:endParaRPr sz="14150"/>
          </a:p>
        </p:txBody>
      </p:sp>
      <p:sp>
        <p:nvSpPr>
          <p:cNvPr id="14" name="object 14"/>
          <p:cNvSpPr txBox="1"/>
          <p:nvPr/>
        </p:nvSpPr>
        <p:spPr>
          <a:xfrm>
            <a:off x="7805732" y="5452717"/>
            <a:ext cx="4638675" cy="1645920"/>
          </a:xfrm>
          <a:prstGeom prst="rect">
            <a:avLst/>
          </a:prstGeom>
        </p:spPr>
        <p:txBody>
          <a:bodyPr vert="horz" wrap="square" lIns="0" tIns="12065" rIns="0" bIns="0" rtlCol="0">
            <a:spAutoFit/>
          </a:bodyPr>
          <a:lstStyle/>
          <a:p>
            <a:pPr marL="955040" marR="946150" algn="ctr">
              <a:lnSpc>
                <a:spcPct val="115599"/>
              </a:lnSpc>
              <a:spcBef>
                <a:spcPts val="95"/>
              </a:spcBef>
            </a:pPr>
            <a:r>
              <a:rPr sz="2300" b="1" dirty="0">
                <a:solidFill>
                  <a:srgbClr val="1C4ABD"/>
                </a:solidFill>
                <a:latin typeface="Trebuchet MS"/>
                <a:cs typeface="Trebuchet MS"/>
              </a:rPr>
              <a:t>Prof.</a:t>
            </a:r>
            <a:r>
              <a:rPr sz="2300" b="1" spc="-180" dirty="0">
                <a:solidFill>
                  <a:srgbClr val="1C4ABD"/>
                </a:solidFill>
                <a:latin typeface="Trebuchet MS"/>
                <a:cs typeface="Trebuchet MS"/>
              </a:rPr>
              <a:t> </a:t>
            </a:r>
            <a:r>
              <a:rPr sz="2300" b="1" spc="225" dirty="0">
                <a:solidFill>
                  <a:srgbClr val="1C4ABD"/>
                </a:solidFill>
                <a:latin typeface="Trebuchet MS"/>
                <a:cs typeface="Trebuchet MS"/>
              </a:rPr>
              <a:t>Rachna</a:t>
            </a:r>
            <a:r>
              <a:rPr sz="2300" b="1" spc="-180" dirty="0">
                <a:solidFill>
                  <a:srgbClr val="1C4ABD"/>
                </a:solidFill>
                <a:latin typeface="Trebuchet MS"/>
                <a:cs typeface="Trebuchet MS"/>
              </a:rPr>
              <a:t> </a:t>
            </a:r>
            <a:r>
              <a:rPr sz="2300" b="1" spc="215" dirty="0">
                <a:solidFill>
                  <a:srgbClr val="1C4ABD"/>
                </a:solidFill>
                <a:latin typeface="Trebuchet MS"/>
                <a:cs typeface="Trebuchet MS"/>
              </a:rPr>
              <a:t>Garg </a:t>
            </a:r>
            <a:r>
              <a:rPr sz="2300" b="1" spc="95" dirty="0">
                <a:solidFill>
                  <a:srgbClr val="1C4ABD"/>
                </a:solidFill>
                <a:latin typeface="Trebuchet MS"/>
                <a:cs typeface="Trebuchet MS"/>
              </a:rPr>
              <a:t>Librarian</a:t>
            </a:r>
            <a:endParaRPr sz="2300">
              <a:latin typeface="Trebuchet MS"/>
              <a:cs typeface="Trebuchet MS"/>
            </a:endParaRPr>
          </a:p>
          <a:p>
            <a:pPr marL="12700" marR="5080" algn="ctr">
              <a:lnSpc>
                <a:spcPct val="115599"/>
              </a:lnSpc>
            </a:pPr>
            <a:r>
              <a:rPr sz="2300" b="1" spc="100" dirty="0">
                <a:solidFill>
                  <a:srgbClr val="1C4ABD"/>
                </a:solidFill>
                <a:latin typeface="Trebuchet MS"/>
                <a:cs typeface="Trebuchet MS"/>
              </a:rPr>
              <a:t>Delhi</a:t>
            </a:r>
            <a:r>
              <a:rPr sz="2300" b="1" spc="-170" dirty="0">
                <a:solidFill>
                  <a:srgbClr val="1C4ABD"/>
                </a:solidFill>
                <a:latin typeface="Trebuchet MS"/>
                <a:cs typeface="Trebuchet MS"/>
              </a:rPr>
              <a:t> </a:t>
            </a:r>
            <a:r>
              <a:rPr sz="2300" b="1" spc="155" dirty="0">
                <a:solidFill>
                  <a:srgbClr val="1C4ABD"/>
                </a:solidFill>
                <a:latin typeface="Trebuchet MS"/>
                <a:cs typeface="Trebuchet MS"/>
              </a:rPr>
              <a:t>Technological</a:t>
            </a:r>
            <a:r>
              <a:rPr sz="2300" b="1" spc="-170" dirty="0">
                <a:solidFill>
                  <a:srgbClr val="1C4ABD"/>
                </a:solidFill>
                <a:latin typeface="Trebuchet MS"/>
                <a:cs typeface="Trebuchet MS"/>
              </a:rPr>
              <a:t> </a:t>
            </a:r>
            <a:r>
              <a:rPr sz="2300" b="1" spc="105" dirty="0">
                <a:solidFill>
                  <a:srgbClr val="1C4ABD"/>
                </a:solidFill>
                <a:latin typeface="Trebuchet MS"/>
                <a:cs typeface="Trebuchet MS"/>
              </a:rPr>
              <a:t>University </a:t>
            </a:r>
            <a:r>
              <a:rPr sz="2300" b="1" spc="130" dirty="0">
                <a:solidFill>
                  <a:srgbClr val="1C4ABD"/>
                </a:solidFill>
                <a:latin typeface="Trebuchet MS"/>
                <a:cs typeface="Trebuchet MS"/>
              </a:rPr>
              <a:t>Supervisor</a:t>
            </a:r>
            <a:endParaRPr sz="2300">
              <a:latin typeface="Trebuchet MS"/>
              <a:cs typeface="Trebuchet MS"/>
            </a:endParaRPr>
          </a:p>
        </p:txBody>
      </p:sp>
      <p:sp>
        <p:nvSpPr>
          <p:cNvPr id="15" name="object 15"/>
          <p:cNvSpPr txBox="1"/>
          <p:nvPr/>
        </p:nvSpPr>
        <p:spPr>
          <a:xfrm>
            <a:off x="13267653" y="5451072"/>
            <a:ext cx="4605020" cy="1663700"/>
          </a:xfrm>
          <a:prstGeom prst="rect">
            <a:avLst/>
          </a:prstGeom>
        </p:spPr>
        <p:txBody>
          <a:bodyPr vert="horz" wrap="square" lIns="0" tIns="12065" rIns="0" bIns="0" rtlCol="0">
            <a:spAutoFit/>
          </a:bodyPr>
          <a:lstStyle/>
          <a:p>
            <a:pPr marL="871219" marR="863600" indent="770890">
              <a:lnSpc>
                <a:spcPct val="116799"/>
              </a:lnSpc>
              <a:spcBef>
                <a:spcPts val="95"/>
              </a:spcBef>
            </a:pPr>
            <a:r>
              <a:rPr sz="2300" b="1" spc="-10" dirty="0">
                <a:solidFill>
                  <a:srgbClr val="1C4ABD"/>
                </a:solidFill>
                <a:latin typeface="Trebuchet MS"/>
                <a:cs typeface="Trebuchet MS"/>
              </a:rPr>
              <a:t>Dr.</a:t>
            </a:r>
            <a:r>
              <a:rPr sz="2300" b="1" spc="-185" dirty="0">
                <a:solidFill>
                  <a:srgbClr val="1C4ABD"/>
                </a:solidFill>
                <a:latin typeface="Trebuchet MS"/>
                <a:cs typeface="Trebuchet MS"/>
              </a:rPr>
              <a:t> </a:t>
            </a:r>
            <a:r>
              <a:rPr sz="2300" b="1" spc="75" dirty="0">
                <a:solidFill>
                  <a:srgbClr val="1C4ABD"/>
                </a:solidFill>
                <a:latin typeface="Trebuchet MS"/>
                <a:cs typeface="Trebuchet MS"/>
              </a:rPr>
              <a:t>Lalita </a:t>
            </a:r>
            <a:r>
              <a:rPr sz="2300" b="1" spc="185" dirty="0">
                <a:solidFill>
                  <a:srgbClr val="1C4ABD"/>
                </a:solidFill>
                <a:latin typeface="Trebuchet MS"/>
                <a:cs typeface="Trebuchet MS"/>
              </a:rPr>
              <a:t>Assistant</a:t>
            </a:r>
            <a:r>
              <a:rPr sz="2300" b="1" spc="-180" dirty="0">
                <a:solidFill>
                  <a:srgbClr val="1C4ABD"/>
                </a:solidFill>
                <a:latin typeface="Trebuchet MS"/>
                <a:cs typeface="Trebuchet MS"/>
              </a:rPr>
              <a:t> </a:t>
            </a:r>
            <a:r>
              <a:rPr sz="2300" b="1" spc="85" dirty="0">
                <a:solidFill>
                  <a:srgbClr val="1C4ABD"/>
                </a:solidFill>
                <a:latin typeface="Trebuchet MS"/>
                <a:cs typeface="Trebuchet MS"/>
              </a:rPr>
              <a:t>Librarian</a:t>
            </a:r>
            <a:endParaRPr sz="2300">
              <a:latin typeface="Trebuchet MS"/>
              <a:cs typeface="Trebuchet MS"/>
            </a:endParaRPr>
          </a:p>
          <a:p>
            <a:pPr marL="1383030" marR="5080" indent="-1370965">
              <a:lnSpc>
                <a:spcPct val="116799"/>
              </a:lnSpc>
            </a:pPr>
            <a:r>
              <a:rPr sz="2300" b="1" spc="90" dirty="0">
                <a:solidFill>
                  <a:srgbClr val="1C4ABD"/>
                </a:solidFill>
                <a:latin typeface="Trebuchet MS"/>
                <a:cs typeface="Trebuchet MS"/>
              </a:rPr>
              <a:t>Delhi</a:t>
            </a:r>
            <a:r>
              <a:rPr sz="2300" b="1" spc="-180" dirty="0">
                <a:solidFill>
                  <a:srgbClr val="1C4ABD"/>
                </a:solidFill>
                <a:latin typeface="Trebuchet MS"/>
                <a:cs typeface="Trebuchet MS"/>
              </a:rPr>
              <a:t> </a:t>
            </a:r>
            <a:r>
              <a:rPr sz="2300" b="1" spc="145" dirty="0">
                <a:solidFill>
                  <a:srgbClr val="1C4ABD"/>
                </a:solidFill>
                <a:latin typeface="Trebuchet MS"/>
                <a:cs typeface="Trebuchet MS"/>
              </a:rPr>
              <a:t>Technological</a:t>
            </a:r>
            <a:r>
              <a:rPr sz="2300" b="1" spc="-180" dirty="0">
                <a:solidFill>
                  <a:srgbClr val="1C4ABD"/>
                </a:solidFill>
                <a:latin typeface="Trebuchet MS"/>
                <a:cs typeface="Trebuchet MS"/>
              </a:rPr>
              <a:t> </a:t>
            </a:r>
            <a:r>
              <a:rPr sz="2300" b="1" spc="95" dirty="0">
                <a:solidFill>
                  <a:srgbClr val="1C4ABD"/>
                </a:solidFill>
                <a:latin typeface="Trebuchet MS"/>
                <a:cs typeface="Trebuchet MS"/>
              </a:rPr>
              <a:t>University </a:t>
            </a:r>
            <a:r>
              <a:rPr sz="2300" b="1" spc="125" dirty="0">
                <a:solidFill>
                  <a:srgbClr val="1C4ABD"/>
                </a:solidFill>
                <a:latin typeface="Trebuchet MS"/>
                <a:cs typeface="Trebuchet MS"/>
              </a:rPr>
              <a:t>Coordinater</a:t>
            </a:r>
            <a:endParaRPr sz="2300">
              <a:latin typeface="Trebuchet MS"/>
              <a:cs typeface="Trebuchet MS"/>
            </a:endParaRPr>
          </a:p>
        </p:txBody>
      </p:sp>
      <p:pic>
        <p:nvPicPr>
          <p:cNvPr id="16" name="object 16"/>
          <p:cNvPicPr/>
          <p:nvPr/>
        </p:nvPicPr>
        <p:blipFill>
          <a:blip r:embed="rId5" cstate="print"/>
          <a:stretch>
            <a:fillRect/>
          </a:stretch>
        </p:blipFill>
        <p:spPr>
          <a:xfrm>
            <a:off x="16322436" y="153007"/>
            <a:ext cx="1946513" cy="19465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7799" y="2100702"/>
            <a:ext cx="955249" cy="955252"/>
          </a:xfrm>
          <a:prstGeom prst="rect">
            <a:avLst/>
          </a:prstGeom>
        </p:spPr>
      </p:pic>
      <p:pic>
        <p:nvPicPr>
          <p:cNvPr id="3" name="object 3"/>
          <p:cNvPicPr/>
          <p:nvPr/>
        </p:nvPicPr>
        <p:blipFill>
          <a:blip r:embed="rId3" cstate="print"/>
          <a:stretch>
            <a:fillRect/>
          </a:stretch>
        </p:blipFill>
        <p:spPr>
          <a:xfrm>
            <a:off x="543083" y="3341704"/>
            <a:ext cx="954587" cy="954572"/>
          </a:xfrm>
          <a:prstGeom prst="rect">
            <a:avLst/>
          </a:prstGeom>
        </p:spPr>
      </p:pic>
      <p:pic>
        <p:nvPicPr>
          <p:cNvPr id="4" name="object 4"/>
          <p:cNvPicPr/>
          <p:nvPr/>
        </p:nvPicPr>
        <p:blipFill>
          <a:blip r:embed="rId4" cstate="print"/>
          <a:stretch>
            <a:fillRect/>
          </a:stretch>
        </p:blipFill>
        <p:spPr>
          <a:xfrm>
            <a:off x="8241606" y="0"/>
            <a:ext cx="10046392" cy="8038246"/>
          </a:xfrm>
          <a:prstGeom prst="rect">
            <a:avLst/>
          </a:prstGeom>
        </p:spPr>
      </p:pic>
      <p:pic>
        <p:nvPicPr>
          <p:cNvPr id="5" name="object 5"/>
          <p:cNvPicPr/>
          <p:nvPr/>
        </p:nvPicPr>
        <p:blipFill>
          <a:blip r:embed="rId5" cstate="print"/>
          <a:stretch>
            <a:fillRect/>
          </a:stretch>
        </p:blipFill>
        <p:spPr>
          <a:xfrm>
            <a:off x="689601" y="9071091"/>
            <a:ext cx="17598398" cy="1215908"/>
          </a:xfrm>
          <a:prstGeom prst="rect">
            <a:avLst/>
          </a:prstGeom>
        </p:spPr>
      </p:pic>
      <p:sp>
        <p:nvSpPr>
          <p:cNvPr id="6" name="object 6"/>
          <p:cNvSpPr txBox="1">
            <a:spLocks noGrp="1"/>
          </p:cNvSpPr>
          <p:nvPr>
            <p:ph type="title"/>
          </p:nvPr>
        </p:nvSpPr>
        <p:spPr>
          <a:xfrm>
            <a:off x="2057513" y="558810"/>
            <a:ext cx="3625215" cy="770890"/>
          </a:xfrm>
          <a:prstGeom prst="rect">
            <a:avLst/>
          </a:prstGeom>
        </p:spPr>
        <p:txBody>
          <a:bodyPr vert="horz" wrap="square" lIns="0" tIns="11430" rIns="0" bIns="0" rtlCol="0">
            <a:spAutoFit/>
          </a:bodyPr>
          <a:lstStyle/>
          <a:p>
            <a:pPr marL="12700">
              <a:lnSpc>
                <a:spcPct val="100000"/>
              </a:lnSpc>
              <a:spcBef>
                <a:spcPts val="90"/>
              </a:spcBef>
            </a:pPr>
            <a:r>
              <a:rPr sz="4900" spc="150" dirty="0">
                <a:solidFill>
                  <a:srgbClr val="1C4ABD"/>
                </a:solidFill>
              </a:rPr>
              <a:t>KEY</a:t>
            </a:r>
            <a:r>
              <a:rPr sz="4900" spc="-434" dirty="0">
                <a:solidFill>
                  <a:srgbClr val="1C4ABD"/>
                </a:solidFill>
              </a:rPr>
              <a:t> </a:t>
            </a:r>
            <a:r>
              <a:rPr sz="4900" spc="270" dirty="0">
                <a:solidFill>
                  <a:srgbClr val="1C4ABD"/>
                </a:solidFill>
              </a:rPr>
              <a:t>TOPICS</a:t>
            </a:r>
            <a:endParaRPr sz="4900"/>
          </a:p>
        </p:txBody>
      </p:sp>
      <p:sp>
        <p:nvSpPr>
          <p:cNvPr id="7" name="object 7"/>
          <p:cNvSpPr txBox="1"/>
          <p:nvPr/>
        </p:nvSpPr>
        <p:spPr>
          <a:xfrm>
            <a:off x="1973706" y="1809565"/>
            <a:ext cx="6998334" cy="6030595"/>
          </a:xfrm>
          <a:prstGeom prst="rect">
            <a:avLst/>
          </a:prstGeom>
        </p:spPr>
        <p:txBody>
          <a:bodyPr vert="horz" wrap="square" lIns="0" tIns="12065" rIns="0" bIns="0" rtlCol="0">
            <a:spAutoFit/>
          </a:bodyPr>
          <a:lstStyle/>
          <a:p>
            <a:pPr marL="31750" marR="2729865">
              <a:lnSpc>
                <a:spcPct val="115700"/>
              </a:lnSpc>
              <a:spcBef>
                <a:spcPts val="95"/>
              </a:spcBef>
            </a:pPr>
            <a:r>
              <a:rPr sz="3350" b="1" spc="245" dirty="0">
                <a:solidFill>
                  <a:srgbClr val="1C4ABD"/>
                </a:solidFill>
                <a:latin typeface="Trebuchet MS"/>
                <a:cs typeface="Trebuchet MS"/>
              </a:rPr>
              <a:t>EndNote™</a:t>
            </a:r>
            <a:r>
              <a:rPr sz="3350" b="1" spc="-290" dirty="0">
                <a:solidFill>
                  <a:srgbClr val="1C4ABD"/>
                </a:solidFill>
                <a:latin typeface="Trebuchet MS"/>
                <a:cs typeface="Trebuchet MS"/>
              </a:rPr>
              <a:t> </a:t>
            </a:r>
            <a:r>
              <a:rPr sz="3350" b="1" spc="-380" dirty="0">
                <a:solidFill>
                  <a:srgbClr val="1C4ABD"/>
                </a:solidFill>
                <a:latin typeface="Trebuchet MS"/>
                <a:cs typeface="Trebuchet MS"/>
              </a:rPr>
              <a:t>21</a:t>
            </a:r>
            <a:r>
              <a:rPr sz="3350" b="1" spc="-290" dirty="0">
                <a:solidFill>
                  <a:srgbClr val="1C4ABD"/>
                </a:solidFill>
                <a:latin typeface="Trebuchet MS"/>
                <a:cs typeface="Trebuchet MS"/>
              </a:rPr>
              <a:t> </a:t>
            </a:r>
            <a:r>
              <a:rPr sz="3350" b="1" spc="215" dirty="0">
                <a:solidFill>
                  <a:srgbClr val="1C4ABD"/>
                </a:solidFill>
                <a:latin typeface="Trebuchet MS"/>
                <a:cs typeface="Trebuchet MS"/>
              </a:rPr>
              <a:t>layout </a:t>
            </a:r>
            <a:r>
              <a:rPr sz="3350" b="1" spc="365" dirty="0">
                <a:solidFill>
                  <a:srgbClr val="1C4ABD"/>
                </a:solidFill>
                <a:latin typeface="Trebuchet MS"/>
                <a:cs typeface="Trebuchet MS"/>
              </a:rPr>
              <a:t>and</a:t>
            </a:r>
            <a:r>
              <a:rPr sz="3350" b="1" spc="-300" dirty="0">
                <a:solidFill>
                  <a:srgbClr val="1C4ABD"/>
                </a:solidFill>
                <a:latin typeface="Trebuchet MS"/>
                <a:cs typeface="Trebuchet MS"/>
              </a:rPr>
              <a:t> </a:t>
            </a:r>
            <a:r>
              <a:rPr sz="3350" b="1" spc="150" dirty="0">
                <a:solidFill>
                  <a:srgbClr val="1C4ABD"/>
                </a:solidFill>
                <a:latin typeface="Trebuchet MS"/>
                <a:cs typeface="Trebuchet MS"/>
              </a:rPr>
              <a:t>functionalities</a:t>
            </a:r>
            <a:endParaRPr sz="3350">
              <a:latin typeface="Trebuchet MS"/>
              <a:cs typeface="Trebuchet MS"/>
            </a:endParaRPr>
          </a:p>
          <a:p>
            <a:pPr marL="12700" marR="1409700">
              <a:lnSpc>
                <a:spcPct val="115700"/>
              </a:lnSpc>
              <a:spcBef>
                <a:spcPts val="615"/>
              </a:spcBef>
            </a:pPr>
            <a:r>
              <a:rPr sz="3350" b="1" spc="195" dirty="0">
                <a:solidFill>
                  <a:srgbClr val="1C4ABD"/>
                </a:solidFill>
                <a:latin typeface="Trebuchet MS"/>
                <a:cs typeface="Trebuchet MS"/>
              </a:rPr>
              <a:t>Version</a:t>
            </a:r>
            <a:r>
              <a:rPr sz="3350" b="1" spc="-270" dirty="0">
                <a:solidFill>
                  <a:srgbClr val="1C4ABD"/>
                </a:solidFill>
                <a:latin typeface="Trebuchet MS"/>
                <a:cs typeface="Trebuchet MS"/>
              </a:rPr>
              <a:t> </a:t>
            </a:r>
            <a:r>
              <a:rPr sz="3350" b="1" spc="310" dirty="0">
                <a:solidFill>
                  <a:srgbClr val="1C4ABD"/>
                </a:solidFill>
                <a:latin typeface="Trebuchet MS"/>
                <a:cs typeface="Trebuchet MS"/>
              </a:rPr>
              <a:t>Comparison</a:t>
            </a:r>
            <a:r>
              <a:rPr sz="3350" b="1" spc="-270" dirty="0">
                <a:solidFill>
                  <a:srgbClr val="1C4ABD"/>
                </a:solidFill>
                <a:latin typeface="Trebuchet MS"/>
                <a:cs typeface="Trebuchet MS"/>
              </a:rPr>
              <a:t> </a:t>
            </a:r>
            <a:r>
              <a:rPr sz="3350" b="1" spc="125" dirty="0">
                <a:solidFill>
                  <a:srgbClr val="1C4ABD"/>
                </a:solidFill>
                <a:latin typeface="Trebuchet MS"/>
                <a:cs typeface="Trebuchet MS"/>
              </a:rPr>
              <a:t>with </a:t>
            </a:r>
            <a:r>
              <a:rPr sz="3350" b="1" spc="165" dirty="0">
                <a:solidFill>
                  <a:srgbClr val="1C4ABD"/>
                </a:solidFill>
                <a:latin typeface="Trebuchet MS"/>
                <a:cs typeface="Trebuchet MS"/>
              </a:rPr>
              <a:t>EndNote</a:t>
            </a:r>
            <a:r>
              <a:rPr sz="3350" b="1" spc="-280" dirty="0">
                <a:solidFill>
                  <a:srgbClr val="1C4ABD"/>
                </a:solidFill>
                <a:latin typeface="Trebuchet MS"/>
                <a:cs typeface="Trebuchet MS"/>
              </a:rPr>
              <a:t> </a:t>
            </a:r>
            <a:r>
              <a:rPr sz="3350" b="1" spc="60" dirty="0">
                <a:solidFill>
                  <a:srgbClr val="1C4ABD"/>
                </a:solidFill>
                <a:latin typeface="Trebuchet MS"/>
                <a:cs typeface="Trebuchet MS"/>
              </a:rPr>
              <a:t>20</a:t>
            </a:r>
            <a:endParaRPr sz="3350">
              <a:latin typeface="Trebuchet MS"/>
              <a:cs typeface="Trebuchet MS"/>
            </a:endParaRPr>
          </a:p>
          <a:p>
            <a:pPr marL="48260" marR="1772285">
              <a:lnSpc>
                <a:spcPct val="115700"/>
              </a:lnSpc>
              <a:spcBef>
                <a:spcPts val="950"/>
              </a:spcBef>
            </a:pPr>
            <a:r>
              <a:rPr sz="3350" b="1" spc="185" dirty="0">
                <a:solidFill>
                  <a:srgbClr val="1C4ABD"/>
                </a:solidFill>
                <a:latin typeface="Trebuchet MS"/>
                <a:cs typeface="Trebuchet MS"/>
              </a:rPr>
              <a:t>Integration</a:t>
            </a:r>
            <a:r>
              <a:rPr sz="3350" b="1" spc="-280" dirty="0">
                <a:solidFill>
                  <a:srgbClr val="1C4ABD"/>
                </a:solidFill>
                <a:latin typeface="Trebuchet MS"/>
                <a:cs typeface="Trebuchet MS"/>
              </a:rPr>
              <a:t> </a:t>
            </a:r>
            <a:r>
              <a:rPr sz="3350" b="1" spc="145" dirty="0">
                <a:solidFill>
                  <a:srgbClr val="1C4ABD"/>
                </a:solidFill>
                <a:latin typeface="Trebuchet MS"/>
                <a:cs typeface="Trebuchet MS"/>
              </a:rPr>
              <a:t>with</a:t>
            </a:r>
            <a:r>
              <a:rPr sz="3350" b="1" spc="-275" dirty="0">
                <a:solidFill>
                  <a:srgbClr val="1C4ABD"/>
                </a:solidFill>
                <a:latin typeface="Trebuchet MS"/>
                <a:cs typeface="Trebuchet MS"/>
              </a:rPr>
              <a:t> </a:t>
            </a:r>
            <a:r>
              <a:rPr sz="3350" b="1" spc="235" dirty="0">
                <a:solidFill>
                  <a:srgbClr val="1C4ABD"/>
                </a:solidFill>
                <a:latin typeface="Trebuchet MS"/>
                <a:cs typeface="Trebuchet MS"/>
              </a:rPr>
              <a:t>Google </a:t>
            </a:r>
            <a:r>
              <a:rPr sz="3350" b="1" spc="290" dirty="0">
                <a:solidFill>
                  <a:srgbClr val="1C4ABD"/>
                </a:solidFill>
                <a:latin typeface="Trebuchet MS"/>
                <a:cs typeface="Trebuchet MS"/>
              </a:rPr>
              <a:t>Docs</a:t>
            </a:r>
            <a:endParaRPr sz="3350">
              <a:latin typeface="Trebuchet MS"/>
              <a:cs typeface="Trebuchet MS"/>
            </a:endParaRPr>
          </a:p>
          <a:p>
            <a:pPr marL="41275" marR="831215">
              <a:lnSpc>
                <a:spcPct val="115700"/>
              </a:lnSpc>
              <a:spcBef>
                <a:spcPts val="175"/>
              </a:spcBef>
            </a:pPr>
            <a:r>
              <a:rPr sz="3350" b="1" spc="135" dirty="0">
                <a:solidFill>
                  <a:srgbClr val="1C4ABD"/>
                </a:solidFill>
                <a:latin typeface="Trebuchet MS"/>
                <a:cs typeface="Trebuchet MS"/>
              </a:rPr>
              <a:t>Reference</a:t>
            </a:r>
            <a:r>
              <a:rPr sz="3350" b="1" spc="-280" dirty="0">
                <a:solidFill>
                  <a:srgbClr val="1C4ABD"/>
                </a:solidFill>
                <a:latin typeface="Trebuchet MS"/>
                <a:cs typeface="Trebuchet MS"/>
              </a:rPr>
              <a:t> </a:t>
            </a:r>
            <a:r>
              <a:rPr sz="3350" b="1" spc="215" dirty="0">
                <a:solidFill>
                  <a:srgbClr val="1C4ABD"/>
                </a:solidFill>
                <a:latin typeface="Trebuchet MS"/>
                <a:cs typeface="Trebuchet MS"/>
              </a:rPr>
              <a:t>Formatting</a:t>
            </a:r>
            <a:r>
              <a:rPr sz="3350" b="1" spc="-275" dirty="0">
                <a:solidFill>
                  <a:srgbClr val="1C4ABD"/>
                </a:solidFill>
                <a:latin typeface="Trebuchet MS"/>
                <a:cs typeface="Trebuchet MS"/>
              </a:rPr>
              <a:t> </a:t>
            </a:r>
            <a:r>
              <a:rPr sz="3350" b="1" spc="295" dirty="0">
                <a:solidFill>
                  <a:srgbClr val="1C4ABD"/>
                </a:solidFill>
                <a:latin typeface="Trebuchet MS"/>
                <a:cs typeface="Trebuchet MS"/>
              </a:rPr>
              <a:t>using </a:t>
            </a:r>
            <a:r>
              <a:rPr sz="3350" b="1" spc="235" dirty="0">
                <a:solidFill>
                  <a:srgbClr val="1C4ABD"/>
                </a:solidFill>
                <a:latin typeface="Trebuchet MS"/>
                <a:cs typeface="Trebuchet MS"/>
              </a:rPr>
              <a:t>EndNote™</a:t>
            </a:r>
            <a:endParaRPr sz="3350">
              <a:latin typeface="Trebuchet MS"/>
              <a:cs typeface="Trebuchet MS"/>
            </a:endParaRPr>
          </a:p>
          <a:p>
            <a:pPr>
              <a:lnSpc>
                <a:spcPct val="100000"/>
              </a:lnSpc>
              <a:spcBef>
                <a:spcPts val="425"/>
              </a:spcBef>
            </a:pPr>
            <a:endParaRPr sz="3350">
              <a:latin typeface="Trebuchet MS"/>
              <a:cs typeface="Trebuchet MS"/>
            </a:endParaRPr>
          </a:p>
          <a:p>
            <a:pPr marL="86360">
              <a:lnSpc>
                <a:spcPct val="100000"/>
              </a:lnSpc>
            </a:pPr>
            <a:r>
              <a:rPr sz="3350" b="1" spc="275" dirty="0">
                <a:solidFill>
                  <a:srgbClr val="1C4ABD"/>
                </a:solidFill>
                <a:latin typeface="Trebuchet MS"/>
                <a:cs typeface="Trebuchet MS"/>
              </a:rPr>
              <a:t>Enhancements</a:t>
            </a:r>
            <a:r>
              <a:rPr sz="3350" b="1" spc="-280" dirty="0">
                <a:solidFill>
                  <a:srgbClr val="1C4ABD"/>
                </a:solidFill>
                <a:latin typeface="Trebuchet MS"/>
                <a:cs typeface="Trebuchet MS"/>
              </a:rPr>
              <a:t> </a:t>
            </a:r>
            <a:r>
              <a:rPr sz="3350" b="1" spc="140" dirty="0">
                <a:solidFill>
                  <a:srgbClr val="1C4ABD"/>
                </a:solidFill>
                <a:latin typeface="Trebuchet MS"/>
                <a:cs typeface="Trebuchet MS"/>
              </a:rPr>
              <a:t>to</a:t>
            </a:r>
            <a:r>
              <a:rPr sz="3350" b="1" spc="-275" dirty="0">
                <a:solidFill>
                  <a:srgbClr val="1C4ABD"/>
                </a:solidFill>
                <a:latin typeface="Trebuchet MS"/>
                <a:cs typeface="Trebuchet MS"/>
              </a:rPr>
              <a:t> </a:t>
            </a:r>
            <a:r>
              <a:rPr sz="3350" b="1" spc="180" dirty="0">
                <a:solidFill>
                  <a:srgbClr val="1C4ABD"/>
                </a:solidFill>
                <a:latin typeface="Trebuchet MS"/>
                <a:cs typeface="Trebuchet MS"/>
              </a:rPr>
              <a:t>EndNote</a:t>
            </a:r>
            <a:r>
              <a:rPr sz="3350" b="1" spc="-275" dirty="0">
                <a:solidFill>
                  <a:srgbClr val="1C4ABD"/>
                </a:solidFill>
                <a:latin typeface="Trebuchet MS"/>
                <a:cs typeface="Trebuchet MS"/>
              </a:rPr>
              <a:t> </a:t>
            </a:r>
            <a:r>
              <a:rPr sz="3350" b="1" spc="315" dirty="0">
                <a:solidFill>
                  <a:srgbClr val="1C4ABD"/>
                </a:solidFill>
                <a:latin typeface="Trebuchet MS"/>
                <a:cs typeface="Trebuchet MS"/>
              </a:rPr>
              <a:t>Web</a:t>
            </a:r>
            <a:endParaRPr sz="3350">
              <a:latin typeface="Trebuchet MS"/>
              <a:cs typeface="Trebuchet MS"/>
            </a:endParaRPr>
          </a:p>
        </p:txBody>
      </p:sp>
      <p:pic>
        <p:nvPicPr>
          <p:cNvPr id="8" name="object 8"/>
          <p:cNvPicPr/>
          <p:nvPr/>
        </p:nvPicPr>
        <p:blipFill>
          <a:blip r:embed="rId6" cstate="print"/>
          <a:stretch>
            <a:fillRect/>
          </a:stretch>
        </p:blipFill>
        <p:spPr>
          <a:xfrm>
            <a:off x="554129" y="4582027"/>
            <a:ext cx="898553" cy="898550"/>
          </a:xfrm>
          <a:prstGeom prst="rect">
            <a:avLst/>
          </a:prstGeom>
        </p:spPr>
      </p:pic>
      <p:pic>
        <p:nvPicPr>
          <p:cNvPr id="9" name="object 9"/>
          <p:cNvPicPr/>
          <p:nvPr/>
        </p:nvPicPr>
        <p:blipFill>
          <a:blip r:embed="rId7" cstate="print"/>
          <a:stretch>
            <a:fillRect/>
          </a:stretch>
        </p:blipFill>
        <p:spPr>
          <a:xfrm>
            <a:off x="516873" y="5782177"/>
            <a:ext cx="943541" cy="943538"/>
          </a:xfrm>
          <a:prstGeom prst="rect">
            <a:avLst/>
          </a:prstGeom>
        </p:spPr>
      </p:pic>
      <p:pic>
        <p:nvPicPr>
          <p:cNvPr id="10" name="object 10"/>
          <p:cNvPicPr/>
          <p:nvPr/>
        </p:nvPicPr>
        <p:blipFill>
          <a:blip r:embed="rId8" cstate="print"/>
          <a:stretch>
            <a:fillRect/>
          </a:stretch>
        </p:blipFill>
        <p:spPr>
          <a:xfrm>
            <a:off x="530324" y="7156460"/>
            <a:ext cx="920779" cy="844872"/>
          </a:xfrm>
          <a:prstGeom prst="rect">
            <a:avLst/>
          </a:prstGeom>
        </p:spPr>
      </p:pic>
      <p:sp>
        <p:nvSpPr>
          <p:cNvPr id="11" name="object 11"/>
          <p:cNvSpPr txBox="1"/>
          <p:nvPr/>
        </p:nvSpPr>
        <p:spPr>
          <a:xfrm>
            <a:off x="773311" y="2152614"/>
            <a:ext cx="432434" cy="5831840"/>
          </a:xfrm>
          <a:prstGeom prst="rect">
            <a:avLst/>
          </a:prstGeom>
        </p:spPr>
        <p:txBody>
          <a:bodyPr vert="horz" wrap="square" lIns="0" tIns="14604" rIns="0" bIns="0" rtlCol="0">
            <a:spAutoFit/>
          </a:bodyPr>
          <a:lstStyle/>
          <a:p>
            <a:pPr marL="147955">
              <a:lnSpc>
                <a:spcPct val="100000"/>
              </a:lnSpc>
              <a:spcBef>
                <a:spcPts val="114"/>
              </a:spcBef>
            </a:pPr>
            <a:r>
              <a:rPr sz="4750" b="1" spc="-1055" dirty="0">
                <a:solidFill>
                  <a:srgbClr val="FFFFFF"/>
                </a:solidFill>
                <a:latin typeface="Trebuchet MS"/>
                <a:cs typeface="Trebuchet MS"/>
              </a:rPr>
              <a:t>1</a:t>
            </a:r>
            <a:endParaRPr sz="4750">
              <a:latin typeface="Trebuchet MS"/>
              <a:cs typeface="Trebuchet MS"/>
            </a:endParaRPr>
          </a:p>
          <a:p>
            <a:pPr marL="73660">
              <a:lnSpc>
                <a:spcPct val="100000"/>
              </a:lnSpc>
              <a:spcBef>
                <a:spcPts val="4069"/>
              </a:spcBef>
            </a:pPr>
            <a:r>
              <a:rPr sz="4750" b="1" spc="-50" dirty="0">
                <a:solidFill>
                  <a:srgbClr val="FFFFFF"/>
                </a:solidFill>
                <a:latin typeface="Trebuchet MS"/>
                <a:cs typeface="Trebuchet MS"/>
              </a:rPr>
              <a:t>2</a:t>
            </a:r>
            <a:endParaRPr sz="4750">
              <a:latin typeface="Trebuchet MS"/>
              <a:cs typeface="Trebuchet MS"/>
            </a:endParaRPr>
          </a:p>
          <a:p>
            <a:pPr marL="57150">
              <a:lnSpc>
                <a:spcPct val="100000"/>
              </a:lnSpc>
              <a:spcBef>
                <a:spcPts val="4054"/>
              </a:spcBef>
            </a:pPr>
            <a:r>
              <a:rPr sz="4450" b="1" spc="25" dirty="0">
                <a:solidFill>
                  <a:srgbClr val="FFFFFF"/>
                </a:solidFill>
                <a:latin typeface="Trebuchet MS"/>
                <a:cs typeface="Trebuchet MS"/>
              </a:rPr>
              <a:t>3</a:t>
            </a:r>
            <a:endParaRPr sz="4450">
              <a:latin typeface="Trebuchet MS"/>
              <a:cs typeface="Trebuchet MS"/>
            </a:endParaRPr>
          </a:p>
          <a:p>
            <a:pPr marL="12700">
              <a:lnSpc>
                <a:spcPct val="100000"/>
              </a:lnSpc>
              <a:spcBef>
                <a:spcPts val="4110"/>
              </a:spcBef>
            </a:pPr>
            <a:r>
              <a:rPr sz="4700" b="1" spc="360" dirty="0">
                <a:solidFill>
                  <a:srgbClr val="FFFFFF"/>
                </a:solidFill>
                <a:latin typeface="Trebuchet MS"/>
                <a:cs typeface="Trebuchet MS"/>
              </a:rPr>
              <a:t>4</a:t>
            </a:r>
            <a:endParaRPr sz="4700">
              <a:latin typeface="Trebuchet MS"/>
              <a:cs typeface="Trebuchet MS"/>
            </a:endParaRPr>
          </a:p>
          <a:p>
            <a:pPr marL="20320">
              <a:lnSpc>
                <a:spcPct val="100000"/>
              </a:lnSpc>
              <a:spcBef>
                <a:spcPts val="5440"/>
              </a:spcBef>
            </a:pPr>
            <a:r>
              <a:rPr sz="4700" b="1" spc="250" dirty="0">
                <a:solidFill>
                  <a:srgbClr val="FFFFFF"/>
                </a:solidFill>
                <a:latin typeface="Trebuchet MS"/>
                <a:cs typeface="Trebuchet MS"/>
              </a:rPr>
              <a:t>5</a:t>
            </a:r>
            <a:endParaRPr sz="4700">
              <a:latin typeface="Trebuchet MS"/>
              <a:cs typeface="Trebuchet MS"/>
            </a:endParaRPr>
          </a:p>
        </p:txBody>
      </p:sp>
      <p:grpSp>
        <p:nvGrpSpPr>
          <p:cNvPr id="12" name="object 12"/>
          <p:cNvGrpSpPr/>
          <p:nvPr/>
        </p:nvGrpSpPr>
        <p:grpSpPr>
          <a:xfrm>
            <a:off x="9609749" y="153007"/>
            <a:ext cx="8678545" cy="7422515"/>
            <a:chOff x="9609749" y="153007"/>
            <a:chExt cx="8678545" cy="7422515"/>
          </a:xfrm>
        </p:grpSpPr>
        <p:pic>
          <p:nvPicPr>
            <p:cNvPr id="13" name="object 13"/>
            <p:cNvPicPr/>
            <p:nvPr/>
          </p:nvPicPr>
          <p:blipFill>
            <a:blip r:embed="rId9" cstate="print"/>
            <a:stretch>
              <a:fillRect/>
            </a:stretch>
          </p:blipFill>
          <p:spPr>
            <a:xfrm>
              <a:off x="9609749" y="796521"/>
              <a:ext cx="7650738" cy="6778611"/>
            </a:xfrm>
            <a:prstGeom prst="rect">
              <a:avLst/>
            </a:prstGeom>
          </p:spPr>
        </p:pic>
        <p:pic>
          <p:nvPicPr>
            <p:cNvPr id="14" name="object 14"/>
            <p:cNvPicPr/>
            <p:nvPr/>
          </p:nvPicPr>
          <p:blipFill>
            <a:blip r:embed="rId10" cstate="print"/>
            <a:stretch>
              <a:fillRect/>
            </a:stretch>
          </p:blipFill>
          <p:spPr>
            <a:xfrm>
              <a:off x="16341486" y="153007"/>
              <a:ext cx="1946513" cy="1946512"/>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278350" y="1195642"/>
            <a:ext cx="0" cy="7860030"/>
          </a:xfrm>
          <a:custGeom>
            <a:avLst/>
            <a:gdLst/>
            <a:ahLst/>
            <a:cxnLst/>
            <a:rect l="l" t="t" r="r" b="b"/>
            <a:pathLst>
              <a:path h="7860030">
                <a:moveTo>
                  <a:pt x="0" y="7859477"/>
                </a:moveTo>
                <a:lnTo>
                  <a:pt x="0" y="0"/>
                </a:lnTo>
              </a:path>
            </a:pathLst>
          </a:custGeom>
          <a:ln w="38100">
            <a:solidFill>
              <a:srgbClr val="1B6ABD"/>
            </a:solidFill>
          </a:ln>
        </p:spPr>
        <p:txBody>
          <a:bodyPr wrap="square" lIns="0" tIns="0" rIns="0" bIns="0" rtlCol="0"/>
          <a:lstStyle/>
          <a:p>
            <a:endParaRPr/>
          </a:p>
        </p:txBody>
      </p:sp>
      <p:pic>
        <p:nvPicPr>
          <p:cNvPr id="3" name="object 3"/>
          <p:cNvPicPr/>
          <p:nvPr/>
        </p:nvPicPr>
        <p:blipFill>
          <a:blip r:embed="rId2" cstate="print"/>
          <a:stretch>
            <a:fillRect/>
          </a:stretch>
        </p:blipFill>
        <p:spPr>
          <a:xfrm>
            <a:off x="3444675" y="9258299"/>
            <a:ext cx="14843325" cy="1028700"/>
          </a:xfrm>
          <a:prstGeom prst="rect">
            <a:avLst/>
          </a:prstGeom>
        </p:spPr>
      </p:pic>
      <p:grpSp>
        <p:nvGrpSpPr>
          <p:cNvPr id="4" name="object 4"/>
          <p:cNvGrpSpPr/>
          <p:nvPr/>
        </p:nvGrpSpPr>
        <p:grpSpPr>
          <a:xfrm>
            <a:off x="590257" y="595868"/>
            <a:ext cx="6702425" cy="3999865"/>
            <a:chOff x="590257" y="595868"/>
            <a:chExt cx="6702425" cy="3999865"/>
          </a:xfrm>
        </p:grpSpPr>
        <p:pic>
          <p:nvPicPr>
            <p:cNvPr id="5" name="object 5"/>
            <p:cNvPicPr/>
            <p:nvPr/>
          </p:nvPicPr>
          <p:blipFill>
            <a:blip r:embed="rId3" cstate="print"/>
            <a:stretch>
              <a:fillRect/>
            </a:stretch>
          </p:blipFill>
          <p:spPr>
            <a:xfrm>
              <a:off x="590257" y="595868"/>
              <a:ext cx="6701881" cy="3999250"/>
            </a:xfrm>
            <a:prstGeom prst="rect">
              <a:avLst/>
            </a:prstGeom>
          </p:spPr>
        </p:pic>
        <p:pic>
          <p:nvPicPr>
            <p:cNvPr id="6" name="object 6"/>
            <p:cNvPicPr/>
            <p:nvPr/>
          </p:nvPicPr>
          <p:blipFill>
            <a:blip r:embed="rId4" cstate="print"/>
            <a:stretch>
              <a:fillRect/>
            </a:stretch>
          </p:blipFill>
          <p:spPr>
            <a:xfrm>
              <a:off x="1028700" y="848998"/>
              <a:ext cx="6017239" cy="3492998"/>
            </a:xfrm>
            <a:prstGeom prst="rect">
              <a:avLst/>
            </a:prstGeom>
          </p:spPr>
        </p:pic>
      </p:grpSp>
      <p:grpSp>
        <p:nvGrpSpPr>
          <p:cNvPr id="7" name="object 7"/>
          <p:cNvGrpSpPr/>
          <p:nvPr/>
        </p:nvGrpSpPr>
        <p:grpSpPr>
          <a:xfrm>
            <a:off x="9134489" y="466066"/>
            <a:ext cx="6702425" cy="3999865"/>
            <a:chOff x="9134489" y="466066"/>
            <a:chExt cx="6702425" cy="3999865"/>
          </a:xfrm>
        </p:grpSpPr>
        <p:pic>
          <p:nvPicPr>
            <p:cNvPr id="8" name="object 8"/>
            <p:cNvPicPr/>
            <p:nvPr/>
          </p:nvPicPr>
          <p:blipFill>
            <a:blip r:embed="rId5" cstate="print"/>
            <a:stretch>
              <a:fillRect/>
            </a:stretch>
          </p:blipFill>
          <p:spPr>
            <a:xfrm>
              <a:off x="9134489" y="466066"/>
              <a:ext cx="6701881" cy="3999250"/>
            </a:xfrm>
            <a:prstGeom prst="rect">
              <a:avLst/>
            </a:prstGeom>
          </p:spPr>
        </p:pic>
        <p:pic>
          <p:nvPicPr>
            <p:cNvPr id="9" name="object 9"/>
            <p:cNvPicPr/>
            <p:nvPr/>
          </p:nvPicPr>
          <p:blipFill>
            <a:blip r:embed="rId6" cstate="print"/>
            <a:stretch>
              <a:fillRect/>
            </a:stretch>
          </p:blipFill>
          <p:spPr>
            <a:xfrm>
              <a:off x="9360377" y="671571"/>
              <a:ext cx="6099261" cy="3540611"/>
            </a:xfrm>
            <a:prstGeom prst="rect">
              <a:avLst/>
            </a:prstGeom>
          </p:spPr>
        </p:pic>
      </p:grpSp>
      <p:grpSp>
        <p:nvGrpSpPr>
          <p:cNvPr id="10" name="object 10"/>
          <p:cNvGrpSpPr/>
          <p:nvPr/>
        </p:nvGrpSpPr>
        <p:grpSpPr>
          <a:xfrm>
            <a:off x="9143999" y="5055870"/>
            <a:ext cx="6702425" cy="3999865"/>
            <a:chOff x="9143999" y="5055870"/>
            <a:chExt cx="6702425" cy="3999865"/>
          </a:xfrm>
        </p:grpSpPr>
        <p:pic>
          <p:nvPicPr>
            <p:cNvPr id="11" name="object 11"/>
            <p:cNvPicPr/>
            <p:nvPr/>
          </p:nvPicPr>
          <p:blipFill>
            <a:blip r:embed="rId3" cstate="print"/>
            <a:stretch>
              <a:fillRect/>
            </a:stretch>
          </p:blipFill>
          <p:spPr>
            <a:xfrm>
              <a:off x="9143999" y="5055870"/>
              <a:ext cx="6701881" cy="3999250"/>
            </a:xfrm>
            <a:prstGeom prst="rect">
              <a:avLst/>
            </a:prstGeom>
          </p:spPr>
        </p:pic>
        <p:pic>
          <p:nvPicPr>
            <p:cNvPr id="12" name="object 12"/>
            <p:cNvPicPr/>
            <p:nvPr/>
          </p:nvPicPr>
          <p:blipFill>
            <a:blip r:embed="rId7" cstate="print"/>
            <a:stretch>
              <a:fillRect/>
            </a:stretch>
          </p:blipFill>
          <p:spPr>
            <a:xfrm>
              <a:off x="9372691" y="5380146"/>
              <a:ext cx="6251904" cy="3378403"/>
            </a:xfrm>
            <a:prstGeom prst="rect">
              <a:avLst/>
            </a:prstGeom>
          </p:spPr>
        </p:pic>
      </p:grpSp>
      <p:sp>
        <p:nvSpPr>
          <p:cNvPr id="13" name="object 13"/>
          <p:cNvSpPr txBox="1"/>
          <p:nvPr/>
        </p:nvSpPr>
        <p:spPr>
          <a:xfrm>
            <a:off x="399057" y="5087578"/>
            <a:ext cx="6969125" cy="3610610"/>
          </a:xfrm>
          <a:prstGeom prst="rect">
            <a:avLst/>
          </a:prstGeom>
        </p:spPr>
        <p:txBody>
          <a:bodyPr vert="horz" wrap="square" lIns="0" tIns="227329" rIns="0" bIns="0" rtlCol="0">
            <a:spAutoFit/>
          </a:bodyPr>
          <a:lstStyle/>
          <a:p>
            <a:pPr marL="12700" marR="5080">
              <a:lnSpc>
                <a:spcPts val="8850"/>
              </a:lnSpc>
              <a:spcBef>
                <a:spcPts val="1789"/>
              </a:spcBef>
            </a:pPr>
            <a:r>
              <a:rPr sz="8750" spc="-215" dirty="0">
                <a:solidFill>
                  <a:srgbClr val="1B6ABD"/>
                </a:solidFill>
                <a:latin typeface="Arial Black"/>
                <a:cs typeface="Arial Black"/>
              </a:rPr>
              <a:t>Glimpses</a:t>
            </a:r>
            <a:r>
              <a:rPr sz="8750" spc="-819" dirty="0">
                <a:solidFill>
                  <a:srgbClr val="1B6ABD"/>
                </a:solidFill>
                <a:latin typeface="Arial Black"/>
                <a:cs typeface="Arial Black"/>
              </a:rPr>
              <a:t> </a:t>
            </a:r>
            <a:r>
              <a:rPr sz="8750" spc="225" dirty="0">
                <a:solidFill>
                  <a:srgbClr val="1B6ABD"/>
                </a:solidFill>
                <a:latin typeface="Arial Black"/>
                <a:cs typeface="Arial Black"/>
              </a:rPr>
              <a:t>of </a:t>
            </a:r>
            <a:r>
              <a:rPr sz="8750" spc="-25" dirty="0">
                <a:solidFill>
                  <a:srgbClr val="1B6ABD"/>
                </a:solidFill>
                <a:latin typeface="Arial Black"/>
                <a:cs typeface="Arial Black"/>
              </a:rPr>
              <a:t>the </a:t>
            </a:r>
            <a:r>
              <a:rPr sz="8750" spc="-10" dirty="0">
                <a:solidFill>
                  <a:srgbClr val="1B6ABD"/>
                </a:solidFill>
                <a:latin typeface="Arial Black"/>
                <a:cs typeface="Arial Black"/>
              </a:rPr>
              <a:t>Workshop</a:t>
            </a:r>
            <a:endParaRPr sz="8750">
              <a:latin typeface="Arial Black"/>
              <a:cs typeface="Arial Black"/>
            </a:endParaRPr>
          </a:p>
        </p:txBody>
      </p:sp>
      <p:pic>
        <p:nvPicPr>
          <p:cNvPr id="14" name="object 14"/>
          <p:cNvPicPr/>
          <p:nvPr/>
        </p:nvPicPr>
        <p:blipFill>
          <a:blip r:embed="rId8" cstate="print"/>
          <a:stretch>
            <a:fillRect/>
          </a:stretch>
        </p:blipFill>
        <p:spPr>
          <a:xfrm>
            <a:off x="16341486" y="153007"/>
            <a:ext cx="1946513" cy="19465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grpSp>
        <p:nvGrpSpPr>
          <p:cNvPr id="3" name="object 3"/>
          <p:cNvGrpSpPr/>
          <p:nvPr/>
        </p:nvGrpSpPr>
        <p:grpSpPr>
          <a:xfrm>
            <a:off x="10854666" y="0"/>
            <a:ext cx="7433945" cy="8592820"/>
            <a:chOff x="10854666" y="0"/>
            <a:chExt cx="7433945" cy="8592820"/>
          </a:xfrm>
        </p:grpSpPr>
        <p:pic>
          <p:nvPicPr>
            <p:cNvPr id="4" name="object 4"/>
            <p:cNvPicPr/>
            <p:nvPr/>
          </p:nvPicPr>
          <p:blipFill>
            <a:blip r:embed="rId2" cstate="print"/>
            <a:stretch>
              <a:fillRect/>
            </a:stretch>
          </p:blipFill>
          <p:spPr>
            <a:xfrm>
              <a:off x="11937796" y="6978647"/>
              <a:ext cx="6350203" cy="1613725"/>
            </a:xfrm>
            <a:prstGeom prst="rect">
              <a:avLst/>
            </a:prstGeom>
          </p:spPr>
        </p:pic>
        <p:pic>
          <p:nvPicPr>
            <p:cNvPr id="5" name="object 5"/>
            <p:cNvPicPr/>
            <p:nvPr/>
          </p:nvPicPr>
          <p:blipFill>
            <a:blip r:embed="rId3" cstate="print"/>
            <a:stretch>
              <a:fillRect/>
            </a:stretch>
          </p:blipFill>
          <p:spPr>
            <a:xfrm>
              <a:off x="10854666" y="0"/>
              <a:ext cx="7433332" cy="8006120"/>
            </a:xfrm>
            <a:prstGeom prst="rect">
              <a:avLst/>
            </a:prstGeom>
          </p:spPr>
        </p:pic>
      </p:grpSp>
      <p:pic>
        <p:nvPicPr>
          <p:cNvPr id="6" name="object 6"/>
          <p:cNvPicPr/>
          <p:nvPr/>
        </p:nvPicPr>
        <p:blipFill>
          <a:blip r:embed="rId4" cstate="print"/>
          <a:stretch>
            <a:fillRect/>
          </a:stretch>
        </p:blipFill>
        <p:spPr>
          <a:xfrm>
            <a:off x="3487268" y="0"/>
            <a:ext cx="4453606" cy="1533907"/>
          </a:xfrm>
          <a:prstGeom prst="rect">
            <a:avLst/>
          </a:prstGeom>
        </p:spPr>
      </p:pic>
      <p:pic>
        <p:nvPicPr>
          <p:cNvPr id="7" name="object 7"/>
          <p:cNvPicPr/>
          <p:nvPr/>
        </p:nvPicPr>
        <p:blipFill>
          <a:blip r:embed="rId5" cstate="print"/>
          <a:stretch>
            <a:fillRect/>
          </a:stretch>
        </p:blipFill>
        <p:spPr>
          <a:xfrm>
            <a:off x="8114136" y="8499233"/>
            <a:ext cx="4487073" cy="1787766"/>
          </a:xfrm>
          <a:prstGeom prst="rect">
            <a:avLst/>
          </a:prstGeom>
        </p:spPr>
      </p:pic>
      <p:sp>
        <p:nvSpPr>
          <p:cNvPr id="8" name="object 8"/>
          <p:cNvSpPr txBox="1">
            <a:spLocks noGrp="1"/>
          </p:cNvSpPr>
          <p:nvPr>
            <p:ph type="title"/>
          </p:nvPr>
        </p:nvSpPr>
        <p:spPr>
          <a:xfrm>
            <a:off x="1377029" y="2253060"/>
            <a:ext cx="9062371" cy="1761379"/>
          </a:xfrm>
          <a:prstGeom prst="rect">
            <a:avLst/>
          </a:prstGeom>
        </p:spPr>
        <p:txBody>
          <a:bodyPr vert="horz" wrap="square" lIns="0" tIns="14604" rIns="0" bIns="0" rtlCol="0">
            <a:spAutoFit/>
          </a:bodyPr>
          <a:lstStyle/>
          <a:p>
            <a:pPr marL="12700">
              <a:lnSpc>
                <a:spcPct val="100000"/>
              </a:lnSpc>
              <a:spcBef>
                <a:spcPts val="114"/>
              </a:spcBef>
            </a:pPr>
            <a:r>
              <a:rPr sz="11350" b="0" spc="-1395" dirty="0" smtClean="0">
                <a:solidFill>
                  <a:srgbClr val="FFFFFF"/>
                </a:solidFill>
                <a:latin typeface="Trebuchet MS"/>
                <a:cs typeface="Trebuchet MS"/>
              </a:rPr>
              <a:t>T</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R</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A</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I</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N</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I</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N</a:t>
            </a:r>
            <a:r>
              <a:rPr lang="en-US" sz="11350" b="0" spc="-1395" dirty="0" smtClean="0">
                <a:solidFill>
                  <a:srgbClr val="FFFFFF"/>
                </a:solidFill>
                <a:latin typeface="Trebuchet MS"/>
                <a:cs typeface="Trebuchet MS"/>
              </a:rPr>
              <a:t> </a:t>
            </a:r>
            <a:r>
              <a:rPr sz="11350" b="0" spc="-1395" dirty="0" smtClean="0">
                <a:solidFill>
                  <a:srgbClr val="FFFFFF"/>
                </a:solidFill>
                <a:latin typeface="Trebuchet MS"/>
                <a:cs typeface="Trebuchet MS"/>
              </a:rPr>
              <a:t>G</a:t>
            </a:r>
            <a:r>
              <a:rPr sz="11350" b="0" spc="-740" dirty="0" smtClean="0">
                <a:solidFill>
                  <a:srgbClr val="FFFFFF"/>
                </a:solidFill>
                <a:latin typeface="Trebuchet MS"/>
                <a:cs typeface="Trebuchet MS"/>
              </a:rPr>
              <a:t> </a:t>
            </a:r>
            <a:r>
              <a:rPr sz="11350" b="0" spc="-1895" dirty="0" smtClean="0">
                <a:solidFill>
                  <a:srgbClr val="FFFFFF"/>
                </a:solidFill>
                <a:latin typeface="Trebuchet MS"/>
                <a:cs typeface="Trebuchet MS"/>
              </a:rPr>
              <a:t>O</a:t>
            </a:r>
            <a:r>
              <a:rPr lang="en-US" sz="11350" b="0" spc="-1895" dirty="0" smtClean="0">
                <a:solidFill>
                  <a:srgbClr val="FFFFFF"/>
                </a:solidFill>
                <a:latin typeface="Trebuchet MS"/>
                <a:cs typeface="Trebuchet MS"/>
              </a:rPr>
              <a:t> </a:t>
            </a:r>
            <a:r>
              <a:rPr sz="11350" b="0" spc="-1895" dirty="0" smtClean="0">
                <a:solidFill>
                  <a:srgbClr val="FFFFFF"/>
                </a:solidFill>
                <a:latin typeface="Trebuchet MS"/>
                <a:cs typeface="Trebuchet MS"/>
              </a:rPr>
              <a:t>N</a:t>
            </a:r>
            <a:endParaRPr sz="11350" dirty="0">
              <a:latin typeface="Trebuchet MS"/>
              <a:cs typeface="Trebuchet MS"/>
            </a:endParaRPr>
          </a:p>
        </p:txBody>
      </p:sp>
      <p:sp>
        <p:nvSpPr>
          <p:cNvPr id="9" name="object 9"/>
          <p:cNvSpPr txBox="1"/>
          <p:nvPr/>
        </p:nvSpPr>
        <p:spPr>
          <a:xfrm>
            <a:off x="1377028" y="3637052"/>
            <a:ext cx="6737107" cy="1761379"/>
          </a:xfrm>
          <a:prstGeom prst="rect">
            <a:avLst/>
          </a:prstGeom>
        </p:spPr>
        <p:txBody>
          <a:bodyPr vert="horz" wrap="square" lIns="0" tIns="14604" rIns="0" bIns="0" rtlCol="0">
            <a:spAutoFit/>
          </a:bodyPr>
          <a:lstStyle/>
          <a:p>
            <a:pPr marL="12700">
              <a:lnSpc>
                <a:spcPct val="100000"/>
              </a:lnSpc>
              <a:spcBef>
                <a:spcPts val="114"/>
              </a:spcBef>
            </a:pPr>
            <a:r>
              <a:rPr sz="11350" spc="-1380" dirty="0" smtClean="0">
                <a:solidFill>
                  <a:srgbClr val="FFFFFF"/>
                </a:solidFill>
                <a:latin typeface="Trebuchet MS"/>
                <a:cs typeface="Trebuchet MS"/>
              </a:rPr>
              <a:t>J</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O</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U</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R</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N</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A</a:t>
            </a:r>
            <a:r>
              <a:rPr lang="en-US" sz="11350" spc="-1380" dirty="0" smtClean="0">
                <a:solidFill>
                  <a:srgbClr val="FFFFFF"/>
                </a:solidFill>
                <a:latin typeface="Trebuchet MS"/>
                <a:cs typeface="Trebuchet MS"/>
              </a:rPr>
              <a:t> </a:t>
            </a:r>
            <a:r>
              <a:rPr sz="11350" spc="-1380" dirty="0" smtClean="0">
                <a:solidFill>
                  <a:srgbClr val="FFFFFF"/>
                </a:solidFill>
                <a:latin typeface="Trebuchet MS"/>
                <a:cs typeface="Trebuchet MS"/>
              </a:rPr>
              <a:t>L</a:t>
            </a:r>
            <a:endParaRPr sz="11350" dirty="0">
              <a:latin typeface="Trebuchet MS"/>
              <a:cs typeface="Trebuchet MS"/>
            </a:endParaRPr>
          </a:p>
        </p:txBody>
      </p:sp>
      <p:sp>
        <p:nvSpPr>
          <p:cNvPr id="10" name="object 10"/>
          <p:cNvSpPr txBox="1"/>
          <p:nvPr/>
        </p:nvSpPr>
        <p:spPr>
          <a:xfrm>
            <a:off x="1377028" y="5021043"/>
            <a:ext cx="6563846" cy="3241271"/>
          </a:xfrm>
          <a:prstGeom prst="rect">
            <a:avLst/>
          </a:prstGeom>
        </p:spPr>
        <p:txBody>
          <a:bodyPr vert="horz" wrap="square" lIns="0" tIns="14604" rIns="0" bIns="0" rtlCol="0">
            <a:spAutoFit/>
          </a:bodyPr>
          <a:lstStyle/>
          <a:p>
            <a:pPr marL="12700">
              <a:lnSpc>
                <a:spcPct val="100000"/>
              </a:lnSpc>
              <a:spcBef>
                <a:spcPts val="114"/>
              </a:spcBef>
            </a:pPr>
            <a:r>
              <a:rPr sz="11350" spc="-1490" dirty="0" smtClean="0">
                <a:solidFill>
                  <a:srgbClr val="FFFFFF"/>
                </a:solidFill>
                <a:latin typeface="Trebuchet MS"/>
                <a:cs typeface="Trebuchet MS"/>
              </a:rPr>
              <a:t>C</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I</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T</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A</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T</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I</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O</a:t>
            </a:r>
            <a:r>
              <a:rPr lang="en-US" sz="11350" spc="-1490" dirty="0" smtClean="0">
                <a:solidFill>
                  <a:srgbClr val="FFFFFF"/>
                </a:solidFill>
                <a:latin typeface="Trebuchet MS"/>
                <a:cs typeface="Trebuchet MS"/>
              </a:rPr>
              <a:t> </a:t>
            </a:r>
            <a:r>
              <a:rPr sz="11350" spc="-1490" dirty="0" smtClean="0">
                <a:solidFill>
                  <a:srgbClr val="FFFFFF"/>
                </a:solidFill>
                <a:latin typeface="Trebuchet MS"/>
                <a:cs typeface="Trebuchet MS"/>
              </a:rPr>
              <a:t>N</a:t>
            </a:r>
            <a:endParaRPr sz="11350" dirty="0">
              <a:latin typeface="Trebuchet MS"/>
              <a:cs typeface="Trebuchet MS"/>
            </a:endParaRPr>
          </a:p>
          <a:p>
            <a:pPr marL="134620">
              <a:lnSpc>
                <a:spcPct val="100000"/>
              </a:lnSpc>
              <a:spcBef>
                <a:spcPts val="7384"/>
              </a:spcBef>
            </a:pPr>
            <a:r>
              <a:rPr sz="3450" spc="260" dirty="0" smtClean="0">
                <a:solidFill>
                  <a:srgbClr val="FFFFFF"/>
                </a:solidFill>
                <a:latin typeface="Trebuchet MS"/>
                <a:cs typeface="Trebuchet MS"/>
              </a:rPr>
              <a:t>25.</a:t>
            </a:r>
            <a:r>
              <a:rPr lang="en-US" sz="3450" spc="260" dirty="0" smtClean="0">
                <a:solidFill>
                  <a:srgbClr val="FFFFFF"/>
                </a:solidFill>
                <a:latin typeface="Trebuchet MS"/>
                <a:cs typeface="Trebuchet MS"/>
              </a:rPr>
              <a:t>JULY</a:t>
            </a:r>
            <a:r>
              <a:rPr sz="3450" spc="260" dirty="0" smtClean="0">
                <a:solidFill>
                  <a:srgbClr val="FFFFFF"/>
                </a:solidFill>
                <a:latin typeface="Trebuchet MS"/>
                <a:cs typeface="Trebuchet MS"/>
              </a:rPr>
              <a:t>.2023</a:t>
            </a:r>
            <a:endParaRPr sz="345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pic>
        <p:nvPicPr>
          <p:cNvPr id="3" name="object 3"/>
          <p:cNvPicPr/>
          <p:nvPr/>
        </p:nvPicPr>
        <p:blipFill>
          <a:blip r:embed="rId2" cstate="print"/>
          <a:stretch>
            <a:fillRect/>
          </a:stretch>
        </p:blipFill>
        <p:spPr>
          <a:xfrm>
            <a:off x="16501749" y="1283256"/>
            <a:ext cx="761999" cy="190499"/>
          </a:xfrm>
          <a:prstGeom prst="rect">
            <a:avLst/>
          </a:prstGeom>
        </p:spPr>
      </p:pic>
      <p:pic>
        <p:nvPicPr>
          <p:cNvPr id="4" name="object 4"/>
          <p:cNvPicPr/>
          <p:nvPr/>
        </p:nvPicPr>
        <p:blipFill>
          <a:blip r:embed="rId2" cstate="print"/>
          <a:stretch>
            <a:fillRect/>
          </a:stretch>
        </p:blipFill>
        <p:spPr>
          <a:xfrm>
            <a:off x="1028700" y="1283256"/>
            <a:ext cx="761999" cy="190499"/>
          </a:xfrm>
          <a:prstGeom prst="rect">
            <a:avLst/>
          </a:prstGeom>
        </p:spPr>
      </p:pic>
      <p:sp>
        <p:nvSpPr>
          <p:cNvPr id="5" name="object 5"/>
          <p:cNvSpPr/>
          <p:nvPr/>
        </p:nvSpPr>
        <p:spPr>
          <a:xfrm>
            <a:off x="1028700" y="4220870"/>
            <a:ext cx="13986510" cy="4783455"/>
          </a:xfrm>
          <a:custGeom>
            <a:avLst/>
            <a:gdLst/>
            <a:ahLst/>
            <a:cxnLst/>
            <a:rect l="l" t="t" r="r" b="b"/>
            <a:pathLst>
              <a:path w="13986510" h="4783455">
                <a:moveTo>
                  <a:pt x="13986265" y="4782890"/>
                </a:moveTo>
                <a:lnTo>
                  <a:pt x="0" y="4782890"/>
                </a:lnTo>
                <a:lnTo>
                  <a:pt x="0" y="0"/>
                </a:lnTo>
                <a:lnTo>
                  <a:pt x="13986265" y="0"/>
                </a:lnTo>
                <a:lnTo>
                  <a:pt x="13986265" y="478289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016000" y="2129345"/>
            <a:ext cx="9308548" cy="1597873"/>
          </a:xfrm>
          <a:prstGeom prst="rect">
            <a:avLst/>
          </a:prstGeom>
        </p:spPr>
        <p:txBody>
          <a:bodyPr vert="horz" wrap="square" lIns="0" tIns="12700" rIns="0" bIns="0" rtlCol="0">
            <a:spAutoFit/>
          </a:bodyPr>
          <a:lstStyle/>
          <a:p>
            <a:pPr marL="12700">
              <a:lnSpc>
                <a:spcPct val="100000"/>
              </a:lnSpc>
              <a:spcBef>
                <a:spcPts val="100"/>
              </a:spcBef>
            </a:pPr>
            <a:r>
              <a:rPr sz="10300" b="0" spc="-1450" dirty="0" smtClean="0">
                <a:solidFill>
                  <a:srgbClr val="FFFFFF"/>
                </a:solidFill>
                <a:latin typeface="Trebuchet MS"/>
                <a:cs typeface="Trebuchet MS"/>
              </a:rPr>
              <a:t>I</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N</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T</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R</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O</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D</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U</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C</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T</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I</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O</a:t>
            </a:r>
            <a:r>
              <a:rPr lang="en-US" sz="10300" b="0" spc="-1450" dirty="0" smtClean="0">
                <a:solidFill>
                  <a:srgbClr val="FFFFFF"/>
                </a:solidFill>
                <a:latin typeface="Trebuchet MS"/>
                <a:cs typeface="Trebuchet MS"/>
              </a:rPr>
              <a:t> </a:t>
            </a:r>
            <a:r>
              <a:rPr sz="10300" b="0" spc="-1450" dirty="0" smtClean="0">
                <a:solidFill>
                  <a:srgbClr val="FFFFFF"/>
                </a:solidFill>
                <a:latin typeface="Trebuchet MS"/>
                <a:cs typeface="Trebuchet MS"/>
              </a:rPr>
              <a:t>N</a:t>
            </a:r>
            <a:endParaRPr sz="10300" dirty="0">
              <a:latin typeface="Trebuchet MS"/>
              <a:cs typeface="Trebuchet MS"/>
            </a:endParaRPr>
          </a:p>
        </p:txBody>
      </p:sp>
      <p:sp>
        <p:nvSpPr>
          <p:cNvPr id="7" name="object 7"/>
          <p:cNvSpPr txBox="1"/>
          <p:nvPr/>
        </p:nvSpPr>
        <p:spPr>
          <a:xfrm>
            <a:off x="1394778" y="4557116"/>
            <a:ext cx="12371705" cy="3987800"/>
          </a:xfrm>
          <a:prstGeom prst="rect">
            <a:avLst/>
          </a:prstGeom>
        </p:spPr>
        <p:txBody>
          <a:bodyPr vert="horz" wrap="square" lIns="0" tIns="11430" rIns="0" bIns="0" rtlCol="0">
            <a:spAutoFit/>
          </a:bodyPr>
          <a:lstStyle/>
          <a:p>
            <a:pPr marL="12700" marR="5080" algn="just">
              <a:lnSpc>
                <a:spcPct val="116100"/>
              </a:lnSpc>
              <a:spcBef>
                <a:spcPts val="90"/>
              </a:spcBef>
            </a:pPr>
            <a:r>
              <a:rPr sz="2800" dirty="0">
                <a:solidFill>
                  <a:srgbClr val="2A3C73"/>
                </a:solidFill>
                <a:latin typeface="Trebuchet MS"/>
                <a:cs typeface="Trebuchet MS"/>
              </a:rPr>
              <a:t>Central</a:t>
            </a:r>
            <a:r>
              <a:rPr sz="2800" spc="20" dirty="0">
                <a:solidFill>
                  <a:srgbClr val="2A3C73"/>
                </a:solidFill>
                <a:latin typeface="Trebuchet MS"/>
                <a:cs typeface="Trebuchet MS"/>
              </a:rPr>
              <a:t> </a:t>
            </a:r>
            <a:r>
              <a:rPr sz="2800" spc="-40" dirty="0">
                <a:solidFill>
                  <a:srgbClr val="2A3C73"/>
                </a:solidFill>
                <a:latin typeface="Trebuchet MS"/>
                <a:cs typeface="Trebuchet MS"/>
              </a:rPr>
              <a:t>Library,</a:t>
            </a:r>
            <a:r>
              <a:rPr sz="2800" spc="25" dirty="0">
                <a:solidFill>
                  <a:srgbClr val="2A3C73"/>
                </a:solidFill>
                <a:latin typeface="Trebuchet MS"/>
                <a:cs typeface="Trebuchet MS"/>
              </a:rPr>
              <a:t> </a:t>
            </a:r>
            <a:r>
              <a:rPr sz="2800" spc="210" dirty="0">
                <a:solidFill>
                  <a:srgbClr val="2A3C73"/>
                </a:solidFill>
                <a:latin typeface="Trebuchet MS"/>
                <a:cs typeface="Trebuchet MS"/>
              </a:rPr>
              <a:t>DTU</a:t>
            </a:r>
            <a:r>
              <a:rPr sz="2800" spc="25" dirty="0">
                <a:solidFill>
                  <a:srgbClr val="2A3C73"/>
                </a:solidFill>
                <a:latin typeface="Trebuchet MS"/>
                <a:cs typeface="Trebuchet MS"/>
              </a:rPr>
              <a:t> </a:t>
            </a:r>
            <a:r>
              <a:rPr sz="2800" spc="120" dirty="0">
                <a:solidFill>
                  <a:srgbClr val="2A3C73"/>
                </a:solidFill>
                <a:latin typeface="Trebuchet MS"/>
                <a:cs typeface="Trebuchet MS"/>
              </a:rPr>
              <a:t>has</a:t>
            </a:r>
            <a:r>
              <a:rPr sz="2800" spc="25" dirty="0">
                <a:solidFill>
                  <a:srgbClr val="2A3C73"/>
                </a:solidFill>
                <a:latin typeface="Trebuchet MS"/>
                <a:cs typeface="Trebuchet MS"/>
              </a:rPr>
              <a:t> </a:t>
            </a:r>
            <a:r>
              <a:rPr sz="2800" dirty="0">
                <a:solidFill>
                  <a:srgbClr val="2A3C73"/>
                </a:solidFill>
                <a:latin typeface="Trebuchet MS"/>
                <a:cs typeface="Trebuchet MS"/>
              </a:rPr>
              <a:t>organized</a:t>
            </a:r>
            <a:r>
              <a:rPr sz="2800" spc="25" dirty="0">
                <a:solidFill>
                  <a:srgbClr val="2A3C73"/>
                </a:solidFill>
                <a:latin typeface="Trebuchet MS"/>
                <a:cs typeface="Trebuchet MS"/>
              </a:rPr>
              <a:t> </a:t>
            </a:r>
            <a:r>
              <a:rPr sz="2800" dirty="0">
                <a:solidFill>
                  <a:srgbClr val="2A3C73"/>
                </a:solidFill>
                <a:latin typeface="Trebuchet MS"/>
                <a:cs typeface="Trebuchet MS"/>
              </a:rPr>
              <a:t>an</a:t>
            </a:r>
            <a:r>
              <a:rPr sz="2800" spc="25" dirty="0">
                <a:solidFill>
                  <a:srgbClr val="2A3C73"/>
                </a:solidFill>
                <a:latin typeface="Trebuchet MS"/>
                <a:cs typeface="Trebuchet MS"/>
              </a:rPr>
              <a:t> </a:t>
            </a:r>
            <a:r>
              <a:rPr sz="2800" dirty="0">
                <a:solidFill>
                  <a:srgbClr val="2A3C73"/>
                </a:solidFill>
                <a:latin typeface="Trebuchet MS"/>
                <a:cs typeface="Trebuchet MS"/>
              </a:rPr>
              <a:t>online</a:t>
            </a:r>
            <a:r>
              <a:rPr sz="2800" spc="25" dirty="0">
                <a:solidFill>
                  <a:srgbClr val="2A3C73"/>
                </a:solidFill>
                <a:latin typeface="Trebuchet MS"/>
                <a:cs typeface="Trebuchet MS"/>
              </a:rPr>
              <a:t> </a:t>
            </a:r>
            <a:r>
              <a:rPr sz="2800" spc="-45" dirty="0">
                <a:solidFill>
                  <a:srgbClr val="2A3C73"/>
                </a:solidFill>
                <a:latin typeface="Trebuchet MS"/>
                <a:cs typeface="Trebuchet MS"/>
              </a:rPr>
              <a:t>training</a:t>
            </a:r>
            <a:r>
              <a:rPr sz="2800" spc="25" dirty="0">
                <a:solidFill>
                  <a:srgbClr val="2A3C73"/>
                </a:solidFill>
                <a:latin typeface="Trebuchet MS"/>
                <a:cs typeface="Trebuchet MS"/>
              </a:rPr>
              <a:t> </a:t>
            </a:r>
            <a:r>
              <a:rPr sz="2800" dirty="0">
                <a:solidFill>
                  <a:srgbClr val="2A3C73"/>
                </a:solidFill>
                <a:latin typeface="Trebuchet MS"/>
                <a:cs typeface="Trebuchet MS"/>
              </a:rPr>
              <a:t>Programme</a:t>
            </a:r>
            <a:r>
              <a:rPr sz="2800" spc="25" dirty="0">
                <a:solidFill>
                  <a:srgbClr val="2A3C73"/>
                </a:solidFill>
                <a:latin typeface="Trebuchet MS"/>
                <a:cs typeface="Trebuchet MS"/>
              </a:rPr>
              <a:t> </a:t>
            </a:r>
            <a:r>
              <a:rPr sz="2800" spc="50" dirty="0">
                <a:solidFill>
                  <a:srgbClr val="2A3C73"/>
                </a:solidFill>
                <a:latin typeface="Trebuchet MS"/>
                <a:cs typeface="Trebuchet MS"/>
              </a:rPr>
              <a:t>on</a:t>
            </a:r>
            <a:r>
              <a:rPr sz="2800" spc="25" dirty="0">
                <a:solidFill>
                  <a:srgbClr val="2A3C73"/>
                </a:solidFill>
                <a:latin typeface="Trebuchet MS"/>
                <a:cs typeface="Trebuchet MS"/>
              </a:rPr>
              <a:t> </a:t>
            </a:r>
            <a:r>
              <a:rPr sz="2800" spc="-10" dirty="0">
                <a:solidFill>
                  <a:srgbClr val="2A3C73"/>
                </a:solidFill>
                <a:latin typeface="Trebuchet MS"/>
                <a:cs typeface="Trebuchet MS"/>
              </a:rPr>
              <a:t>Journal </a:t>
            </a:r>
            <a:r>
              <a:rPr sz="2800" dirty="0">
                <a:solidFill>
                  <a:srgbClr val="2A3C73"/>
                </a:solidFill>
                <a:latin typeface="Trebuchet MS"/>
                <a:cs typeface="Trebuchet MS"/>
              </a:rPr>
              <a:t>Citation</a:t>
            </a:r>
            <a:r>
              <a:rPr sz="2800" spc="570" dirty="0">
                <a:solidFill>
                  <a:srgbClr val="2A3C73"/>
                </a:solidFill>
                <a:latin typeface="Trebuchet MS"/>
                <a:cs typeface="Trebuchet MS"/>
              </a:rPr>
              <a:t> </a:t>
            </a:r>
            <a:r>
              <a:rPr sz="2800" dirty="0">
                <a:solidFill>
                  <a:srgbClr val="2A3C73"/>
                </a:solidFill>
                <a:latin typeface="Trebuchet MS"/>
                <a:cs typeface="Trebuchet MS"/>
              </a:rPr>
              <a:t>Reports</a:t>
            </a:r>
            <a:r>
              <a:rPr sz="2800" spc="575" dirty="0">
                <a:solidFill>
                  <a:srgbClr val="2A3C73"/>
                </a:solidFill>
                <a:latin typeface="Trebuchet MS"/>
                <a:cs typeface="Trebuchet MS"/>
              </a:rPr>
              <a:t> </a:t>
            </a:r>
            <a:r>
              <a:rPr sz="2800" spc="95" dirty="0">
                <a:solidFill>
                  <a:srgbClr val="2A3C73"/>
                </a:solidFill>
                <a:latin typeface="Trebuchet MS"/>
                <a:cs typeface="Trebuchet MS"/>
              </a:rPr>
              <a:t>2023</a:t>
            </a:r>
            <a:r>
              <a:rPr sz="2800" spc="570" dirty="0">
                <a:solidFill>
                  <a:srgbClr val="2A3C73"/>
                </a:solidFill>
                <a:latin typeface="Trebuchet MS"/>
                <a:cs typeface="Trebuchet MS"/>
              </a:rPr>
              <a:t> </a:t>
            </a:r>
            <a:r>
              <a:rPr sz="2800" dirty="0">
                <a:solidFill>
                  <a:srgbClr val="2A3C73"/>
                </a:solidFill>
                <a:latin typeface="Trebuchet MS"/>
                <a:cs typeface="Trebuchet MS"/>
              </a:rPr>
              <a:t>-</a:t>
            </a:r>
            <a:r>
              <a:rPr sz="2800" spc="575" dirty="0">
                <a:solidFill>
                  <a:srgbClr val="2A3C73"/>
                </a:solidFill>
                <a:latin typeface="Trebuchet MS"/>
                <a:cs typeface="Trebuchet MS"/>
              </a:rPr>
              <a:t> </a:t>
            </a:r>
            <a:r>
              <a:rPr sz="2800" spc="90" dirty="0">
                <a:solidFill>
                  <a:srgbClr val="2A3C73"/>
                </a:solidFill>
                <a:latin typeface="Trebuchet MS"/>
                <a:cs typeface="Trebuchet MS"/>
              </a:rPr>
              <a:t>Dawn</a:t>
            </a:r>
            <a:r>
              <a:rPr sz="2800" spc="575" dirty="0">
                <a:solidFill>
                  <a:srgbClr val="2A3C73"/>
                </a:solidFill>
                <a:latin typeface="Trebuchet MS"/>
                <a:cs typeface="Trebuchet MS"/>
              </a:rPr>
              <a:t> </a:t>
            </a:r>
            <a:r>
              <a:rPr sz="2800" dirty="0">
                <a:solidFill>
                  <a:srgbClr val="2A3C73"/>
                </a:solidFill>
                <a:latin typeface="Trebuchet MS"/>
                <a:cs typeface="Trebuchet MS"/>
              </a:rPr>
              <a:t>of</a:t>
            </a:r>
            <a:r>
              <a:rPr sz="2800" spc="570" dirty="0">
                <a:solidFill>
                  <a:srgbClr val="2A3C73"/>
                </a:solidFill>
                <a:latin typeface="Trebuchet MS"/>
                <a:cs typeface="Trebuchet MS"/>
              </a:rPr>
              <a:t> </a:t>
            </a:r>
            <a:r>
              <a:rPr sz="2800" spc="70" dirty="0">
                <a:solidFill>
                  <a:srgbClr val="2A3C73"/>
                </a:solidFill>
                <a:latin typeface="Trebuchet MS"/>
                <a:cs typeface="Trebuchet MS"/>
              </a:rPr>
              <a:t>a</a:t>
            </a:r>
            <a:r>
              <a:rPr sz="2800" spc="575" dirty="0">
                <a:solidFill>
                  <a:srgbClr val="2A3C73"/>
                </a:solidFill>
                <a:latin typeface="Trebuchet MS"/>
                <a:cs typeface="Trebuchet MS"/>
              </a:rPr>
              <a:t> </a:t>
            </a:r>
            <a:r>
              <a:rPr sz="2800" spc="90" dirty="0">
                <a:solidFill>
                  <a:srgbClr val="2A3C73"/>
                </a:solidFill>
                <a:latin typeface="Trebuchet MS"/>
                <a:cs typeface="Trebuchet MS"/>
              </a:rPr>
              <a:t>New</a:t>
            </a:r>
            <a:r>
              <a:rPr sz="2800" spc="575" dirty="0">
                <a:solidFill>
                  <a:srgbClr val="2A3C73"/>
                </a:solidFill>
                <a:latin typeface="Trebuchet MS"/>
                <a:cs typeface="Trebuchet MS"/>
              </a:rPr>
              <a:t> </a:t>
            </a:r>
            <a:r>
              <a:rPr sz="2800" spc="70" dirty="0">
                <a:solidFill>
                  <a:srgbClr val="2A3C73"/>
                </a:solidFill>
                <a:latin typeface="Trebuchet MS"/>
                <a:cs typeface="Trebuchet MS"/>
              </a:rPr>
              <a:t>Era</a:t>
            </a:r>
            <a:r>
              <a:rPr sz="2800" spc="570" dirty="0">
                <a:solidFill>
                  <a:srgbClr val="2A3C73"/>
                </a:solidFill>
                <a:latin typeface="Trebuchet MS"/>
                <a:cs typeface="Trebuchet MS"/>
              </a:rPr>
              <a:t> </a:t>
            </a:r>
            <a:r>
              <a:rPr sz="2800" dirty="0">
                <a:solidFill>
                  <a:srgbClr val="2A3C73"/>
                </a:solidFill>
                <a:latin typeface="Trebuchet MS"/>
                <a:cs typeface="Trebuchet MS"/>
              </a:rPr>
              <a:t>by</a:t>
            </a:r>
            <a:r>
              <a:rPr sz="2800" spc="575" dirty="0">
                <a:solidFill>
                  <a:srgbClr val="2A3C73"/>
                </a:solidFill>
                <a:latin typeface="Trebuchet MS"/>
                <a:cs typeface="Trebuchet MS"/>
              </a:rPr>
              <a:t> </a:t>
            </a:r>
            <a:r>
              <a:rPr sz="2800" dirty="0">
                <a:solidFill>
                  <a:srgbClr val="2A3C73"/>
                </a:solidFill>
                <a:latin typeface="Trebuchet MS"/>
                <a:cs typeface="Trebuchet MS"/>
              </a:rPr>
              <a:t>Clarivate</a:t>
            </a:r>
            <a:r>
              <a:rPr sz="2800" spc="575" dirty="0">
                <a:solidFill>
                  <a:srgbClr val="2A3C73"/>
                </a:solidFill>
                <a:latin typeface="Trebuchet MS"/>
                <a:cs typeface="Trebuchet MS"/>
              </a:rPr>
              <a:t> </a:t>
            </a:r>
            <a:r>
              <a:rPr sz="2800" spc="50" dirty="0">
                <a:solidFill>
                  <a:srgbClr val="2A3C73"/>
                </a:solidFill>
                <a:latin typeface="Trebuchet MS"/>
                <a:cs typeface="Trebuchet MS"/>
              </a:rPr>
              <a:t>on</a:t>
            </a:r>
            <a:r>
              <a:rPr sz="2800" spc="570" dirty="0">
                <a:solidFill>
                  <a:srgbClr val="2A3C73"/>
                </a:solidFill>
                <a:latin typeface="Trebuchet MS"/>
                <a:cs typeface="Trebuchet MS"/>
              </a:rPr>
              <a:t> </a:t>
            </a:r>
            <a:r>
              <a:rPr sz="2800" spc="-10" dirty="0">
                <a:solidFill>
                  <a:srgbClr val="2A3C73"/>
                </a:solidFill>
                <a:latin typeface="Trebuchet MS"/>
                <a:cs typeface="Trebuchet MS"/>
              </a:rPr>
              <a:t>25.07.2023 </a:t>
            </a:r>
            <a:r>
              <a:rPr sz="2800" dirty="0">
                <a:solidFill>
                  <a:srgbClr val="2A3C73"/>
                </a:solidFill>
                <a:latin typeface="Trebuchet MS"/>
                <a:cs typeface="Trebuchet MS"/>
              </a:rPr>
              <a:t>(Tuesday)</a:t>
            </a:r>
            <a:r>
              <a:rPr sz="2800" spc="540" dirty="0">
                <a:solidFill>
                  <a:srgbClr val="2A3C73"/>
                </a:solidFill>
                <a:latin typeface="Trebuchet MS"/>
                <a:cs typeface="Trebuchet MS"/>
              </a:rPr>
              <a:t> </a:t>
            </a:r>
            <a:r>
              <a:rPr sz="2800" dirty="0">
                <a:solidFill>
                  <a:srgbClr val="2A3C73"/>
                </a:solidFill>
                <a:latin typeface="Trebuchet MS"/>
                <a:cs typeface="Trebuchet MS"/>
              </a:rPr>
              <a:t>at</a:t>
            </a:r>
            <a:r>
              <a:rPr sz="2800" spc="545" dirty="0">
                <a:solidFill>
                  <a:srgbClr val="2A3C73"/>
                </a:solidFill>
                <a:latin typeface="Trebuchet MS"/>
                <a:cs typeface="Trebuchet MS"/>
              </a:rPr>
              <a:t> </a:t>
            </a:r>
            <a:r>
              <a:rPr sz="2800" dirty="0">
                <a:solidFill>
                  <a:srgbClr val="2A3C73"/>
                </a:solidFill>
                <a:latin typeface="Trebuchet MS"/>
                <a:cs typeface="Trebuchet MS"/>
              </a:rPr>
              <a:t>11:00</a:t>
            </a:r>
            <a:r>
              <a:rPr sz="2800" spc="545" dirty="0">
                <a:solidFill>
                  <a:srgbClr val="2A3C73"/>
                </a:solidFill>
                <a:latin typeface="Trebuchet MS"/>
                <a:cs typeface="Trebuchet MS"/>
              </a:rPr>
              <a:t> </a:t>
            </a:r>
            <a:r>
              <a:rPr sz="2800" dirty="0">
                <a:solidFill>
                  <a:srgbClr val="2A3C73"/>
                </a:solidFill>
                <a:latin typeface="Trebuchet MS"/>
                <a:cs typeface="Trebuchet MS"/>
              </a:rPr>
              <a:t>a.m.</a:t>
            </a:r>
            <a:r>
              <a:rPr sz="2800" spc="545" dirty="0">
                <a:solidFill>
                  <a:srgbClr val="2A3C73"/>
                </a:solidFill>
                <a:latin typeface="Trebuchet MS"/>
                <a:cs typeface="Trebuchet MS"/>
              </a:rPr>
              <a:t> </a:t>
            </a:r>
            <a:r>
              <a:rPr sz="2800" spc="50" dirty="0">
                <a:solidFill>
                  <a:srgbClr val="2A3C73"/>
                </a:solidFill>
                <a:latin typeface="Trebuchet MS"/>
                <a:cs typeface="Trebuchet MS"/>
              </a:rPr>
              <a:t>The</a:t>
            </a:r>
            <a:r>
              <a:rPr sz="2800" spc="545" dirty="0">
                <a:solidFill>
                  <a:srgbClr val="2A3C73"/>
                </a:solidFill>
                <a:latin typeface="Trebuchet MS"/>
                <a:cs typeface="Trebuchet MS"/>
              </a:rPr>
              <a:t> </a:t>
            </a:r>
            <a:r>
              <a:rPr sz="2800" dirty="0">
                <a:solidFill>
                  <a:srgbClr val="2A3C73"/>
                </a:solidFill>
                <a:latin typeface="Trebuchet MS"/>
                <a:cs typeface="Trebuchet MS"/>
              </a:rPr>
              <a:t>workshop</a:t>
            </a:r>
            <a:r>
              <a:rPr sz="2800" spc="545" dirty="0">
                <a:solidFill>
                  <a:srgbClr val="2A3C73"/>
                </a:solidFill>
                <a:latin typeface="Trebuchet MS"/>
                <a:cs typeface="Trebuchet MS"/>
              </a:rPr>
              <a:t> </a:t>
            </a:r>
            <a:r>
              <a:rPr sz="2800" spc="95" dirty="0">
                <a:solidFill>
                  <a:srgbClr val="2A3C73"/>
                </a:solidFill>
                <a:latin typeface="Trebuchet MS"/>
                <a:cs typeface="Trebuchet MS"/>
              </a:rPr>
              <a:t>was</a:t>
            </a:r>
            <a:r>
              <a:rPr sz="2800" spc="545" dirty="0">
                <a:solidFill>
                  <a:srgbClr val="2A3C73"/>
                </a:solidFill>
                <a:latin typeface="Trebuchet MS"/>
                <a:cs typeface="Trebuchet MS"/>
              </a:rPr>
              <a:t> </a:t>
            </a:r>
            <a:r>
              <a:rPr sz="2800" dirty="0">
                <a:solidFill>
                  <a:srgbClr val="2A3C73"/>
                </a:solidFill>
                <a:latin typeface="Trebuchet MS"/>
                <a:cs typeface="Trebuchet MS"/>
              </a:rPr>
              <a:t>conducted</a:t>
            </a:r>
            <a:r>
              <a:rPr sz="2800" spc="545" dirty="0">
                <a:solidFill>
                  <a:srgbClr val="2A3C73"/>
                </a:solidFill>
                <a:latin typeface="Trebuchet MS"/>
                <a:cs typeface="Trebuchet MS"/>
              </a:rPr>
              <a:t> </a:t>
            </a:r>
            <a:r>
              <a:rPr sz="2800" dirty="0">
                <a:solidFill>
                  <a:srgbClr val="2A3C73"/>
                </a:solidFill>
                <a:latin typeface="Trebuchet MS"/>
                <a:cs typeface="Trebuchet MS"/>
              </a:rPr>
              <a:t>by</a:t>
            </a:r>
            <a:r>
              <a:rPr sz="2800" spc="545" dirty="0">
                <a:solidFill>
                  <a:srgbClr val="2A3C73"/>
                </a:solidFill>
                <a:latin typeface="Trebuchet MS"/>
                <a:cs typeface="Trebuchet MS"/>
              </a:rPr>
              <a:t> </a:t>
            </a:r>
            <a:r>
              <a:rPr sz="2800" dirty="0">
                <a:solidFill>
                  <a:srgbClr val="2A3C73"/>
                </a:solidFill>
                <a:latin typeface="Trebuchet MS"/>
                <a:cs typeface="Trebuchet MS"/>
              </a:rPr>
              <a:t>an</a:t>
            </a:r>
            <a:r>
              <a:rPr sz="2800" spc="545" dirty="0">
                <a:solidFill>
                  <a:srgbClr val="2A3C73"/>
                </a:solidFill>
                <a:latin typeface="Trebuchet MS"/>
                <a:cs typeface="Trebuchet MS"/>
              </a:rPr>
              <a:t> </a:t>
            </a:r>
            <a:r>
              <a:rPr sz="2800" dirty="0">
                <a:solidFill>
                  <a:srgbClr val="2A3C73"/>
                </a:solidFill>
                <a:latin typeface="Trebuchet MS"/>
                <a:cs typeface="Trebuchet MS"/>
              </a:rPr>
              <a:t>expert</a:t>
            </a:r>
            <a:r>
              <a:rPr sz="2800" spc="545" dirty="0">
                <a:solidFill>
                  <a:srgbClr val="2A3C73"/>
                </a:solidFill>
                <a:latin typeface="Trebuchet MS"/>
                <a:cs typeface="Trebuchet MS"/>
              </a:rPr>
              <a:t> </a:t>
            </a:r>
            <a:r>
              <a:rPr sz="2800" spc="-25" dirty="0">
                <a:solidFill>
                  <a:srgbClr val="2A3C73"/>
                </a:solidFill>
                <a:latin typeface="Trebuchet MS"/>
                <a:cs typeface="Trebuchet MS"/>
              </a:rPr>
              <a:t>and </a:t>
            </a:r>
            <a:r>
              <a:rPr sz="2800" spc="-75" dirty="0">
                <a:solidFill>
                  <a:srgbClr val="2A3C73"/>
                </a:solidFill>
                <a:latin typeface="Trebuchet MS"/>
                <a:cs typeface="Trebuchet MS"/>
              </a:rPr>
              <a:t>trainer,</a:t>
            </a:r>
            <a:r>
              <a:rPr sz="2800" spc="235" dirty="0">
                <a:solidFill>
                  <a:srgbClr val="2A3C73"/>
                </a:solidFill>
                <a:latin typeface="Trebuchet MS"/>
                <a:cs typeface="Trebuchet MS"/>
              </a:rPr>
              <a:t> </a:t>
            </a:r>
            <a:r>
              <a:rPr sz="2800" dirty="0">
                <a:solidFill>
                  <a:srgbClr val="2A3C73"/>
                </a:solidFill>
                <a:latin typeface="Trebuchet MS"/>
                <a:cs typeface="Trebuchet MS"/>
              </a:rPr>
              <a:t>Dr.</a:t>
            </a:r>
            <a:r>
              <a:rPr sz="2800" spc="235" dirty="0">
                <a:solidFill>
                  <a:srgbClr val="2A3C73"/>
                </a:solidFill>
                <a:latin typeface="Trebuchet MS"/>
                <a:cs typeface="Trebuchet MS"/>
              </a:rPr>
              <a:t> </a:t>
            </a:r>
            <a:r>
              <a:rPr sz="2800" spc="90" dirty="0">
                <a:solidFill>
                  <a:srgbClr val="2A3C73"/>
                </a:solidFill>
                <a:latin typeface="Trebuchet MS"/>
                <a:cs typeface="Trebuchet MS"/>
              </a:rPr>
              <a:t>Subhasree</a:t>
            </a:r>
            <a:r>
              <a:rPr sz="2800" spc="235" dirty="0">
                <a:solidFill>
                  <a:srgbClr val="2A3C73"/>
                </a:solidFill>
                <a:latin typeface="Trebuchet MS"/>
                <a:cs typeface="Trebuchet MS"/>
              </a:rPr>
              <a:t> </a:t>
            </a:r>
            <a:r>
              <a:rPr sz="2800" spc="70" dirty="0">
                <a:solidFill>
                  <a:srgbClr val="2A3C73"/>
                </a:solidFill>
                <a:latin typeface="Trebuchet MS"/>
                <a:cs typeface="Trebuchet MS"/>
              </a:rPr>
              <a:t>Nag,</a:t>
            </a:r>
            <a:r>
              <a:rPr sz="2800" spc="235" dirty="0">
                <a:solidFill>
                  <a:srgbClr val="2A3C73"/>
                </a:solidFill>
                <a:latin typeface="Trebuchet MS"/>
                <a:cs typeface="Trebuchet MS"/>
              </a:rPr>
              <a:t> </a:t>
            </a:r>
            <a:r>
              <a:rPr sz="2800" spc="45" dirty="0">
                <a:solidFill>
                  <a:srgbClr val="2A3C73"/>
                </a:solidFill>
                <a:latin typeface="Trebuchet MS"/>
                <a:cs typeface="Trebuchet MS"/>
              </a:rPr>
              <a:t>Regional</a:t>
            </a:r>
            <a:r>
              <a:rPr sz="2800" spc="235" dirty="0">
                <a:solidFill>
                  <a:srgbClr val="2A3C73"/>
                </a:solidFill>
                <a:latin typeface="Trebuchet MS"/>
                <a:cs typeface="Trebuchet MS"/>
              </a:rPr>
              <a:t> </a:t>
            </a:r>
            <a:r>
              <a:rPr sz="2800" dirty="0">
                <a:solidFill>
                  <a:srgbClr val="2A3C73"/>
                </a:solidFill>
                <a:latin typeface="Trebuchet MS"/>
                <a:cs typeface="Trebuchet MS"/>
              </a:rPr>
              <a:t>Solutions</a:t>
            </a:r>
            <a:r>
              <a:rPr sz="2800" spc="240" dirty="0">
                <a:solidFill>
                  <a:srgbClr val="2A3C73"/>
                </a:solidFill>
                <a:latin typeface="Trebuchet MS"/>
                <a:cs typeface="Trebuchet MS"/>
              </a:rPr>
              <a:t> </a:t>
            </a:r>
            <a:r>
              <a:rPr sz="2800" dirty="0">
                <a:solidFill>
                  <a:srgbClr val="2A3C73"/>
                </a:solidFill>
                <a:latin typeface="Trebuchet MS"/>
                <a:cs typeface="Trebuchet MS"/>
              </a:rPr>
              <a:t>Consultant</a:t>
            </a:r>
            <a:r>
              <a:rPr sz="2800" spc="235" dirty="0">
                <a:solidFill>
                  <a:srgbClr val="2A3C73"/>
                </a:solidFill>
                <a:latin typeface="Trebuchet MS"/>
                <a:cs typeface="Trebuchet MS"/>
              </a:rPr>
              <a:t> </a:t>
            </a:r>
            <a:r>
              <a:rPr sz="2800" dirty="0">
                <a:solidFill>
                  <a:srgbClr val="2A3C73"/>
                </a:solidFill>
                <a:latin typeface="Trebuchet MS"/>
                <a:cs typeface="Trebuchet MS"/>
              </a:rPr>
              <a:t>and</a:t>
            </a:r>
            <a:r>
              <a:rPr sz="2800" spc="235" dirty="0">
                <a:solidFill>
                  <a:srgbClr val="2A3C73"/>
                </a:solidFill>
                <a:latin typeface="Trebuchet MS"/>
                <a:cs typeface="Trebuchet MS"/>
              </a:rPr>
              <a:t> </a:t>
            </a:r>
            <a:r>
              <a:rPr sz="2800" dirty="0">
                <a:solidFill>
                  <a:srgbClr val="2A3C73"/>
                </a:solidFill>
                <a:latin typeface="Trebuchet MS"/>
                <a:cs typeface="Trebuchet MS"/>
              </a:rPr>
              <a:t>arranged</a:t>
            </a:r>
            <a:r>
              <a:rPr sz="2800" spc="235" dirty="0">
                <a:solidFill>
                  <a:srgbClr val="2A3C73"/>
                </a:solidFill>
                <a:latin typeface="Trebuchet MS"/>
                <a:cs typeface="Trebuchet MS"/>
              </a:rPr>
              <a:t> </a:t>
            </a:r>
            <a:r>
              <a:rPr sz="2800" spc="-25" dirty="0">
                <a:solidFill>
                  <a:srgbClr val="2A3C73"/>
                </a:solidFill>
                <a:latin typeface="Trebuchet MS"/>
                <a:cs typeface="Trebuchet MS"/>
              </a:rPr>
              <a:t>by </a:t>
            </a:r>
            <a:r>
              <a:rPr sz="2800" spc="75" dirty="0">
                <a:solidFill>
                  <a:srgbClr val="2A3C73"/>
                </a:solidFill>
                <a:latin typeface="Trebuchet MS"/>
                <a:cs typeface="Trebuchet MS"/>
              </a:rPr>
              <a:t>Saurabh</a:t>
            </a:r>
            <a:r>
              <a:rPr sz="2800" spc="180" dirty="0">
                <a:solidFill>
                  <a:srgbClr val="2A3C73"/>
                </a:solidFill>
                <a:latin typeface="Trebuchet MS"/>
                <a:cs typeface="Trebuchet MS"/>
              </a:rPr>
              <a:t> </a:t>
            </a:r>
            <a:r>
              <a:rPr sz="2800" dirty="0">
                <a:solidFill>
                  <a:srgbClr val="2A3C73"/>
                </a:solidFill>
                <a:latin typeface="Trebuchet MS"/>
                <a:cs typeface="Trebuchet MS"/>
              </a:rPr>
              <a:t>Srivastava,</a:t>
            </a:r>
            <a:r>
              <a:rPr sz="2800" spc="180" dirty="0">
                <a:solidFill>
                  <a:srgbClr val="2A3C73"/>
                </a:solidFill>
                <a:latin typeface="Trebuchet MS"/>
                <a:cs typeface="Trebuchet MS"/>
              </a:rPr>
              <a:t> </a:t>
            </a:r>
            <a:r>
              <a:rPr sz="2800" dirty="0">
                <a:solidFill>
                  <a:srgbClr val="2A3C73"/>
                </a:solidFill>
                <a:latin typeface="Trebuchet MS"/>
                <a:cs typeface="Trebuchet MS"/>
              </a:rPr>
              <a:t>Sr.</a:t>
            </a:r>
            <a:r>
              <a:rPr sz="2800" spc="185" dirty="0">
                <a:solidFill>
                  <a:srgbClr val="2A3C73"/>
                </a:solidFill>
                <a:latin typeface="Trebuchet MS"/>
                <a:cs typeface="Trebuchet MS"/>
              </a:rPr>
              <a:t> </a:t>
            </a:r>
            <a:r>
              <a:rPr sz="2800" dirty="0">
                <a:solidFill>
                  <a:srgbClr val="2A3C73"/>
                </a:solidFill>
                <a:latin typeface="Trebuchet MS"/>
                <a:cs typeface="Trebuchet MS"/>
              </a:rPr>
              <a:t>Account</a:t>
            </a:r>
            <a:r>
              <a:rPr sz="2800" spc="180" dirty="0">
                <a:solidFill>
                  <a:srgbClr val="2A3C73"/>
                </a:solidFill>
                <a:latin typeface="Trebuchet MS"/>
                <a:cs typeface="Trebuchet MS"/>
              </a:rPr>
              <a:t> </a:t>
            </a:r>
            <a:r>
              <a:rPr sz="2800" spc="65" dirty="0">
                <a:solidFill>
                  <a:srgbClr val="2A3C73"/>
                </a:solidFill>
                <a:latin typeface="Trebuchet MS"/>
                <a:cs typeface="Trebuchet MS"/>
              </a:rPr>
              <a:t>Manager-</a:t>
            </a:r>
            <a:r>
              <a:rPr sz="2800" spc="185" dirty="0">
                <a:solidFill>
                  <a:srgbClr val="2A3C73"/>
                </a:solidFill>
                <a:latin typeface="Trebuchet MS"/>
                <a:cs typeface="Trebuchet MS"/>
              </a:rPr>
              <a:t> </a:t>
            </a:r>
            <a:r>
              <a:rPr sz="2800" dirty="0">
                <a:solidFill>
                  <a:srgbClr val="2A3C73"/>
                </a:solidFill>
                <a:latin typeface="Trebuchet MS"/>
                <a:cs typeface="Trebuchet MS"/>
              </a:rPr>
              <a:t>Govt</a:t>
            </a:r>
            <a:r>
              <a:rPr sz="2800" spc="180" dirty="0">
                <a:solidFill>
                  <a:srgbClr val="2A3C73"/>
                </a:solidFill>
                <a:latin typeface="Trebuchet MS"/>
                <a:cs typeface="Trebuchet MS"/>
              </a:rPr>
              <a:t> </a:t>
            </a:r>
            <a:r>
              <a:rPr sz="2800" dirty="0">
                <a:solidFill>
                  <a:srgbClr val="2A3C73"/>
                </a:solidFill>
                <a:latin typeface="Trebuchet MS"/>
                <a:cs typeface="Trebuchet MS"/>
              </a:rPr>
              <a:t>&amp;</a:t>
            </a:r>
            <a:r>
              <a:rPr sz="2800" spc="185" dirty="0">
                <a:solidFill>
                  <a:srgbClr val="2A3C73"/>
                </a:solidFill>
                <a:latin typeface="Trebuchet MS"/>
                <a:cs typeface="Trebuchet MS"/>
              </a:rPr>
              <a:t> </a:t>
            </a:r>
            <a:r>
              <a:rPr sz="2800" spc="65" dirty="0">
                <a:solidFill>
                  <a:srgbClr val="2A3C73"/>
                </a:solidFill>
                <a:latin typeface="Trebuchet MS"/>
                <a:cs typeface="Trebuchet MS"/>
              </a:rPr>
              <a:t>Academics</a:t>
            </a:r>
            <a:r>
              <a:rPr sz="2800" spc="180" dirty="0">
                <a:solidFill>
                  <a:srgbClr val="2A3C73"/>
                </a:solidFill>
                <a:latin typeface="Trebuchet MS"/>
                <a:cs typeface="Trebuchet MS"/>
              </a:rPr>
              <a:t> </a:t>
            </a:r>
            <a:r>
              <a:rPr sz="2800" dirty="0">
                <a:solidFill>
                  <a:srgbClr val="2A3C73"/>
                </a:solidFill>
                <a:latin typeface="Trebuchet MS"/>
                <a:cs typeface="Trebuchet MS"/>
              </a:rPr>
              <a:t>(North</a:t>
            </a:r>
            <a:r>
              <a:rPr sz="2800" spc="180" dirty="0">
                <a:solidFill>
                  <a:srgbClr val="2A3C73"/>
                </a:solidFill>
                <a:latin typeface="Trebuchet MS"/>
                <a:cs typeface="Trebuchet MS"/>
              </a:rPr>
              <a:t> </a:t>
            </a:r>
            <a:r>
              <a:rPr sz="2800" spc="-10" dirty="0">
                <a:solidFill>
                  <a:srgbClr val="2A3C73"/>
                </a:solidFill>
                <a:latin typeface="Trebuchet MS"/>
                <a:cs typeface="Trebuchet MS"/>
              </a:rPr>
              <a:t>India), </a:t>
            </a:r>
            <a:r>
              <a:rPr sz="2800" dirty="0">
                <a:solidFill>
                  <a:srgbClr val="2A3C73"/>
                </a:solidFill>
                <a:latin typeface="Trebuchet MS"/>
                <a:cs typeface="Trebuchet MS"/>
              </a:rPr>
              <a:t>Clarivate</a:t>
            </a:r>
            <a:r>
              <a:rPr sz="2800" spc="95" dirty="0">
                <a:solidFill>
                  <a:srgbClr val="2A3C73"/>
                </a:solidFill>
                <a:latin typeface="Trebuchet MS"/>
                <a:cs typeface="Trebuchet MS"/>
              </a:rPr>
              <a:t> </a:t>
            </a:r>
            <a:r>
              <a:rPr sz="2800" dirty="0">
                <a:solidFill>
                  <a:srgbClr val="2A3C73"/>
                </a:solidFill>
                <a:latin typeface="Trebuchet MS"/>
                <a:cs typeface="Trebuchet MS"/>
              </a:rPr>
              <a:t>Analytics.</a:t>
            </a:r>
            <a:r>
              <a:rPr sz="2800" spc="95" dirty="0">
                <a:solidFill>
                  <a:srgbClr val="2A3C73"/>
                </a:solidFill>
                <a:latin typeface="Trebuchet MS"/>
                <a:cs typeface="Trebuchet MS"/>
              </a:rPr>
              <a:t> </a:t>
            </a:r>
            <a:r>
              <a:rPr sz="2800" dirty="0">
                <a:solidFill>
                  <a:srgbClr val="2A3C73"/>
                </a:solidFill>
                <a:latin typeface="Trebuchet MS"/>
                <a:cs typeface="Trebuchet MS"/>
              </a:rPr>
              <a:t>Dr.</a:t>
            </a:r>
            <a:r>
              <a:rPr sz="2800" spc="95" dirty="0">
                <a:solidFill>
                  <a:srgbClr val="2A3C73"/>
                </a:solidFill>
                <a:latin typeface="Trebuchet MS"/>
                <a:cs typeface="Trebuchet MS"/>
              </a:rPr>
              <a:t> </a:t>
            </a:r>
            <a:r>
              <a:rPr sz="2800" spc="-30" dirty="0">
                <a:solidFill>
                  <a:srgbClr val="2A3C73"/>
                </a:solidFill>
                <a:latin typeface="Trebuchet MS"/>
                <a:cs typeface="Trebuchet MS"/>
              </a:rPr>
              <a:t>Lalita,</a:t>
            </a:r>
            <a:r>
              <a:rPr sz="2800" spc="95" dirty="0">
                <a:solidFill>
                  <a:srgbClr val="2A3C73"/>
                </a:solidFill>
                <a:latin typeface="Trebuchet MS"/>
                <a:cs typeface="Trebuchet MS"/>
              </a:rPr>
              <a:t> </a:t>
            </a:r>
            <a:r>
              <a:rPr sz="2800" dirty="0">
                <a:solidFill>
                  <a:srgbClr val="2A3C73"/>
                </a:solidFill>
                <a:latin typeface="Trebuchet MS"/>
                <a:cs typeface="Trebuchet MS"/>
              </a:rPr>
              <a:t>Assistant</a:t>
            </a:r>
            <a:r>
              <a:rPr sz="2800" spc="100" dirty="0">
                <a:solidFill>
                  <a:srgbClr val="2A3C73"/>
                </a:solidFill>
                <a:latin typeface="Trebuchet MS"/>
                <a:cs typeface="Trebuchet MS"/>
              </a:rPr>
              <a:t> </a:t>
            </a:r>
            <a:r>
              <a:rPr sz="2800" dirty="0">
                <a:solidFill>
                  <a:srgbClr val="2A3C73"/>
                </a:solidFill>
                <a:latin typeface="Trebuchet MS"/>
                <a:cs typeface="Trebuchet MS"/>
              </a:rPr>
              <a:t>Librarian</a:t>
            </a:r>
            <a:r>
              <a:rPr sz="2800" spc="95" dirty="0">
                <a:solidFill>
                  <a:srgbClr val="2A3C73"/>
                </a:solidFill>
                <a:latin typeface="Trebuchet MS"/>
                <a:cs typeface="Trebuchet MS"/>
              </a:rPr>
              <a:t> </a:t>
            </a:r>
            <a:r>
              <a:rPr sz="2800" dirty="0">
                <a:solidFill>
                  <a:srgbClr val="2A3C73"/>
                </a:solidFill>
                <a:latin typeface="Trebuchet MS"/>
                <a:cs typeface="Trebuchet MS"/>
              </a:rPr>
              <a:t>coordinated</a:t>
            </a:r>
            <a:r>
              <a:rPr sz="2800" spc="95" dirty="0">
                <a:solidFill>
                  <a:srgbClr val="2A3C73"/>
                </a:solidFill>
                <a:latin typeface="Trebuchet MS"/>
                <a:cs typeface="Trebuchet MS"/>
              </a:rPr>
              <a:t> </a:t>
            </a:r>
            <a:r>
              <a:rPr sz="2800" dirty="0">
                <a:solidFill>
                  <a:srgbClr val="2A3C73"/>
                </a:solidFill>
                <a:latin typeface="Trebuchet MS"/>
                <a:cs typeface="Trebuchet MS"/>
              </a:rPr>
              <a:t>the</a:t>
            </a:r>
            <a:r>
              <a:rPr sz="2800" spc="95" dirty="0">
                <a:solidFill>
                  <a:srgbClr val="2A3C73"/>
                </a:solidFill>
                <a:latin typeface="Trebuchet MS"/>
                <a:cs typeface="Trebuchet MS"/>
              </a:rPr>
              <a:t> </a:t>
            </a:r>
            <a:r>
              <a:rPr sz="2800" spc="-10" dirty="0">
                <a:solidFill>
                  <a:srgbClr val="2A3C73"/>
                </a:solidFill>
                <a:latin typeface="Trebuchet MS"/>
                <a:cs typeface="Trebuchet MS"/>
              </a:rPr>
              <a:t>workshop </a:t>
            </a:r>
            <a:r>
              <a:rPr sz="2800" dirty="0">
                <a:solidFill>
                  <a:srgbClr val="2A3C73"/>
                </a:solidFill>
                <a:latin typeface="Trebuchet MS"/>
                <a:cs typeface="Trebuchet MS"/>
              </a:rPr>
              <a:t>under</a:t>
            </a:r>
            <a:r>
              <a:rPr sz="2800" spc="-65" dirty="0">
                <a:solidFill>
                  <a:srgbClr val="2A3C73"/>
                </a:solidFill>
                <a:latin typeface="Trebuchet MS"/>
                <a:cs typeface="Trebuchet MS"/>
              </a:rPr>
              <a:t>  </a:t>
            </a:r>
            <a:r>
              <a:rPr sz="2800" dirty="0">
                <a:solidFill>
                  <a:srgbClr val="2A3C73"/>
                </a:solidFill>
                <a:latin typeface="Trebuchet MS"/>
                <a:cs typeface="Trebuchet MS"/>
              </a:rPr>
              <a:t>the</a:t>
            </a:r>
            <a:r>
              <a:rPr sz="2800" spc="-60" dirty="0">
                <a:solidFill>
                  <a:srgbClr val="2A3C73"/>
                </a:solidFill>
                <a:latin typeface="Trebuchet MS"/>
                <a:cs typeface="Trebuchet MS"/>
              </a:rPr>
              <a:t>  </a:t>
            </a:r>
            <a:r>
              <a:rPr sz="2800" dirty="0">
                <a:solidFill>
                  <a:srgbClr val="2A3C73"/>
                </a:solidFill>
                <a:latin typeface="Trebuchet MS"/>
                <a:cs typeface="Trebuchet MS"/>
              </a:rPr>
              <a:t>supervision</a:t>
            </a:r>
            <a:r>
              <a:rPr sz="2800" spc="-60" dirty="0">
                <a:solidFill>
                  <a:srgbClr val="2A3C73"/>
                </a:solidFill>
                <a:latin typeface="Trebuchet MS"/>
                <a:cs typeface="Trebuchet MS"/>
              </a:rPr>
              <a:t>  </a:t>
            </a:r>
            <a:r>
              <a:rPr sz="2800" dirty="0">
                <a:solidFill>
                  <a:srgbClr val="2A3C73"/>
                </a:solidFill>
                <a:latin typeface="Trebuchet MS"/>
                <a:cs typeface="Trebuchet MS"/>
              </a:rPr>
              <a:t>of</a:t>
            </a:r>
            <a:r>
              <a:rPr sz="2800" spc="-60" dirty="0">
                <a:solidFill>
                  <a:srgbClr val="2A3C73"/>
                </a:solidFill>
                <a:latin typeface="Trebuchet MS"/>
                <a:cs typeface="Trebuchet MS"/>
              </a:rPr>
              <a:t>  </a:t>
            </a:r>
            <a:r>
              <a:rPr sz="2800" dirty="0">
                <a:solidFill>
                  <a:srgbClr val="2A3C73"/>
                </a:solidFill>
                <a:latin typeface="Trebuchet MS"/>
                <a:cs typeface="Trebuchet MS"/>
              </a:rPr>
              <a:t>Librarian,</a:t>
            </a:r>
            <a:r>
              <a:rPr sz="2800" spc="-60" dirty="0">
                <a:solidFill>
                  <a:srgbClr val="2A3C73"/>
                </a:solidFill>
                <a:latin typeface="Trebuchet MS"/>
                <a:cs typeface="Trebuchet MS"/>
              </a:rPr>
              <a:t>  </a:t>
            </a:r>
            <a:r>
              <a:rPr sz="2800" dirty="0">
                <a:solidFill>
                  <a:srgbClr val="2A3C73"/>
                </a:solidFill>
                <a:latin typeface="Trebuchet MS"/>
                <a:cs typeface="Trebuchet MS"/>
              </a:rPr>
              <a:t>Prof.</a:t>
            </a:r>
            <a:r>
              <a:rPr sz="2800" spc="-60" dirty="0">
                <a:solidFill>
                  <a:srgbClr val="2A3C73"/>
                </a:solidFill>
                <a:latin typeface="Trebuchet MS"/>
                <a:cs typeface="Trebuchet MS"/>
              </a:rPr>
              <a:t>  </a:t>
            </a:r>
            <a:r>
              <a:rPr sz="2800" spc="100" dirty="0">
                <a:solidFill>
                  <a:srgbClr val="2A3C73"/>
                </a:solidFill>
                <a:latin typeface="Trebuchet MS"/>
                <a:cs typeface="Trebuchet MS"/>
              </a:rPr>
              <a:t>Rachna</a:t>
            </a:r>
            <a:r>
              <a:rPr sz="2800" spc="-60" dirty="0">
                <a:solidFill>
                  <a:srgbClr val="2A3C73"/>
                </a:solidFill>
                <a:latin typeface="Trebuchet MS"/>
                <a:cs typeface="Trebuchet MS"/>
              </a:rPr>
              <a:t>  </a:t>
            </a:r>
            <a:r>
              <a:rPr sz="2800" dirty="0">
                <a:solidFill>
                  <a:srgbClr val="2A3C73"/>
                </a:solidFill>
                <a:latin typeface="Trebuchet MS"/>
                <a:cs typeface="Trebuchet MS"/>
              </a:rPr>
              <a:t>Garg.</a:t>
            </a:r>
            <a:r>
              <a:rPr sz="2800" spc="-60" dirty="0">
                <a:solidFill>
                  <a:srgbClr val="2A3C73"/>
                </a:solidFill>
                <a:latin typeface="Trebuchet MS"/>
                <a:cs typeface="Trebuchet MS"/>
              </a:rPr>
              <a:t>  </a:t>
            </a:r>
            <a:r>
              <a:rPr sz="2800" spc="50" dirty="0">
                <a:solidFill>
                  <a:srgbClr val="2A3C73"/>
                </a:solidFill>
                <a:latin typeface="Trebuchet MS"/>
                <a:cs typeface="Trebuchet MS"/>
              </a:rPr>
              <a:t>The</a:t>
            </a:r>
            <a:r>
              <a:rPr sz="2800" spc="-60" dirty="0">
                <a:solidFill>
                  <a:srgbClr val="2A3C73"/>
                </a:solidFill>
                <a:latin typeface="Trebuchet MS"/>
                <a:cs typeface="Trebuchet MS"/>
              </a:rPr>
              <a:t>  </a:t>
            </a:r>
            <a:r>
              <a:rPr sz="2800" spc="-10" dirty="0">
                <a:solidFill>
                  <a:srgbClr val="2A3C73"/>
                </a:solidFill>
                <a:latin typeface="Trebuchet MS"/>
                <a:cs typeface="Trebuchet MS"/>
              </a:rPr>
              <a:t>Onboarding </a:t>
            </a:r>
            <a:r>
              <a:rPr sz="2800" spc="-20" dirty="0">
                <a:solidFill>
                  <a:srgbClr val="2A3C73"/>
                </a:solidFill>
                <a:latin typeface="Trebuchet MS"/>
                <a:cs typeface="Trebuchet MS"/>
              </a:rPr>
              <a:t>Training</a:t>
            </a:r>
            <a:r>
              <a:rPr sz="2800" spc="-140" dirty="0">
                <a:solidFill>
                  <a:srgbClr val="2A3C73"/>
                </a:solidFill>
                <a:latin typeface="Trebuchet MS"/>
                <a:cs typeface="Trebuchet MS"/>
              </a:rPr>
              <a:t> </a:t>
            </a:r>
            <a:r>
              <a:rPr sz="2800" spc="95" dirty="0">
                <a:solidFill>
                  <a:srgbClr val="2A3C73"/>
                </a:solidFill>
                <a:latin typeface="Trebuchet MS"/>
                <a:cs typeface="Trebuchet MS"/>
              </a:rPr>
              <a:t>was</a:t>
            </a:r>
            <a:r>
              <a:rPr sz="2800" spc="-135" dirty="0">
                <a:solidFill>
                  <a:srgbClr val="2A3C73"/>
                </a:solidFill>
                <a:latin typeface="Trebuchet MS"/>
                <a:cs typeface="Trebuchet MS"/>
              </a:rPr>
              <a:t> </a:t>
            </a:r>
            <a:r>
              <a:rPr sz="2800" spc="70" dirty="0">
                <a:solidFill>
                  <a:srgbClr val="2A3C73"/>
                </a:solidFill>
                <a:latin typeface="Trebuchet MS"/>
                <a:cs typeface="Trebuchet MS"/>
              </a:rPr>
              <a:t>a</a:t>
            </a:r>
            <a:r>
              <a:rPr sz="2800" spc="-140" dirty="0">
                <a:solidFill>
                  <a:srgbClr val="2A3C73"/>
                </a:solidFill>
                <a:latin typeface="Trebuchet MS"/>
                <a:cs typeface="Trebuchet MS"/>
              </a:rPr>
              <a:t> </a:t>
            </a:r>
            <a:r>
              <a:rPr sz="2800" spc="-50" dirty="0">
                <a:solidFill>
                  <a:srgbClr val="2A3C73"/>
                </a:solidFill>
                <a:latin typeface="Trebuchet MS"/>
                <a:cs typeface="Trebuchet MS"/>
              </a:rPr>
              <a:t>great</a:t>
            </a:r>
            <a:r>
              <a:rPr sz="2800" spc="-135" dirty="0">
                <a:solidFill>
                  <a:srgbClr val="2A3C73"/>
                </a:solidFill>
                <a:latin typeface="Trebuchet MS"/>
                <a:cs typeface="Trebuchet MS"/>
              </a:rPr>
              <a:t> </a:t>
            </a:r>
            <a:r>
              <a:rPr sz="2800" spc="125" dirty="0">
                <a:solidFill>
                  <a:srgbClr val="2A3C73"/>
                </a:solidFill>
                <a:latin typeface="Trebuchet MS"/>
                <a:cs typeface="Trebuchet MS"/>
              </a:rPr>
              <a:t>success</a:t>
            </a:r>
            <a:endParaRPr sz="2800">
              <a:latin typeface="Trebuchet MS"/>
              <a:cs typeface="Trebuchet MS"/>
            </a:endParaRPr>
          </a:p>
        </p:txBody>
      </p:sp>
      <p:pic>
        <p:nvPicPr>
          <p:cNvPr id="8" name="object 8"/>
          <p:cNvPicPr/>
          <p:nvPr/>
        </p:nvPicPr>
        <p:blipFill>
          <a:blip r:embed="rId3" cstate="print"/>
          <a:stretch>
            <a:fillRect/>
          </a:stretch>
        </p:blipFill>
        <p:spPr>
          <a:xfrm>
            <a:off x="10324548" y="0"/>
            <a:ext cx="4468120" cy="1816099"/>
          </a:xfrm>
          <a:prstGeom prst="rect">
            <a:avLst/>
          </a:prstGeom>
        </p:spPr>
      </p:pic>
      <p:pic>
        <p:nvPicPr>
          <p:cNvPr id="9" name="object 9"/>
          <p:cNvPicPr/>
          <p:nvPr/>
        </p:nvPicPr>
        <p:blipFill>
          <a:blip r:embed="rId4" cstate="print"/>
          <a:stretch>
            <a:fillRect/>
          </a:stretch>
        </p:blipFill>
        <p:spPr>
          <a:xfrm>
            <a:off x="16109379" y="7551245"/>
            <a:ext cx="2178620" cy="2735753"/>
          </a:xfrm>
          <a:prstGeom prst="rect">
            <a:avLst/>
          </a:prstGeom>
        </p:spPr>
      </p:pic>
      <p:pic>
        <p:nvPicPr>
          <p:cNvPr id="10" name="object 10"/>
          <p:cNvPicPr/>
          <p:nvPr/>
        </p:nvPicPr>
        <p:blipFill>
          <a:blip r:embed="rId5" cstate="print"/>
          <a:stretch>
            <a:fillRect/>
          </a:stretch>
        </p:blipFill>
        <p:spPr>
          <a:xfrm>
            <a:off x="16341486" y="153007"/>
            <a:ext cx="1946513" cy="19465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sp>
        <p:nvSpPr>
          <p:cNvPr id="3" name="object 3"/>
          <p:cNvSpPr/>
          <p:nvPr/>
        </p:nvSpPr>
        <p:spPr>
          <a:xfrm>
            <a:off x="108436" y="4200981"/>
            <a:ext cx="18180050" cy="123189"/>
          </a:xfrm>
          <a:custGeom>
            <a:avLst/>
            <a:gdLst/>
            <a:ahLst/>
            <a:cxnLst/>
            <a:rect l="l" t="t" r="r" b="b"/>
            <a:pathLst>
              <a:path w="18180050" h="123189">
                <a:moveTo>
                  <a:pt x="18179563" y="123108"/>
                </a:moveTo>
                <a:lnTo>
                  <a:pt x="0" y="123108"/>
                </a:lnTo>
                <a:lnTo>
                  <a:pt x="0" y="0"/>
                </a:lnTo>
                <a:lnTo>
                  <a:pt x="18179563" y="0"/>
                </a:lnTo>
                <a:lnTo>
                  <a:pt x="18179563" y="123108"/>
                </a:lnTo>
                <a:close/>
              </a:path>
            </a:pathLst>
          </a:custGeom>
          <a:solidFill>
            <a:srgbClr val="1A3B9D"/>
          </a:solidFill>
        </p:spPr>
        <p:txBody>
          <a:bodyPr wrap="square" lIns="0" tIns="0" rIns="0" bIns="0" rtlCol="0"/>
          <a:lstStyle/>
          <a:p>
            <a:endParaRPr/>
          </a:p>
        </p:txBody>
      </p:sp>
      <p:grpSp>
        <p:nvGrpSpPr>
          <p:cNvPr id="4" name="object 4"/>
          <p:cNvGrpSpPr/>
          <p:nvPr/>
        </p:nvGrpSpPr>
        <p:grpSpPr>
          <a:xfrm>
            <a:off x="0" y="3763929"/>
            <a:ext cx="18288000" cy="935990"/>
            <a:chOff x="0" y="3763929"/>
            <a:chExt cx="18288000" cy="935990"/>
          </a:xfrm>
        </p:grpSpPr>
        <p:sp>
          <p:nvSpPr>
            <p:cNvPr id="5" name="object 5"/>
            <p:cNvSpPr/>
            <p:nvPr/>
          </p:nvSpPr>
          <p:spPr>
            <a:xfrm>
              <a:off x="0" y="3825429"/>
              <a:ext cx="9879330" cy="874394"/>
            </a:xfrm>
            <a:custGeom>
              <a:avLst/>
              <a:gdLst/>
              <a:ahLst/>
              <a:cxnLst/>
              <a:rect l="l" t="t" r="r" b="b"/>
              <a:pathLst>
                <a:path w="9879330" h="874395">
                  <a:moveTo>
                    <a:pt x="8788" y="762000"/>
                  </a:moveTo>
                  <a:lnTo>
                    <a:pt x="0" y="762000"/>
                  </a:lnTo>
                  <a:lnTo>
                    <a:pt x="0" y="874064"/>
                  </a:lnTo>
                  <a:lnTo>
                    <a:pt x="8788" y="874064"/>
                  </a:lnTo>
                  <a:lnTo>
                    <a:pt x="8788" y="762000"/>
                  </a:lnTo>
                  <a:close/>
                </a:path>
                <a:path w="9879330" h="874395">
                  <a:moveTo>
                    <a:pt x="8788" y="609600"/>
                  </a:moveTo>
                  <a:lnTo>
                    <a:pt x="0" y="609600"/>
                  </a:lnTo>
                  <a:lnTo>
                    <a:pt x="0" y="723900"/>
                  </a:lnTo>
                  <a:lnTo>
                    <a:pt x="8788" y="723900"/>
                  </a:lnTo>
                  <a:lnTo>
                    <a:pt x="8788" y="609600"/>
                  </a:lnTo>
                  <a:close/>
                </a:path>
                <a:path w="9879330" h="874395">
                  <a:moveTo>
                    <a:pt x="8788" y="457200"/>
                  </a:moveTo>
                  <a:lnTo>
                    <a:pt x="0" y="457200"/>
                  </a:lnTo>
                  <a:lnTo>
                    <a:pt x="0" y="571500"/>
                  </a:lnTo>
                  <a:lnTo>
                    <a:pt x="8788" y="571500"/>
                  </a:lnTo>
                  <a:lnTo>
                    <a:pt x="8788" y="457200"/>
                  </a:lnTo>
                  <a:close/>
                </a:path>
                <a:path w="9879330" h="874395">
                  <a:moveTo>
                    <a:pt x="8788" y="304800"/>
                  </a:moveTo>
                  <a:lnTo>
                    <a:pt x="0" y="304800"/>
                  </a:lnTo>
                  <a:lnTo>
                    <a:pt x="0" y="419100"/>
                  </a:lnTo>
                  <a:lnTo>
                    <a:pt x="8788" y="419100"/>
                  </a:lnTo>
                  <a:lnTo>
                    <a:pt x="8788" y="304800"/>
                  </a:lnTo>
                  <a:close/>
                </a:path>
                <a:path w="9879330" h="874395">
                  <a:moveTo>
                    <a:pt x="8788" y="152400"/>
                  </a:moveTo>
                  <a:lnTo>
                    <a:pt x="0" y="152400"/>
                  </a:lnTo>
                  <a:lnTo>
                    <a:pt x="0" y="266700"/>
                  </a:lnTo>
                  <a:lnTo>
                    <a:pt x="8788" y="266700"/>
                  </a:lnTo>
                  <a:lnTo>
                    <a:pt x="8788" y="152400"/>
                  </a:lnTo>
                  <a:close/>
                </a:path>
                <a:path w="9879330" h="874395">
                  <a:moveTo>
                    <a:pt x="8788" y="0"/>
                  </a:moveTo>
                  <a:lnTo>
                    <a:pt x="0" y="0"/>
                  </a:lnTo>
                  <a:lnTo>
                    <a:pt x="0" y="114300"/>
                  </a:lnTo>
                  <a:lnTo>
                    <a:pt x="8788" y="114300"/>
                  </a:lnTo>
                  <a:lnTo>
                    <a:pt x="8788" y="0"/>
                  </a:lnTo>
                  <a:close/>
                </a:path>
                <a:path w="9879330" h="874395">
                  <a:moveTo>
                    <a:pt x="125323" y="835964"/>
                  </a:moveTo>
                  <a:lnTo>
                    <a:pt x="11023" y="835964"/>
                  </a:lnTo>
                  <a:lnTo>
                    <a:pt x="11023" y="874064"/>
                  </a:lnTo>
                  <a:lnTo>
                    <a:pt x="125323" y="874064"/>
                  </a:lnTo>
                  <a:lnTo>
                    <a:pt x="125323" y="835964"/>
                  </a:lnTo>
                  <a:close/>
                </a:path>
                <a:path w="9879330" h="874395">
                  <a:moveTo>
                    <a:pt x="277723" y="835964"/>
                  </a:moveTo>
                  <a:lnTo>
                    <a:pt x="163423" y="835964"/>
                  </a:lnTo>
                  <a:lnTo>
                    <a:pt x="163423" y="874064"/>
                  </a:lnTo>
                  <a:lnTo>
                    <a:pt x="277723" y="874064"/>
                  </a:lnTo>
                  <a:lnTo>
                    <a:pt x="277723" y="835964"/>
                  </a:lnTo>
                  <a:close/>
                </a:path>
                <a:path w="9879330" h="874395">
                  <a:moveTo>
                    <a:pt x="430123" y="835964"/>
                  </a:moveTo>
                  <a:lnTo>
                    <a:pt x="315823" y="835964"/>
                  </a:lnTo>
                  <a:lnTo>
                    <a:pt x="315823" y="874064"/>
                  </a:lnTo>
                  <a:lnTo>
                    <a:pt x="430123" y="874064"/>
                  </a:lnTo>
                  <a:lnTo>
                    <a:pt x="430123" y="835964"/>
                  </a:lnTo>
                  <a:close/>
                </a:path>
                <a:path w="9879330" h="874395">
                  <a:moveTo>
                    <a:pt x="582523" y="835964"/>
                  </a:moveTo>
                  <a:lnTo>
                    <a:pt x="468223" y="835964"/>
                  </a:lnTo>
                  <a:lnTo>
                    <a:pt x="468223" y="874064"/>
                  </a:lnTo>
                  <a:lnTo>
                    <a:pt x="582523" y="874064"/>
                  </a:lnTo>
                  <a:lnTo>
                    <a:pt x="582523" y="835964"/>
                  </a:lnTo>
                  <a:close/>
                </a:path>
                <a:path w="9879330" h="874395">
                  <a:moveTo>
                    <a:pt x="734923" y="835964"/>
                  </a:moveTo>
                  <a:lnTo>
                    <a:pt x="620623" y="835964"/>
                  </a:lnTo>
                  <a:lnTo>
                    <a:pt x="620623" y="874064"/>
                  </a:lnTo>
                  <a:lnTo>
                    <a:pt x="734923" y="874064"/>
                  </a:lnTo>
                  <a:lnTo>
                    <a:pt x="734923" y="835964"/>
                  </a:lnTo>
                  <a:close/>
                </a:path>
                <a:path w="9879330" h="874395">
                  <a:moveTo>
                    <a:pt x="887323" y="835964"/>
                  </a:moveTo>
                  <a:lnTo>
                    <a:pt x="773023" y="835964"/>
                  </a:lnTo>
                  <a:lnTo>
                    <a:pt x="773023" y="874064"/>
                  </a:lnTo>
                  <a:lnTo>
                    <a:pt x="887323" y="874064"/>
                  </a:lnTo>
                  <a:lnTo>
                    <a:pt x="887323" y="835964"/>
                  </a:lnTo>
                  <a:close/>
                </a:path>
                <a:path w="9879330" h="874395">
                  <a:moveTo>
                    <a:pt x="1039723" y="835964"/>
                  </a:moveTo>
                  <a:lnTo>
                    <a:pt x="925423" y="835964"/>
                  </a:lnTo>
                  <a:lnTo>
                    <a:pt x="925423" y="874064"/>
                  </a:lnTo>
                  <a:lnTo>
                    <a:pt x="1039723" y="874064"/>
                  </a:lnTo>
                  <a:lnTo>
                    <a:pt x="1039723" y="835964"/>
                  </a:lnTo>
                  <a:close/>
                </a:path>
                <a:path w="9879330" h="874395">
                  <a:moveTo>
                    <a:pt x="1192123" y="835964"/>
                  </a:moveTo>
                  <a:lnTo>
                    <a:pt x="1077823" y="835964"/>
                  </a:lnTo>
                  <a:lnTo>
                    <a:pt x="1077823" y="874064"/>
                  </a:lnTo>
                  <a:lnTo>
                    <a:pt x="1192123" y="874064"/>
                  </a:lnTo>
                  <a:lnTo>
                    <a:pt x="1192123" y="835964"/>
                  </a:lnTo>
                  <a:close/>
                </a:path>
                <a:path w="9879330" h="874395">
                  <a:moveTo>
                    <a:pt x="1344523" y="835964"/>
                  </a:moveTo>
                  <a:lnTo>
                    <a:pt x="1230223" y="835964"/>
                  </a:lnTo>
                  <a:lnTo>
                    <a:pt x="1230223" y="874064"/>
                  </a:lnTo>
                  <a:lnTo>
                    <a:pt x="1344523" y="874064"/>
                  </a:lnTo>
                  <a:lnTo>
                    <a:pt x="1344523" y="835964"/>
                  </a:lnTo>
                  <a:close/>
                </a:path>
                <a:path w="9879330" h="874395">
                  <a:moveTo>
                    <a:pt x="1496923" y="835964"/>
                  </a:moveTo>
                  <a:lnTo>
                    <a:pt x="1382623" y="835964"/>
                  </a:lnTo>
                  <a:lnTo>
                    <a:pt x="1382623" y="874064"/>
                  </a:lnTo>
                  <a:lnTo>
                    <a:pt x="1496923" y="874064"/>
                  </a:lnTo>
                  <a:lnTo>
                    <a:pt x="1496923" y="835964"/>
                  </a:lnTo>
                  <a:close/>
                </a:path>
                <a:path w="9879330" h="874395">
                  <a:moveTo>
                    <a:pt x="1649323" y="835964"/>
                  </a:moveTo>
                  <a:lnTo>
                    <a:pt x="1535023" y="835964"/>
                  </a:lnTo>
                  <a:lnTo>
                    <a:pt x="1535023" y="874064"/>
                  </a:lnTo>
                  <a:lnTo>
                    <a:pt x="1649323" y="874064"/>
                  </a:lnTo>
                  <a:lnTo>
                    <a:pt x="1649323" y="835964"/>
                  </a:lnTo>
                  <a:close/>
                </a:path>
                <a:path w="9879330" h="874395">
                  <a:moveTo>
                    <a:pt x="1801723" y="835964"/>
                  </a:moveTo>
                  <a:lnTo>
                    <a:pt x="1687423" y="835964"/>
                  </a:lnTo>
                  <a:lnTo>
                    <a:pt x="1687423" y="874064"/>
                  </a:lnTo>
                  <a:lnTo>
                    <a:pt x="1801723" y="874064"/>
                  </a:lnTo>
                  <a:lnTo>
                    <a:pt x="1801723" y="835964"/>
                  </a:lnTo>
                  <a:close/>
                </a:path>
                <a:path w="9879330" h="874395">
                  <a:moveTo>
                    <a:pt x="1954123" y="835964"/>
                  </a:moveTo>
                  <a:lnTo>
                    <a:pt x="1839823" y="835964"/>
                  </a:lnTo>
                  <a:lnTo>
                    <a:pt x="1839823" y="874064"/>
                  </a:lnTo>
                  <a:lnTo>
                    <a:pt x="1954123" y="874064"/>
                  </a:lnTo>
                  <a:lnTo>
                    <a:pt x="1954123" y="835964"/>
                  </a:lnTo>
                  <a:close/>
                </a:path>
                <a:path w="9879330" h="874395">
                  <a:moveTo>
                    <a:pt x="2106523" y="835964"/>
                  </a:moveTo>
                  <a:lnTo>
                    <a:pt x="1992223" y="835964"/>
                  </a:lnTo>
                  <a:lnTo>
                    <a:pt x="1992223" y="874064"/>
                  </a:lnTo>
                  <a:lnTo>
                    <a:pt x="2106523" y="874064"/>
                  </a:lnTo>
                  <a:lnTo>
                    <a:pt x="2106523" y="835964"/>
                  </a:lnTo>
                  <a:close/>
                </a:path>
                <a:path w="9879330" h="874395">
                  <a:moveTo>
                    <a:pt x="2258923" y="835964"/>
                  </a:moveTo>
                  <a:lnTo>
                    <a:pt x="2144623" y="835964"/>
                  </a:lnTo>
                  <a:lnTo>
                    <a:pt x="2144623" y="874064"/>
                  </a:lnTo>
                  <a:lnTo>
                    <a:pt x="2258923" y="874064"/>
                  </a:lnTo>
                  <a:lnTo>
                    <a:pt x="2258923" y="835964"/>
                  </a:lnTo>
                  <a:close/>
                </a:path>
                <a:path w="9879330" h="874395">
                  <a:moveTo>
                    <a:pt x="2411323" y="835964"/>
                  </a:moveTo>
                  <a:lnTo>
                    <a:pt x="2297023" y="835964"/>
                  </a:lnTo>
                  <a:lnTo>
                    <a:pt x="2297023" y="874064"/>
                  </a:lnTo>
                  <a:lnTo>
                    <a:pt x="2411323" y="874064"/>
                  </a:lnTo>
                  <a:lnTo>
                    <a:pt x="2411323" y="835964"/>
                  </a:lnTo>
                  <a:close/>
                </a:path>
                <a:path w="9879330" h="874395">
                  <a:moveTo>
                    <a:pt x="2563723" y="835964"/>
                  </a:moveTo>
                  <a:lnTo>
                    <a:pt x="2449423" y="835964"/>
                  </a:lnTo>
                  <a:lnTo>
                    <a:pt x="2449423" y="874064"/>
                  </a:lnTo>
                  <a:lnTo>
                    <a:pt x="2563723" y="874064"/>
                  </a:lnTo>
                  <a:lnTo>
                    <a:pt x="2563723" y="835964"/>
                  </a:lnTo>
                  <a:close/>
                </a:path>
                <a:path w="9879330" h="874395">
                  <a:moveTo>
                    <a:pt x="2716123" y="835964"/>
                  </a:moveTo>
                  <a:lnTo>
                    <a:pt x="2601823" y="835964"/>
                  </a:lnTo>
                  <a:lnTo>
                    <a:pt x="2601823" y="874064"/>
                  </a:lnTo>
                  <a:lnTo>
                    <a:pt x="2716123" y="874064"/>
                  </a:lnTo>
                  <a:lnTo>
                    <a:pt x="2716123" y="835964"/>
                  </a:lnTo>
                  <a:close/>
                </a:path>
                <a:path w="9879330" h="874395">
                  <a:moveTo>
                    <a:pt x="2868523" y="835964"/>
                  </a:moveTo>
                  <a:lnTo>
                    <a:pt x="2754223" y="835964"/>
                  </a:lnTo>
                  <a:lnTo>
                    <a:pt x="2754223" y="874064"/>
                  </a:lnTo>
                  <a:lnTo>
                    <a:pt x="2868523" y="874064"/>
                  </a:lnTo>
                  <a:lnTo>
                    <a:pt x="2868523" y="835964"/>
                  </a:lnTo>
                  <a:close/>
                </a:path>
                <a:path w="9879330" h="874395">
                  <a:moveTo>
                    <a:pt x="3020923" y="835964"/>
                  </a:moveTo>
                  <a:lnTo>
                    <a:pt x="2906623" y="835964"/>
                  </a:lnTo>
                  <a:lnTo>
                    <a:pt x="2906623" y="874064"/>
                  </a:lnTo>
                  <a:lnTo>
                    <a:pt x="3020923" y="874064"/>
                  </a:lnTo>
                  <a:lnTo>
                    <a:pt x="3020923" y="835964"/>
                  </a:lnTo>
                  <a:close/>
                </a:path>
                <a:path w="9879330" h="874395">
                  <a:moveTo>
                    <a:pt x="3173323" y="835964"/>
                  </a:moveTo>
                  <a:lnTo>
                    <a:pt x="3059023" y="835964"/>
                  </a:lnTo>
                  <a:lnTo>
                    <a:pt x="3059023" y="874064"/>
                  </a:lnTo>
                  <a:lnTo>
                    <a:pt x="3173323" y="874064"/>
                  </a:lnTo>
                  <a:lnTo>
                    <a:pt x="3173323" y="835964"/>
                  </a:lnTo>
                  <a:close/>
                </a:path>
                <a:path w="9879330" h="874395">
                  <a:moveTo>
                    <a:pt x="3325723" y="835964"/>
                  </a:moveTo>
                  <a:lnTo>
                    <a:pt x="3211423" y="835964"/>
                  </a:lnTo>
                  <a:lnTo>
                    <a:pt x="3211423" y="874064"/>
                  </a:lnTo>
                  <a:lnTo>
                    <a:pt x="3325723" y="874064"/>
                  </a:lnTo>
                  <a:lnTo>
                    <a:pt x="3325723" y="835964"/>
                  </a:lnTo>
                  <a:close/>
                </a:path>
                <a:path w="9879330" h="874395">
                  <a:moveTo>
                    <a:pt x="3478123" y="835964"/>
                  </a:moveTo>
                  <a:lnTo>
                    <a:pt x="3363823" y="835964"/>
                  </a:lnTo>
                  <a:lnTo>
                    <a:pt x="3363823" y="874064"/>
                  </a:lnTo>
                  <a:lnTo>
                    <a:pt x="3478123" y="874064"/>
                  </a:lnTo>
                  <a:lnTo>
                    <a:pt x="3478123" y="835964"/>
                  </a:lnTo>
                  <a:close/>
                </a:path>
                <a:path w="9879330" h="874395">
                  <a:moveTo>
                    <a:pt x="3630523" y="835964"/>
                  </a:moveTo>
                  <a:lnTo>
                    <a:pt x="3516223" y="835964"/>
                  </a:lnTo>
                  <a:lnTo>
                    <a:pt x="3516223" y="874064"/>
                  </a:lnTo>
                  <a:lnTo>
                    <a:pt x="3630523" y="874064"/>
                  </a:lnTo>
                  <a:lnTo>
                    <a:pt x="3630523" y="835964"/>
                  </a:lnTo>
                  <a:close/>
                </a:path>
                <a:path w="9879330" h="874395">
                  <a:moveTo>
                    <a:pt x="3782923" y="835964"/>
                  </a:moveTo>
                  <a:lnTo>
                    <a:pt x="3668623" y="835964"/>
                  </a:lnTo>
                  <a:lnTo>
                    <a:pt x="3668623" y="874064"/>
                  </a:lnTo>
                  <a:lnTo>
                    <a:pt x="3782923" y="874064"/>
                  </a:lnTo>
                  <a:lnTo>
                    <a:pt x="3782923" y="835964"/>
                  </a:lnTo>
                  <a:close/>
                </a:path>
                <a:path w="9879330" h="874395">
                  <a:moveTo>
                    <a:pt x="3935323" y="835964"/>
                  </a:moveTo>
                  <a:lnTo>
                    <a:pt x="3821023" y="835964"/>
                  </a:lnTo>
                  <a:lnTo>
                    <a:pt x="3821023" y="874064"/>
                  </a:lnTo>
                  <a:lnTo>
                    <a:pt x="3935323" y="874064"/>
                  </a:lnTo>
                  <a:lnTo>
                    <a:pt x="3935323" y="835964"/>
                  </a:lnTo>
                  <a:close/>
                </a:path>
                <a:path w="9879330" h="874395">
                  <a:moveTo>
                    <a:pt x="4087723" y="835964"/>
                  </a:moveTo>
                  <a:lnTo>
                    <a:pt x="3973423" y="835964"/>
                  </a:lnTo>
                  <a:lnTo>
                    <a:pt x="3973423" y="874064"/>
                  </a:lnTo>
                  <a:lnTo>
                    <a:pt x="4087723" y="874064"/>
                  </a:lnTo>
                  <a:lnTo>
                    <a:pt x="4087723" y="835964"/>
                  </a:lnTo>
                  <a:close/>
                </a:path>
                <a:path w="9879330" h="874395">
                  <a:moveTo>
                    <a:pt x="4240123" y="835964"/>
                  </a:moveTo>
                  <a:lnTo>
                    <a:pt x="4125823" y="835964"/>
                  </a:lnTo>
                  <a:lnTo>
                    <a:pt x="4125823" y="874064"/>
                  </a:lnTo>
                  <a:lnTo>
                    <a:pt x="4240123" y="874064"/>
                  </a:lnTo>
                  <a:lnTo>
                    <a:pt x="4240123" y="835964"/>
                  </a:lnTo>
                  <a:close/>
                </a:path>
                <a:path w="9879330" h="874395">
                  <a:moveTo>
                    <a:pt x="4392523" y="835964"/>
                  </a:moveTo>
                  <a:lnTo>
                    <a:pt x="4278223" y="835964"/>
                  </a:lnTo>
                  <a:lnTo>
                    <a:pt x="4278223" y="874064"/>
                  </a:lnTo>
                  <a:lnTo>
                    <a:pt x="4392523" y="874064"/>
                  </a:lnTo>
                  <a:lnTo>
                    <a:pt x="4392523" y="835964"/>
                  </a:lnTo>
                  <a:close/>
                </a:path>
                <a:path w="9879330" h="874395">
                  <a:moveTo>
                    <a:pt x="4544923" y="835964"/>
                  </a:moveTo>
                  <a:lnTo>
                    <a:pt x="4430623" y="835964"/>
                  </a:lnTo>
                  <a:lnTo>
                    <a:pt x="4430623" y="874064"/>
                  </a:lnTo>
                  <a:lnTo>
                    <a:pt x="4544923" y="874064"/>
                  </a:lnTo>
                  <a:lnTo>
                    <a:pt x="4544923" y="835964"/>
                  </a:lnTo>
                  <a:close/>
                </a:path>
                <a:path w="9879330" h="874395">
                  <a:moveTo>
                    <a:pt x="4697323" y="835964"/>
                  </a:moveTo>
                  <a:lnTo>
                    <a:pt x="4583023" y="835964"/>
                  </a:lnTo>
                  <a:lnTo>
                    <a:pt x="4583023" y="874064"/>
                  </a:lnTo>
                  <a:lnTo>
                    <a:pt x="4697323" y="874064"/>
                  </a:lnTo>
                  <a:lnTo>
                    <a:pt x="4697323" y="835964"/>
                  </a:lnTo>
                  <a:close/>
                </a:path>
                <a:path w="9879330" h="874395">
                  <a:moveTo>
                    <a:pt x="4849723" y="835964"/>
                  </a:moveTo>
                  <a:lnTo>
                    <a:pt x="4735423" y="835964"/>
                  </a:lnTo>
                  <a:lnTo>
                    <a:pt x="4735423" y="874064"/>
                  </a:lnTo>
                  <a:lnTo>
                    <a:pt x="4849723" y="874064"/>
                  </a:lnTo>
                  <a:lnTo>
                    <a:pt x="4849723" y="835964"/>
                  </a:lnTo>
                  <a:close/>
                </a:path>
                <a:path w="9879330" h="874395">
                  <a:moveTo>
                    <a:pt x="5002123" y="835964"/>
                  </a:moveTo>
                  <a:lnTo>
                    <a:pt x="4887823" y="835964"/>
                  </a:lnTo>
                  <a:lnTo>
                    <a:pt x="4887823" y="874064"/>
                  </a:lnTo>
                  <a:lnTo>
                    <a:pt x="5002123" y="874064"/>
                  </a:lnTo>
                  <a:lnTo>
                    <a:pt x="5002123" y="835964"/>
                  </a:lnTo>
                  <a:close/>
                </a:path>
                <a:path w="9879330" h="874395">
                  <a:moveTo>
                    <a:pt x="5154523" y="835964"/>
                  </a:moveTo>
                  <a:lnTo>
                    <a:pt x="5040223" y="835964"/>
                  </a:lnTo>
                  <a:lnTo>
                    <a:pt x="5040223" y="874064"/>
                  </a:lnTo>
                  <a:lnTo>
                    <a:pt x="5154523" y="874064"/>
                  </a:lnTo>
                  <a:lnTo>
                    <a:pt x="5154523" y="835964"/>
                  </a:lnTo>
                  <a:close/>
                </a:path>
                <a:path w="9879330" h="874395">
                  <a:moveTo>
                    <a:pt x="5306923" y="835964"/>
                  </a:moveTo>
                  <a:lnTo>
                    <a:pt x="5192623" y="835964"/>
                  </a:lnTo>
                  <a:lnTo>
                    <a:pt x="5192623" y="874064"/>
                  </a:lnTo>
                  <a:lnTo>
                    <a:pt x="5306923" y="874064"/>
                  </a:lnTo>
                  <a:lnTo>
                    <a:pt x="5306923" y="835964"/>
                  </a:lnTo>
                  <a:close/>
                </a:path>
                <a:path w="9879330" h="874395">
                  <a:moveTo>
                    <a:pt x="5459323" y="835964"/>
                  </a:moveTo>
                  <a:lnTo>
                    <a:pt x="5345023" y="835964"/>
                  </a:lnTo>
                  <a:lnTo>
                    <a:pt x="5345023" y="874064"/>
                  </a:lnTo>
                  <a:lnTo>
                    <a:pt x="5459323" y="874064"/>
                  </a:lnTo>
                  <a:lnTo>
                    <a:pt x="5459323" y="835964"/>
                  </a:lnTo>
                  <a:close/>
                </a:path>
                <a:path w="9879330" h="874395">
                  <a:moveTo>
                    <a:pt x="5611723" y="835964"/>
                  </a:moveTo>
                  <a:lnTo>
                    <a:pt x="5497423" y="835964"/>
                  </a:lnTo>
                  <a:lnTo>
                    <a:pt x="5497423" y="874064"/>
                  </a:lnTo>
                  <a:lnTo>
                    <a:pt x="5611723" y="874064"/>
                  </a:lnTo>
                  <a:lnTo>
                    <a:pt x="5611723" y="835964"/>
                  </a:lnTo>
                  <a:close/>
                </a:path>
                <a:path w="9879330" h="874395">
                  <a:moveTo>
                    <a:pt x="5764123" y="835964"/>
                  </a:moveTo>
                  <a:lnTo>
                    <a:pt x="5649823" y="835964"/>
                  </a:lnTo>
                  <a:lnTo>
                    <a:pt x="5649823" y="874064"/>
                  </a:lnTo>
                  <a:lnTo>
                    <a:pt x="5764123" y="874064"/>
                  </a:lnTo>
                  <a:lnTo>
                    <a:pt x="5764123" y="835964"/>
                  </a:lnTo>
                  <a:close/>
                </a:path>
                <a:path w="9879330" h="874395">
                  <a:moveTo>
                    <a:pt x="5916523" y="835964"/>
                  </a:moveTo>
                  <a:lnTo>
                    <a:pt x="5802223" y="835964"/>
                  </a:lnTo>
                  <a:lnTo>
                    <a:pt x="5802223" y="874064"/>
                  </a:lnTo>
                  <a:lnTo>
                    <a:pt x="5916523" y="874064"/>
                  </a:lnTo>
                  <a:lnTo>
                    <a:pt x="5916523" y="835964"/>
                  </a:lnTo>
                  <a:close/>
                </a:path>
                <a:path w="9879330" h="874395">
                  <a:moveTo>
                    <a:pt x="6068923" y="835964"/>
                  </a:moveTo>
                  <a:lnTo>
                    <a:pt x="5954623" y="835964"/>
                  </a:lnTo>
                  <a:lnTo>
                    <a:pt x="5954623" y="874064"/>
                  </a:lnTo>
                  <a:lnTo>
                    <a:pt x="6068923" y="874064"/>
                  </a:lnTo>
                  <a:lnTo>
                    <a:pt x="6068923" y="835964"/>
                  </a:lnTo>
                  <a:close/>
                </a:path>
                <a:path w="9879330" h="874395">
                  <a:moveTo>
                    <a:pt x="6221323" y="835964"/>
                  </a:moveTo>
                  <a:lnTo>
                    <a:pt x="6107023" y="835964"/>
                  </a:lnTo>
                  <a:lnTo>
                    <a:pt x="6107023" y="874064"/>
                  </a:lnTo>
                  <a:lnTo>
                    <a:pt x="6221323" y="874064"/>
                  </a:lnTo>
                  <a:lnTo>
                    <a:pt x="6221323" y="835964"/>
                  </a:lnTo>
                  <a:close/>
                </a:path>
                <a:path w="9879330" h="874395">
                  <a:moveTo>
                    <a:pt x="6373723" y="835964"/>
                  </a:moveTo>
                  <a:lnTo>
                    <a:pt x="6259423" y="835964"/>
                  </a:lnTo>
                  <a:lnTo>
                    <a:pt x="6259423" y="874064"/>
                  </a:lnTo>
                  <a:lnTo>
                    <a:pt x="6373723" y="874064"/>
                  </a:lnTo>
                  <a:lnTo>
                    <a:pt x="6373723" y="835964"/>
                  </a:lnTo>
                  <a:close/>
                </a:path>
                <a:path w="9879330" h="874395">
                  <a:moveTo>
                    <a:pt x="6526123" y="835964"/>
                  </a:moveTo>
                  <a:lnTo>
                    <a:pt x="6411823" y="835964"/>
                  </a:lnTo>
                  <a:lnTo>
                    <a:pt x="6411823" y="874064"/>
                  </a:lnTo>
                  <a:lnTo>
                    <a:pt x="6526123" y="874064"/>
                  </a:lnTo>
                  <a:lnTo>
                    <a:pt x="6526123" y="835964"/>
                  </a:lnTo>
                  <a:close/>
                </a:path>
                <a:path w="9879330" h="874395">
                  <a:moveTo>
                    <a:pt x="6678523" y="835964"/>
                  </a:moveTo>
                  <a:lnTo>
                    <a:pt x="6564223" y="835964"/>
                  </a:lnTo>
                  <a:lnTo>
                    <a:pt x="6564223" y="874064"/>
                  </a:lnTo>
                  <a:lnTo>
                    <a:pt x="6678523" y="874064"/>
                  </a:lnTo>
                  <a:lnTo>
                    <a:pt x="6678523" y="835964"/>
                  </a:lnTo>
                  <a:close/>
                </a:path>
                <a:path w="9879330" h="874395">
                  <a:moveTo>
                    <a:pt x="6830923" y="835964"/>
                  </a:moveTo>
                  <a:lnTo>
                    <a:pt x="6716623" y="835964"/>
                  </a:lnTo>
                  <a:lnTo>
                    <a:pt x="6716623" y="874064"/>
                  </a:lnTo>
                  <a:lnTo>
                    <a:pt x="6830923" y="874064"/>
                  </a:lnTo>
                  <a:lnTo>
                    <a:pt x="6830923" y="835964"/>
                  </a:lnTo>
                  <a:close/>
                </a:path>
                <a:path w="9879330" h="874395">
                  <a:moveTo>
                    <a:pt x="6983323" y="835964"/>
                  </a:moveTo>
                  <a:lnTo>
                    <a:pt x="6869023" y="835964"/>
                  </a:lnTo>
                  <a:lnTo>
                    <a:pt x="6869023" y="874064"/>
                  </a:lnTo>
                  <a:lnTo>
                    <a:pt x="6983323" y="874064"/>
                  </a:lnTo>
                  <a:lnTo>
                    <a:pt x="6983323" y="835964"/>
                  </a:lnTo>
                  <a:close/>
                </a:path>
                <a:path w="9879330" h="874395">
                  <a:moveTo>
                    <a:pt x="7135723" y="835964"/>
                  </a:moveTo>
                  <a:lnTo>
                    <a:pt x="7021423" y="835964"/>
                  </a:lnTo>
                  <a:lnTo>
                    <a:pt x="7021423" y="874064"/>
                  </a:lnTo>
                  <a:lnTo>
                    <a:pt x="7135723" y="874064"/>
                  </a:lnTo>
                  <a:lnTo>
                    <a:pt x="7135723" y="835964"/>
                  </a:lnTo>
                  <a:close/>
                </a:path>
                <a:path w="9879330" h="874395">
                  <a:moveTo>
                    <a:pt x="7288123" y="835964"/>
                  </a:moveTo>
                  <a:lnTo>
                    <a:pt x="7173823" y="835964"/>
                  </a:lnTo>
                  <a:lnTo>
                    <a:pt x="7173823" y="874064"/>
                  </a:lnTo>
                  <a:lnTo>
                    <a:pt x="7288123" y="874064"/>
                  </a:lnTo>
                  <a:lnTo>
                    <a:pt x="7288123" y="835964"/>
                  </a:lnTo>
                  <a:close/>
                </a:path>
                <a:path w="9879330" h="874395">
                  <a:moveTo>
                    <a:pt x="7440523" y="835964"/>
                  </a:moveTo>
                  <a:lnTo>
                    <a:pt x="7326223" y="835964"/>
                  </a:lnTo>
                  <a:lnTo>
                    <a:pt x="7326223" y="874064"/>
                  </a:lnTo>
                  <a:lnTo>
                    <a:pt x="7440523" y="874064"/>
                  </a:lnTo>
                  <a:lnTo>
                    <a:pt x="7440523" y="835964"/>
                  </a:lnTo>
                  <a:close/>
                </a:path>
                <a:path w="9879330" h="874395">
                  <a:moveTo>
                    <a:pt x="7592923" y="835964"/>
                  </a:moveTo>
                  <a:lnTo>
                    <a:pt x="7478623" y="835964"/>
                  </a:lnTo>
                  <a:lnTo>
                    <a:pt x="7478623" y="874064"/>
                  </a:lnTo>
                  <a:lnTo>
                    <a:pt x="7592923" y="874064"/>
                  </a:lnTo>
                  <a:lnTo>
                    <a:pt x="7592923" y="835964"/>
                  </a:lnTo>
                  <a:close/>
                </a:path>
                <a:path w="9879330" h="874395">
                  <a:moveTo>
                    <a:pt x="7745323" y="835964"/>
                  </a:moveTo>
                  <a:lnTo>
                    <a:pt x="7631023" y="835964"/>
                  </a:lnTo>
                  <a:lnTo>
                    <a:pt x="7631023" y="874064"/>
                  </a:lnTo>
                  <a:lnTo>
                    <a:pt x="7745323" y="874064"/>
                  </a:lnTo>
                  <a:lnTo>
                    <a:pt x="7745323" y="835964"/>
                  </a:lnTo>
                  <a:close/>
                </a:path>
                <a:path w="9879330" h="874395">
                  <a:moveTo>
                    <a:pt x="7897723" y="835964"/>
                  </a:moveTo>
                  <a:lnTo>
                    <a:pt x="7783423" y="835964"/>
                  </a:lnTo>
                  <a:lnTo>
                    <a:pt x="7783423" y="874064"/>
                  </a:lnTo>
                  <a:lnTo>
                    <a:pt x="7897723" y="874064"/>
                  </a:lnTo>
                  <a:lnTo>
                    <a:pt x="7897723" y="835964"/>
                  </a:lnTo>
                  <a:close/>
                </a:path>
                <a:path w="9879330" h="874395">
                  <a:moveTo>
                    <a:pt x="8050123" y="835964"/>
                  </a:moveTo>
                  <a:lnTo>
                    <a:pt x="7935823" y="835964"/>
                  </a:lnTo>
                  <a:lnTo>
                    <a:pt x="7935823" y="874064"/>
                  </a:lnTo>
                  <a:lnTo>
                    <a:pt x="8050123" y="874064"/>
                  </a:lnTo>
                  <a:lnTo>
                    <a:pt x="8050123" y="835964"/>
                  </a:lnTo>
                  <a:close/>
                </a:path>
                <a:path w="9879330" h="874395">
                  <a:moveTo>
                    <a:pt x="8202523" y="835964"/>
                  </a:moveTo>
                  <a:lnTo>
                    <a:pt x="8088223" y="835964"/>
                  </a:lnTo>
                  <a:lnTo>
                    <a:pt x="8088223" y="874064"/>
                  </a:lnTo>
                  <a:lnTo>
                    <a:pt x="8202523" y="874064"/>
                  </a:lnTo>
                  <a:lnTo>
                    <a:pt x="8202523" y="835964"/>
                  </a:lnTo>
                  <a:close/>
                </a:path>
                <a:path w="9879330" h="874395">
                  <a:moveTo>
                    <a:pt x="8354923" y="835964"/>
                  </a:moveTo>
                  <a:lnTo>
                    <a:pt x="8240623" y="835964"/>
                  </a:lnTo>
                  <a:lnTo>
                    <a:pt x="8240623" y="874064"/>
                  </a:lnTo>
                  <a:lnTo>
                    <a:pt x="8354923" y="874064"/>
                  </a:lnTo>
                  <a:lnTo>
                    <a:pt x="8354923" y="835964"/>
                  </a:lnTo>
                  <a:close/>
                </a:path>
                <a:path w="9879330" h="874395">
                  <a:moveTo>
                    <a:pt x="8507324" y="835964"/>
                  </a:moveTo>
                  <a:lnTo>
                    <a:pt x="8393023" y="835964"/>
                  </a:lnTo>
                  <a:lnTo>
                    <a:pt x="8393023" y="874064"/>
                  </a:lnTo>
                  <a:lnTo>
                    <a:pt x="8507324" y="874064"/>
                  </a:lnTo>
                  <a:lnTo>
                    <a:pt x="8507324" y="835964"/>
                  </a:lnTo>
                  <a:close/>
                </a:path>
                <a:path w="9879330" h="874395">
                  <a:moveTo>
                    <a:pt x="8659724" y="835964"/>
                  </a:moveTo>
                  <a:lnTo>
                    <a:pt x="8545424" y="835964"/>
                  </a:lnTo>
                  <a:lnTo>
                    <a:pt x="8545424" y="874064"/>
                  </a:lnTo>
                  <a:lnTo>
                    <a:pt x="8659724" y="874064"/>
                  </a:lnTo>
                  <a:lnTo>
                    <a:pt x="8659724" y="835964"/>
                  </a:lnTo>
                  <a:close/>
                </a:path>
                <a:path w="9879330" h="874395">
                  <a:moveTo>
                    <a:pt x="8812124" y="835964"/>
                  </a:moveTo>
                  <a:lnTo>
                    <a:pt x="8697824" y="835964"/>
                  </a:lnTo>
                  <a:lnTo>
                    <a:pt x="8697824" y="874064"/>
                  </a:lnTo>
                  <a:lnTo>
                    <a:pt x="8812124" y="874064"/>
                  </a:lnTo>
                  <a:lnTo>
                    <a:pt x="8812124" y="835964"/>
                  </a:lnTo>
                  <a:close/>
                </a:path>
                <a:path w="9879330" h="874395">
                  <a:moveTo>
                    <a:pt x="8964524" y="835964"/>
                  </a:moveTo>
                  <a:lnTo>
                    <a:pt x="8850224" y="835964"/>
                  </a:lnTo>
                  <a:lnTo>
                    <a:pt x="8850224" y="874064"/>
                  </a:lnTo>
                  <a:lnTo>
                    <a:pt x="8964524" y="874064"/>
                  </a:lnTo>
                  <a:lnTo>
                    <a:pt x="8964524" y="835964"/>
                  </a:lnTo>
                  <a:close/>
                </a:path>
                <a:path w="9879330" h="874395">
                  <a:moveTo>
                    <a:pt x="9116924" y="835964"/>
                  </a:moveTo>
                  <a:lnTo>
                    <a:pt x="9002624" y="835964"/>
                  </a:lnTo>
                  <a:lnTo>
                    <a:pt x="9002624" y="874064"/>
                  </a:lnTo>
                  <a:lnTo>
                    <a:pt x="9116924" y="874064"/>
                  </a:lnTo>
                  <a:lnTo>
                    <a:pt x="9116924" y="835964"/>
                  </a:lnTo>
                  <a:close/>
                </a:path>
                <a:path w="9879330" h="874395">
                  <a:moveTo>
                    <a:pt x="9269324" y="835964"/>
                  </a:moveTo>
                  <a:lnTo>
                    <a:pt x="9155024" y="835964"/>
                  </a:lnTo>
                  <a:lnTo>
                    <a:pt x="9155024" y="874064"/>
                  </a:lnTo>
                  <a:lnTo>
                    <a:pt x="9269324" y="874064"/>
                  </a:lnTo>
                  <a:lnTo>
                    <a:pt x="9269324" y="835964"/>
                  </a:lnTo>
                  <a:close/>
                </a:path>
                <a:path w="9879330" h="874395">
                  <a:moveTo>
                    <a:pt x="9421724" y="835964"/>
                  </a:moveTo>
                  <a:lnTo>
                    <a:pt x="9307424" y="835964"/>
                  </a:lnTo>
                  <a:lnTo>
                    <a:pt x="9307424" y="874064"/>
                  </a:lnTo>
                  <a:lnTo>
                    <a:pt x="9421724" y="874064"/>
                  </a:lnTo>
                  <a:lnTo>
                    <a:pt x="9421724" y="835964"/>
                  </a:lnTo>
                  <a:close/>
                </a:path>
                <a:path w="9879330" h="874395">
                  <a:moveTo>
                    <a:pt x="9574085" y="835964"/>
                  </a:moveTo>
                  <a:lnTo>
                    <a:pt x="9459824" y="835964"/>
                  </a:lnTo>
                  <a:lnTo>
                    <a:pt x="9459824" y="874064"/>
                  </a:lnTo>
                  <a:lnTo>
                    <a:pt x="9574085" y="874064"/>
                  </a:lnTo>
                  <a:lnTo>
                    <a:pt x="9574085" y="835964"/>
                  </a:lnTo>
                  <a:close/>
                </a:path>
                <a:path w="9879330" h="874395">
                  <a:moveTo>
                    <a:pt x="9726485" y="835964"/>
                  </a:moveTo>
                  <a:lnTo>
                    <a:pt x="9612185" y="835964"/>
                  </a:lnTo>
                  <a:lnTo>
                    <a:pt x="9612185" y="874064"/>
                  </a:lnTo>
                  <a:lnTo>
                    <a:pt x="9726485" y="874064"/>
                  </a:lnTo>
                  <a:lnTo>
                    <a:pt x="9726485" y="835964"/>
                  </a:lnTo>
                  <a:close/>
                </a:path>
                <a:path w="9879330" h="874395">
                  <a:moveTo>
                    <a:pt x="9878885" y="835964"/>
                  </a:moveTo>
                  <a:lnTo>
                    <a:pt x="9764585" y="835964"/>
                  </a:lnTo>
                  <a:lnTo>
                    <a:pt x="9764585" y="874064"/>
                  </a:lnTo>
                  <a:lnTo>
                    <a:pt x="9878885" y="874064"/>
                  </a:lnTo>
                  <a:lnTo>
                    <a:pt x="9878885" y="835964"/>
                  </a:lnTo>
                  <a:close/>
                </a:path>
              </a:pathLst>
            </a:custGeom>
            <a:solidFill>
              <a:srgbClr val="000000"/>
            </a:solidFill>
          </p:spPr>
          <p:txBody>
            <a:bodyPr wrap="square" lIns="0" tIns="0" rIns="0" bIns="0" rtlCol="0"/>
            <a:lstStyle/>
            <a:p>
              <a:endParaRPr/>
            </a:p>
          </p:txBody>
        </p:sp>
        <p:sp>
          <p:nvSpPr>
            <p:cNvPr id="6" name="object 6"/>
            <p:cNvSpPr/>
            <p:nvPr/>
          </p:nvSpPr>
          <p:spPr>
            <a:xfrm>
              <a:off x="14439" y="3825429"/>
              <a:ext cx="18246725" cy="874394"/>
            </a:xfrm>
            <a:custGeom>
              <a:avLst/>
              <a:gdLst/>
              <a:ahLst/>
              <a:cxnLst/>
              <a:rect l="l" t="t" r="r" b="b"/>
              <a:pathLst>
                <a:path w="18246725" h="874395">
                  <a:moveTo>
                    <a:pt x="114300" y="0"/>
                  </a:moveTo>
                  <a:lnTo>
                    <a:pt x="0" y="0"/>
                  </a:lnTo>
                  <a:lnTo>
                    <a:pt x="0" y="38100"/>
                  </a:lnTo>
                  <a:lnTo>
                    <a:pt x="114300" y="38100"/>
                  </a:lnTo>
                  <a:lnTo>
                    <a:pt x="114300" y="0"/>
                  </a:lnTo>
                  <a:close/>
                </a:path>
                <a:path w="18246725" h="874395">
                  <a:moveTo>
                    <a:pt x="9864446" y="835964"/>
                  </a:moveTo>
                  <a:lnTo>
                    <a:pt x="9750146" y="835964"/>
                  </a:lnTo>
                  <a:lnTo>
                    <a:pt x="9750146" y="874064"/>
                  </a:lnTo>
                  <a:lnTo>
                    <a:pt x="9864446" y="874064"/>
                  </a:lnTo>
                  <a:lnTo>
                    <a:pt x="9864446" y="835964"/>
                  </a:lnTo>
                  <a:close/>
                </a:path>
                <a:path w="18246725" h="874395">
                  <a:moveTo>
                    <a:pt x="10016846" y="835964"/>
                  </a:moveTo>
                  <a:lnTo>
                    <a:pt x="9902546" y="835964"/>
                  </a:lnTo>
                  <a:lnTo>
                    <a:pt x="9902546" y="874064"/>
                  </a:lnTo>
                  <a:lnTo>
                    <a:pt x="10016846" y="874064"/>
                  </a:lnTo>
                  <a:lnTo>
                    <a:pt x="10016846" y="835964"/>
                  </a:lnTo>
                  <a:close/>
                </a:path>
                <a:path w="18246725" h="874395">
                  <a:moveTo>
                    <a:pt x="10169246" y="835964"/>
                  </a:moveTo>
                  <a:lnTo>
                    <a:pt x="10054946" y="835964"/>
                  </a:lnTo>
                  <a:lnTo>
                    <a:pt x="10054946" y="874064"/>
                  </a:lnTo>
                  <a:lnTo>
                    <a:pt x="10169246" y="874064"/>
                  </a:lnTo>
                  <a:lnTo>
                    <a:pt x="10169246" y="835964"/>
                  </a:lnTo>
                  <a:close/>
                </a:path>
                <a:path w="18246725" h="874395">
                  <a:moveTo>
                    <a:pt x="10321646" y="835964"/>
                  </a:moveTo>
                  <a:lnTo>
                    <a:pt x="10207346" y="835964"/>
                  </a:lnTo>
                  <a:lnTo>
                    <a:pt x="10207346" y="874064"/>
                  </a:lnTo>
                  <a:lnTo>
                    <a:pt x="10321646" y="874064"/>
                  </a:lnTo>
                  <a:lnTo>
                    <a:pt x="10321646" y="835964"/>
                  </a:lnTo>
                  <a:close/>
                </a:path>
                <a:path w="18246725" h="874395">
                  <a:moveTo>
                    <a:pt x="10474046" y="835964"/>
                  </a:moveTo>
                  <a:lnTo>
                    <a:pt x="10359746" y="835964"/>
                  </a:lnTo>
                  <a:lnTo>
                    <a:pt x="10359746" y="874064"/>
                  </a:lnTo>
                  <a:lnTo>
                    <a:pt x="10474046" y="874064"/>
                  </a:lnTo>
                  <a:lnTo>
                    <a:pt x="10474046" y="835964"/>
                  </a:lnTo>
                  <a:close/>
                </a:path>
                <a:path w="18246725" h="874395">
                  <a:moveTo>
                    <a:pt x="10626446" y="835964"/>
                  </a:moveTo>
                  <a:lnTo>
                    <a:pt x="10512146" y="835964"/>
                  </a:lnTo>
                  <a:lnTo>
                    <a:pt x="10512146" y="874064"/>
                  </a:lnTo>
                  <a:lnTo>
                    <a:pt x="10626446" y="874064"/>
                  </a:lnTo>
                  <a:lnTo>
                    <a:pt x="10626446" y="835964"/>
                  </a:lnTo>
                  <a:close/>
                </a:path>
                <a:path w="18246725" h="874395">
                  <a:moveTo>
                    <a:pt x="10778846" y="835964"/>
                  </a:moveTo>
                  <a:lnTo>
                    <a:pt x="10664546" y="835964"/>
                  </a:lnTo>
                  <a:lnTo>
                    <a:pt x="10664546" y="874064"/>
                  </a:lnTo>
                  <a:lnTo>
                    <a:pt x="10778846" y="874064"/>
                  </a:lnTo>
                  <a:lnTo>
                    <a:pt x="10778846" y="835964"/>
                  </a:lnTo>
                  <a:close/>
                </a:path>
                <a:path w="18246725" h="874395">
                  <a:moveTo>
                    <a:pt x="10931246" y="835964"/>
                  </a:moveTo>
                  <a:lnTo>
                    <a:pt x="10816946" y="835964"/>
                  </a:lnTo>
                  <a:lnTo>
                    <a:pt x="10816946" y="874064"/>
                  </a:lnTo>
                  <a:lnTo>
                    <a:pt x="10931246" y="874064"/>
                  </a:lnTo>
                  <a:lnTo>
                    <a:pt x="10931246" y="835964"/>
                  </a:lnTo>
                  <a:close/>
                </a:path>
                <a:path w="18246725" h="874395">
                  <a:moveTo>
                    <a:pt x="11083646" y="835964"/>
                  </a:moveTo>
                  <a:lnTo>
                    <a:pt x="10969346" y="835964"/>
                  </a:lnTo>
                  <a:lnTo>
                    <a:pt x="10969346" y="874064"/>
                  </a:lnTo>
                  <a:lnTo>
                    <a:pt x="11083646" y="874064"/>
                  </a:lnTo>
                  <a:lnTo>
                    <a:pt x="11083646" y="835964"/>
                  </a:lnTo>
                  <a:close/>
                </a:path>
                <a:path w="18246725" h="874395">
                  <a:moveTo>
                    <a:pt x="11236046" y="835964"/>
                  </a:moveTo>
                  <a:lnTo>
                    <a:pt x="11121746" y="835964"/>
                  </a:lnTo>
                  <a:lnTo>
                    <a:pt x="11121746" y="874064"/>
                  </a:lnTo>
                  <a:lnTo>
                    <a:pt x="11236046" y="874064"/>
                  </a:lnTo>
                  <a:lnTo>
                    <a:pt x="11236046" y="835964"/>
                  </a:lnTo>
                  <a:close/>
                </a:path>
                <a:path w="18246725" h="874395">
                  <a:moveTo>
                    <a:pt x="11388446" y="835964"/>
                  </a:moveTo>
                  <a:lnTo>
                    <a:pt x="11274146" y="835964"/>
                  </a:lnTo>
                  <a:lnTo>
                    <a:pt x="11274146" y="874064"/>
                  </a:lnTo>
                  <a:lnTo>
                    <a:pt x="11388446" y="874064"/>
                  </a:lnTo>
                  <a:lnTo>
                    <a:pt x="11388446" y="835964"/>
                  </a:lnTo>
                  <a:close/>
                </a:path>
                <a:path w="18246725" h="874395">
                  <a:moveTo>
                    <a:pt x="11540846" y="835964"/>
                  </a:moveTo>
                  <a:lnTo>
                    <a:pt x="11426546" y="835964"/>
                  </a:lnTo>
                  <a:lnTo>
                    <a:pt x="11426546" y="874064"/>
                  </a:lnTo>
                  <a:lnTo>
                    <a:pt x="11540846" y="874064"/>
                  </a:lnTo>
                  <a:lnTo>
                    <a:pt x="11540846" y="835964"/>
                  </a:lnTo>
                  <a:close/>
                </a:path>
                <a:path w="18246725" h="874395">
                  <a:moveTo>
                    <a:pt x="11693246" y="835964"/>
                  </a:moveTo>
                  <a:lnTo>
                    <a:pt x="11578946" y="835964"/>
                  </a:lnTo>
                  <a:lnTo>
                    <a:pt x="11578946" y="874064"/>
                  </a:lnTo>
                  <a:lnTo>
                    <a:pt x="11693246" y="874064"/>
                  </a:lnTo>
                  <a:lnTo>
                    <a:pt x="11693246" y="835964"/>
                  </a:lnTo>
                  <a:close/>
                </a:path>
                <a:path w="18246725" h="874395">
                  <a:moveTo>
                    <a:pt x="11845646" y="835964"/>
                  </a:moveTo>
                  <a:lnTo>
                    <a:pt x="11731346" y="835964"/>
                  </a:lnTo>
                  <a:lnTo>
                    <a:pt x="11731346" y="874064"/>
                  </a:lnTo>
                  <a:lnTo>
                    <a:pt x="11845646" y="874064"/>
                  </a:lnTo>
                  <a:lnTo>
                    <a:pt x="11845646" y="835964"/>
                  </a:lnTo>
                  <a:close/>
                </a:path>
                <a:path w="18246725" h="874395">
                  <a:moveTo>
                    <a:pt x="11998046" y="835964"/>
                  </a:moveTo>
                  <a:lnTo>
                    <a:pt x="11883746" y="835964"/>
                  </a:lnTo>
                  <a:lnTo>
                    <a:pt x="11883746" y="874064"/>
                  </a:lnTo>
                  <a:lnTo>
                    <a:pt x="11998046" y="874064"/>
                  </a:lnTo>
                  <a:lnTo>
                    <a:pt x="11998046" y="835964"/>
                  </a:lnTo>
                  <a:close/>
                </a:path>
                <a:path w="18246725" h="874395">
                  <a:moveTo>
                    <a:pt x="12150446" y="835964"/>
                  </a:moveTo>
                  <a:lnTo>
                    <a:pt x="12036146" y="835964"/>
                  </a:lnTo>
                  <a:lnTo>
                    <a:pt x="12036146" y="874064"/>
                  </a:lnTo>
                  <a:lnTo>
                    <a:pt x="12150446" y="874064"/>
                  </a:lnTo>
                  <a:lnTo>
                    <a:pt x="12150446" y="835964"/>
                  </a:lnTo>
                  <a:close/>
                </a:path>
                <a:path w="18246725" h="874395">
                  <a:moveTo>
                    <a:pt x="12302846" y="835964"/>
                  </a:moveTo>
                  <a:lnTo>
                    <a:pt x="12188546" y="835964"/>
                  </a:lnTo>
                  <a:lnTo>
                    <a:pt x="12188546" y="874064"/>
                  </a:lnTo>
                  <a:lnTo>
                    <a:pt x="12302846" y="874064"/>
                  </a:lnTo>
                  <a:lnTo>
                    <a:pt x="12302846" y="835964"/>
                  </a:lnTo>
                  <a:close/>
                </a:path>
                <a:path w="18246725" h="874395">
                  <a:moveTo>
                    <a:pt x="12455246" y="835964"/>
                  </a:moveTo>
                  <a:lnTo>
                    <a:pt x="12340946" y="835964"/>
                  </a:lnTo>
                  <a:lnTo>
                    <a:pt x="12340946" y="874064"/>
                  </a:lnTo>
                  <a:lnTo>
                    <a:pt x="12455246" y="874064"/>
                  </a:lnTo>
                  <a:lnTo>
                    <a:pt x="12455246" y="835964"/>
                  </a:lnTo>
                  <a:close/>
                </a:path>
                <a:path w="18246725" h="874395">
                  <a:moveTo>
                    <a:pt x="12607646" y="835964"/>
                  </a:moveTo>
                  <a:lnTo>
                    <a:pt x="12493346" y="835964"/>
                  </a:lnTo>
                  <a:lnTo>
                    <a:pt x="12493346" y="874064"/>
                  </a:lnTo>
                  <a:lnTo>
                    <a:pt x="12607646" y="874064"/>
                  </a:lnTo>
                  <a:lnTo>
                    <a:pt x="12607646" y="835964"/>
                  </a:lnTo>
                  <a:close/>
                </a:path>
                <a:path w="18246725" h="874395">
                  <a:moveTo>
                    <a:pt x="12760046" y="835964"/>
                  </a:moveTo>
                  <a:lnTo>
                    <a:pt x="12645746" y="835964"/>
                  </a:lnTo>
                  <a:lnTo>
                    <a:pt x="12645746" y="874064"/>
                  </a:lnTo>
                  <a:lnTo>
                    <a:pt x="12760046" y="874064"/>
                  </a:lnTo>
                  <a:lnTo>
                    <a:pt x="12760046" y="835964"/>
                  </a:lnTo>
                  <a:close/>
                </a:path>
                <a:path w="18246725" h="874395">
                  <a:moveTo>
                    <a:pt x="12912446" y="835964"/>
                  </a:moveTo>
                  <a:lnTo>
                    <a:pt x="12798146" y="835964"/>
                  </a:lnTo>
                  <a:lnTo>
                    <a:pt x="12798146" y="874064"/>
                  </a:lnTo>
                  <a:lnTo>
                    <a:pt x="12912446" y="874064"/>
                  </a:lnTo>
                  <a:lnTo>
                    <a:pt x="12912446" y="835964"/>
                  </a:lnTo>
                  <a:close/>
                </a:path>
                <a:path w="18246725" h="874395">
                  <a:moveTo>
                    <a:pt x="13064846" y="835964"/>
                  </a:moveTo>
                  <a:lnTo>
                    <a:pt x="12950546" y="835964"/>
                  </a:lnTo>
                  <a:lnTo>
                    <a:pt x="12950546" y="874064"/>
                  </a:lnTo>
                  <a:lnTo>
                    <a:pt x="13064846" y="874064"/>
                  </a:lnTo>
                  <a:lnTo>
                    <a:pt x="13064846" y="835964"/>
                  </a:lnTo>
                  <a:close/>
                </a:path>
                <a:path w="18246725" h="874395">
                  <a:moveTo>
                    <a:pt x="13217246" y="835964"/>
                  </a:moveTo>
                  <a:lnTo>
                    <a:pt x="13102946" y="835964"/>
                  </a:lnTo>
                  <a:lnTo>
                    <a:pt x="13102946" y="874064"/>
                  </a:lnTo>
                  <a:lnTo>
                    <a:pt x="13217246" y="874064"/>
                  </a:lnTo>
                  <a:lnTo>
                    <a:pt x="13217246" y="835964"/>
                  </a:lnTo>
                  <a:close/>
                </a:path>
                <a:path w="18246725" h="874395">
                  <a:moveTo>
                    <a:pt x="13369646" y="835964"/>
                  </a:moveTo>
                  <a:lnTo>
                    <a:pt x="13255346" y="835964"/>
                  </a:lnTo>
                  <a:lnTo>
                    <a:pt x="13255346" y="874064"/>
                  </a:lnTo>
                  <a:lnTo>
                    <a:pt x="13369646" y="874064"/>
                  </a:lnTo>
                  <a:lnTo>
                    <a:pt x="13369646" y="835964"/>
                  </a:lnTo>
                  <a:close/>
                </a:path>
                <a:path w="18246725" h="874395">
                  <a:moveTo>
                    <a:pt x="13522046" y="835964"/>
                  </a:moveTo>
                  <a:lnTo>
                    <a:pt x="13407746" y="835964"/>
                  </a:lnTo>
                  <a:lnTo>
                    <a:pt x="13407746" y="874064"/>
                  </a:lnTo>
                  <a:lnTo>
                    <a:pt x="13522046" y="874064"/>
                  </a:lnTo>
                  <a:lnTo>
                    <a:pt x="13522046" y="835964"/>
                  </a:lnTo>
                  <a:close/>
                </a:path>
                <a:path w="18246725" h="874395">
                  <a:moveTo>
                    <a:pt x="13674446" y="835964"/>
                  </a:moveTo>
                  <a:lnTo>
                    <a:pt x="13560146" y="835964"/>
                  </a:lnTo>
                  <a:lnTo>
                    <a:pt x="13560146" y="874064"/>
                  </a:lnTo>
                  <a:lnTo>
                    <a:pt x="13674446" y="874064"/>
                  </a:lnTo>
                  <a:lnTo>
                    <a:pt x="13674446" y="835964"/>
                  </a:lnTo>
                  <a:close/>
                </a:path>
                <a:path w="18246725" h="874395">
                  <a:moveTo>
                    <a:pt x="13826846" y="835964"/>
                  </a:moveTo>
                  <a:lnTo>
                    <a:pt x="13712546" y="835964"/>
                  </a:lnTo>
                  <a:lnTo>
                    <a:pt x="13712546" y="874064"/>
                  </a:lnTo>
                  <a:lnTo>
                    <a:pt x="13826846" y="874064"/>
                  </a:lnTo>
                  <a:lnTo>
                    <a:pt x="13826846" y="835964"/>
                  </a:lnTo>
                  <a:close/>
                </a:path>
                <a:path w="18246725" h="874395">
                  <a:moveTo>
                    <a:pt x="13979246" y="835964"/>
                  </a:moveTo>
                  <a:lnTo>
                    <a:pt x="13864946" y="835964"/>
                  </a:lnTo>
                  <a:lnTo>
                    <a:pt x="13864946" y="874064"/>
                  </a:lnTo>
                  <a:lnTo>
                    <a:pt x="13979246" y="874064"/>
                  </a:lnTo>
                  <a:lnTo>
                    <a:pt x="13979246" y="835964"/>
                  </a:lnTo>
                  <a:close/>
                </a:path>
                <a:path w="18246725" h="874395">
                  <a:moveTo>
                    <a:pt x="14131646" y="835964"/>
                  </a:moveTo>
                  <a:lnTo>
                    <a:pt x="14017346" y="835964"/>
                  </a:lnTo>
                  <a:lnTo>
                    <a:pt x="14017346" y="874064"/>
                  </a:lnTo>
                  <a:lnTo>
                    <a:pt x="14131646" y="874064"/>
                  </a:lnTo>
                  <a:lnTo>
                    <a:pt x="14131646" y="835964"/>
                  </a:lnTo>
                  <a:close/>
                </a:path>
                <a:path w="18246725" h="874395">
                  <a:moveTo>
                    <a:pt x="14284046" y="835964"/>
                  </a:moveTo>
                  <a:lnTo>
                    <a:pt x="14169746" y="835964"/>
                  </a:lnTo>
                  <a:lnTo>
                    <a:pt x="14169746" y="874064"/>
                  </a:lnTo>
                  <a:lnTo>
                    <a:pt x="14284046" y="874064"/>
                  </a:lnTo>
                  <a:lnTo>
                    <a:pt x="14284046" y="835964"/>
                  </a:lnTo>
                  <a:close/>
                </a:path>
                <a:path w="18246725" h="874395">
                  <a:moveTo>
                    <a:pt x="14436446" y="835964"/>
                  </a:moveTo>
                  <a:lnTo>
                    <a:pt x="14322146" y="835964"/>
                  </a:lnTo>
                  <a:lnTo>
                    <a:pt x="14322146" y="874064"/>
                  </a:lnTo>
                  <a:lnTo>
                    <a:pt x="14436446" y="874064"/>
                  </a:lnTo>
                  <a:lnTo>
                    <a:pt x="14436446" y="835964"/>
                  </a:lnTo>
                  <a:close/>
                </a:path>
                <a:path w="18246725" h="874395">
                  <a:moveTo>
                    <a:pt x="14588846" y="835964"/>
                  </a:moveTo>
                  <a:lnTo>
                    <a:pt x="14474546" y="835964"/>
                  </a:lnTo>
                  <a:lnTo>
                    <a:pt x="14474546" y="874064"/>
                  </a:lnTo>
                  <a:lnTo>
                    <a:pt x="14588846" y="874064"/>
                  </a:lnTo>
                  <a:lnTo>
                    <a:pt x="14588846" y="835964"/>
                  </a:lnTo>
                  <a:close/>
                </a:path>
                <a:path w="18246725" h="874395">
                  <a:moveTo>
                    <a:pt x="14741246" y="835964"/>
                  </a:moveTo>
                  <a:lnTo>
                    <a:pt x="14626946" y="835964"/>
                  </a:lnTo>
                  <a:lnTo>
                    <a:pt x="14626946" y="874064"/>
                  </a:lnTo>
                  <a:lnTo>
                    <a:pt x="14741246" y="874064"/>
                  </a:lnTo>
                  <a:lnTo>
                    <a:pt x="14741246" y="835964"/>
                  </a:lnTo>
                  <a:close/>
                </a:path>
                <a:path w="18246725" h="874395">
                  <a:moveTo>
                    <a:pt x="14893646" y="835964"/>
                  </a:moveTo>
                  <a:lnTo>
                    <a:pt x="14779346" y="835964"/>
                  </a:lnTo>
                  <a:lnTo>
                    <a:pt x="14779346" y="874064"/>
                  </a:lnTo>
                  <a:lnTo>
                    <a:pt x="14893646" y="874064"/>
                  </a:lnTo>
                  <a:lnTo>
                    <a:pt x="14893646" y="835964"/>
                  </a:lnTo>
                  <a:close/>
                </a:path>
                <a:path w="18246725" h="874395">
                  <a:moveTo>
                    <a:pt x="15046046" y="835964"/>
                  </a:moveTo>
                  <a:lnTo>
                    <a:pt x="14931746" y="835964"/>
                  </a:lnTo>
                  <a:lnTo>
                    <a:pt x="14931746" y="874064"/>
                  </a:lnTo>
                  <a:lnTo>
                    <a:pt x="15046046" y="874064"/>
                  </a:lnTo>
                  <a:lnTo>
                    <a:pt x="15046046" y="835964"/>
                  </a:lnTo>
                  <a:close/>
                </a:path>
                <a:path w="18246725" h="874395">
                  <a:moveTo>
                    <a:pt x="15198446" y="835964"/>
                  </a:moveTo>
                  <a:lnTo>
                    <a:pt x="15084146" y="835964"/>
                  </a:lnTo>
                  <a:lnTo>
                    <a:pt x="15084146" y="874064"/>
                  </a:lnTo>
                  <a:lnTo>
                    <a:pt x="15198446" y="874064"/>
                  </a:lnTo>
                  <a:lnTo>
                    <a:pt x="15198446" y="835964"/>
                  </a:lnTo>
                  <a:close/>
                </a:path>
                <a:path w="18246725" h="874395">
                  <a:moveTo>
                    <a:pt x="15350846" y="835964"/>
                  </a:moveTo>
                  <a:lnTo>
                    <a:pt x="15236546" y="835964"/>
                  </a:lnTo>
                  <a:lnTo>
                    <a:pt x="15236546" y="874064"/>
                  </a:lnTo>
                  <a:lnTo>
                    <a:pt x="15350846" y="874064"/>
                  </a:lnTo>
                  <a:lnTo>
                    <a:pt x="15350846" y="835964"/>
                  </a:lnTo>
                  <a:close/>
                </a:path>
                <a:path w="18246725" h="874395">
                  <a:moveTo>
                    <a:pt x="15503246" y="835964"/>
                  </a:moveTo>
                  <a:lnTo>
                    <a:pt x="15388946" y="835964"/>
                  </a:lnTo>
                  <a:lnTo>
                    <a:pt x="15388946" y="874064"/>
                  </a:lnTo>
                  <a:lnTo>
                    <a:pt x="15503246" y="874064"/>
                  </a:lnTo>
                  <a:lnTo>
                    <a:pt x="15503246" y="835964"/>
                  </a:lnTo>
                  <a:close/>
                </a:path>
                <a:path w="18246725" h="874395">
                  <a:moveTo>
                    <a:pt x="15655646" y="835964"/>
                  </a:moveTo>
                  <a:lnTo>
                    <a:pt x="15541346" y="835964"/>
                  </a:lnTo>
                  <a:lnTo>
                    <a:pt x="15541346" y="874064"/>
                  </a:lnTo>
                  <a:lnTo>
                    <a:pt x="15655646" y="874064"/>
                  </a:lnTo>
                  <a:lnTo>
                    <a:pt x="15655646" y="835964"/>
                  </a:lnTo>
                  <a:close/>
                </a:path>
                <a:path w="18246725" h="874395">
                  <a:moveTo>
                    <a:pt x="15808046" y="835964"/>
                  </a:moveTo>
                  <a:lnTo>
                    <a:pt x="15693746" y="835964"/>
                  </a:lnTo>
                  <a:lnTo>
                    <a:pt x="15693746" y="874064"/>
                  </a:lnTo>
                  <a:lnTo>
                    <a:pt x="15808046" y="874064"/>
                  </a:lnTo>
                  <a:lnTo>
                    <a:pt x="15808046" y="835964"/>
                  </a:lnTo>
                  <a:close/>
                </a:path>
                <a:path w="18246725" h="874395">
                  <a:moveTo>
                    <a:pt x="15960446" y="835964"/>
                  </a:moveTo>
                  <a:lnTo>
                    <a:pt x="15846146" y="835964"/>
                  </a:lnTo>
                  <a:lnTo>
                    <a:pt x="15846146" y="874064"/>
                  </a:lnTo>
                  <a:lnTo>
                    <a:pt x="15960446" y="874064"/>
                  </a:lnTo>
                  <a:lnTo>
                    <a:pt x="15960446" y="835964"/>
                  </a:lnTo>
                  <a:close/>
                </a:path>
                <a:path w="18246725" h="874395">
                  <a:moveTo>
                    <a:pt x="16112846" y="835964"/>
                  </a:moveTo>
                  <a:lnTo>
                    <a:pt x="15998546" y="835964"/>
                  </a:lnTo>
                  <a:lnTo>
                    <a:pt x="15998546" y="874064"/>
                  </a:lnTo>
                  <a:lnTo>
                    <a:pt x="16112846" y="874064"/>
                  </a:lnTo>
                  <a:lnTo>
                    <a:pt x="16112846" y="835964"/>
                  </a:lnTo>
                  <a:close/>
                </a:path>
                <a:path w="18246725" h="874395">
                  <a:moveTo>
                    <a:pt x="16265246" y="835964"/>
                  </a:moveTo>
                  <a:lnTo>
                    <a:pt x="16150946" y="835964"/>
                  </a:lnTo>
                  <a:lnTo>
                    <a:pt x="16150946" y="874064"/>
                  </a:lnTo>
                  <a:lnTo>
                    <a:pt x="16265246" y="874064"/>
                  </a:lnTo>
                  <a:lnTo>
                    <a:pt x="16265246" y="835964"/>
                  </a:lnTo>
                  <a:close/>
                </a:path>
                <a:path w="18246725" h="874395">
                  <a:moveTo>
                    <a:pt x="16417646" y="835964"/>
                  </a:moveTo>
                  <a:lnTo>
                    <a:pt x="16303346" y="835964"/>
                  </a:lnTo>
                  <a:lnTo>
                    <a:pt x="16303346" y="874064"/>
                  </a:lnTo>
                  <a:lnTo>
                    <a:pt x="16417646" y="874064"/>
                  </a:lnTo>
                  <a:lnTo>
                    <a:pt x="16417646" y="835964"/>
                  </a:lnTo>
                  <a:close/>
                </a:path>
                <a:path w="18246725" h="874395">
                  <a:moveTo>
                    <a:pt x="16570046" y="835964"/>
                  </a:moveTo>
                  <a:lnTo>
                    <a:pt x="16455746" y="835964"/>
                  </a:lnTo>
                  <a:lnTo>
                    <a:pt x="16455746" y="874064"/>
                  </a:lnTo>
                  <a:lnTo>
                    <a:pt x="16570046" y="874064"/>
                  </a:lnTo>
                  <a:lnTo>
                    <a:pt x="16570046" y="835964"/>
                  </a:lnTo>
                  <a:close/>
                </a:path>
                <a:path w="18246725" h="874395">
                  <a:moveTo>
                    <a:pt x="16722446" y="835964"/>
                  </a:moveTo>
                  <a:lnTo>
                    <a:pt x="16608146" y="835964"/>
                  </a:lnTo>
                  <a:lnTo>
                    <a:pt x="16608146" y="874064"/>
                  </a:lnTo>
                  <a:lnTo>
                    <a:pt x="16722446" y="874064"/>
                  </a:lnTo>
                  <a:lnTo>
                    <a:pt x="16722446" y="835964"/>
                  </a:lnTo>
                  <a:close/>
                </a:path>
                <a:path w="18246725" h="874395">
                  <a:moveTo>
                    <a:pt x="16874846" y="835964"/>
                  </a:moveTo>
                  <a:lnTo>
                    <a:pt x="16760546" y="835964"/>
                  </a:lnTo>
                  <a:lnTo>
                    <a:pt x="16760546" y="874064"/>
                  </a:lnTo>
                  <a:lnTo>
                    <a:pt x="16874846" y="874064"/>
                  </a:lnTo>
                  <a:lnTo>
                    <a:pt x="16874846" y="835964"/>
                  </a:lnTo>
                  <a:close/>
                </a:path>
                <a:path w="18246725" h="874395">
                  <a:moveTo>
                    <a:pt x="17027246" y="835964"/>
                  </a:moveTo>
                  <a:lnTo>
                    <a:pt x="16912946" y="835964"/>
                  </a:lnTo>
                  <a:lnTo>
                    <a:pt x="16912946" y="874064"/>
                  </a:lnTo>
                  <a:lnTo>
                    <a:pt x="17027246" y="874064"/>
                  </a:lnTo>
                  <a:lnTo>
                    <a:pt x="17027246" y="835964"/>
                  </a:lnTo>
                  <a:close/>
                </a:path>
                <a:path w="18246725" h="874395">
                  <a:moveTo>
                    <a:pt x="17179646" y="835964"/>
                  </a:moveTo>
                  <a:lnTo>
                    <a:pt x="17065346" y="835964"/>
                  </a:lnTo>
                  <a:lnTo>
                    <a:pt x="17065346" y="874064"/>
                  </a:lnTo>
                  <a:lnTo>
                    <a:pt x="17179646" y="874064"/>
                  </a:lnTo>
                  <a:lnTo>
                    <a:pt x="17179646" y="835964"/>
                  </a:lnTo>
                  <a:close/>
                </a:path>
                <a:path w="18246725" h="874395">
                  <a:moveTo>
                    <a:pt x="17332046" y="835964"/>
                  </a:moveTo>
                  <a:lnTo>
                    <a:pt x="17217746" y="835964"/>
                  </a:lnTo>
                  <a:lnTo>
                    <a:pt x="17217746" y="874064"/>
                  </a:lnTo>
                  <a:lnTo>
                    <a:pt x="17332046" y="874064"/>
                  </a:lnTo>
                  <a:lnTo>
                    <a:pt x="17332046" y="835964"/>
                  </a:lnTo>
                  <a:close/>
                </a:path>
                <a:path w="18246725" h="874395">
                  <a:moveTo>
                    <a:pt x="17484446" y="835964"/>
                  </a:moveTo>
                  <a:lnTo>
                    <a:pt x="17370146" y="835964"/>
                  </a:lnTo>
                  <a:lnTo>
                    <a:pt x="17370146" y="874064"/>
                  </a:lnTo>
                  <a:lnTo>
                    <a:pt x="17484446" y="874064"/>
                  </a:lnTo>
                  <a:lnTo>
                    <a:pt x="17484446" y="835964"/>
                  </a:lnTo>
                  <a:close/>
                </a:path>
                <a:path w="18246725" h="874395">
                  <a:moveTo>
                    <a:pt x="17636846" y="835964"/>
                  </a:moveTo>
                  <a:lnTo>
                    <a:pt x="17522546" y="835964"/>
                  </a:lnTo>
                  <a:lnTo>
                    <a:pt x="17522546" y="874064"/>
                  </a:lnTo>
                  <a:lnTo>
                    <a:pt x="17636846" y="874064"/>
                  </a:lnTo>
                  <a:lnTo>
                    <a:pt x="17636846" y="835964"/>
                  </a:lnTo>
                  <a:close/>
                </a:path>
                <a:path w="18246725" h="874395">
                  <a:moveTo>
                    <a:pt x="17789246" y="835964"/>
                  </a:moveTo>
                  <a:lnTo>
                    <a:pt x="17674946" y="835964"/>
                  </a:lnTo>
                  <a:lnTo>
                    <a:pt x="17674946" y="874064"/>
                  </a:lnTo>
                  <a:lnTo>
                    <a:pt x="17789246" y="874064"/>
                  </a:lnTo>
                  <a:lnTo>
                    <a:pt x="17789246" y="835964"/>
                  </a:lnTo>
                  <a:close/>
                </a:path>
                <a:path w="18246725" h="874395">
                  <a:moveTo>
                    <a:pt x="17941646" y="835964"/>
                  </a:moveTo>
                  <a:lnTo>
                    <a:pt x="17827346" y="835964"/>
                  </a:lnTo>
                  <a:lnTo>
                    <a:pt x="17827346" y="874064"/>
                  </a:lnTo>
                  <a:lnTo>
                    <a:pt x="17941646" y="874064"/>
                  </a:lnTo>
                  <a:lnTo>
                    <a:pt x="17941646" y="835964"/>
                  </a:lnTo>
                  <a:close/>
                </a:path>
                <a:path w="18246725" h="874395">
                  <a:moveTo>
                    <a:pt x="18094046" y="835964"/>
                  </a:moveTo>
                  <a:lnTo>
                    <a:pt x="17979746" y="835964"/>
                  </a:lnTo>
                  <a:lnTo>
                    <a:pt x="17979746" y="874064"/>
                  </a:lnTo>
                  <a:lnTo>
                    <a:pt x="18094046" y="874064"/>
                  </a:lnTo>
                  <a:lnTo>
                    <a:pt x="18094046" y="835964"/>
                  </a:lnTo>
                  <a:close/>
                </a:path>
                <a:path w="18246725" h="874395">
                  <a:moveTo>
                    <a:pt x="18246446" y="835964"/>
                  </a:moveTo>
                  <a:lnTo>
                    <a:pt x="18132146" y="835964"/>
                  </a:lnTo>
                  <a:lnTo>
                    <a:pt x="18132146" y="874064"/>
                  </a:lnTo>
                  <a:lnTo>
                    <a:pt x="18246446" y="874064"/>
                  </a:lnTo>
                  <a:lnTo>
                    <a:pt x="18246446" y="835964"/>
                  </a:lnTo>
                  <a:close/>
                </a:path>
              </a:pathLst>
            </a:custGeom>
            <a:solidFill>
              <a:srgbClr val="000000"/>
            </a:solidFill>
          </p:spPr>
          <p:txBody>
            <a:bodyPr wrap="square" lIns="0" tIns="0" rIns="0" bIns="0" rtlCol="0"/>
            <a:lstStyle/>
            <a:p>
              <a:endParaRPr/>
            </a:p>
          </p:txBody>
        </p:sp>
        <p:sp>
          <p:nvSpPr>
            <p:cNvPr id="7" name="object 7"/>
            <p:cNvSpPr/>
            <p:nvPr/>
          </p:nvSpPr>
          <p:spPr>
            <a:xfrm>
              <a:off x="137757" y="3763929"/>
              <a:ext cx="18150840" cy="123189"/>
            </a:xfrm>
            <a:custGeom>
              <a:avLst/>
              <a:gdLst/>
              <a:ahLst/>
              <a:cxnLst/>
              <a:rect l="l" t="t" r="r" b="b"/>
              <a:pathLst>
                <a:path w="18150840" h="123189">
                  <a:moveTo>
                    <a:pt x="18150241" y="123108"/>
                  </a:moveTo>
                  <a:lnTo>
                    <a:pt x="0" y="123108"/>
                  </a:lnTo>
                  <a:lnTo>
                    <a:pt x="0" y="0"/>
                  </a:lnTo>
                  <a:lnTo>
                    <a:pt x="18150241" y="0"/>
                  </a:lnTo>
                  <a:lnTo>
                    <a:pt x="18150241" y="123108"/>
                  </a:lnTo>
                  <a:close/>
                </a:path>
              </a:pathLst>
            </a:custGeom>
            <a:solidFill>
              <a:srgbClr val="1A3B9D"/>
            </a:solidFill>
          </p:spPr>
          <p:txBody>
            <a:bodyPr wrap="square" lIns="0" tIns="0" rIns="0" bIns="0" rtlCol="0"/>
            <a:lstStyle/>
            <a:p>
              <a:endParaRPr/>
            </a:p>
          </p:txBody>
        </p:sp>
      </p:grpSp>
      <p:grpSp>
        <p:nvGrpSpPr>
          <p:cNvPr id="8" name="object 8"/>
          <p:cNvGrpSpPr/>
          <p:nvPr/>
        </p:nvGrpSpPr>
        <p:grpSpPr>
          <a:xfrm>
            <a:off x="0" y="2254428"/>
            <a:ext cx="18288000" cy="3152140"/>
            <a:chOff x="0" y="2254428"/>
            <a:chExt cx="18288000" cy="3152140"/>
          </a:xfrm>
        </p:grpSpPr>
        <p:sp>
          <p:nvSpPr>
            <p:cNvPr id="9" name="object 9"/>
            <p:cNvSpPr/>
            <p:nvPr/>
          </p:nvSpPr>
          <p:spPr>
            <a:xfrm>
              <a:off x="0" y="3388372"/>
              <a:ext cx="9298940" cy="874394"/>
            </a:xfrm>
            <a:custGeom>
              <a:avLst/>
              <a:gdLst/>
              <a:ahLst/>
              <a:cxnLst/>
              <a:rect l="l" t="t" r="r" b="b"/>
              <a:pathLst>
                <a:path w="9298940" h="874395">
                  <a:moveTo>
                    <a:pt x="38100" y="762000"/>
                  </a:moveTo>
                  <a:lnTo>
                    <a:pt x="0" y="762000"/>
                  </a:lnTo>
                  <a:lnTo>
                    <a:pt x="0" y="835660"/>
                  </a:lnTo>
                  <a:lnTo>
                    <a:pt x="0" y="873760"/>
                  </a:lnTo>
                  <a:lnTo>
                    <a:pt x="2222" y="873760"/>
                  </a:lnTo>
                  <a:lnTo>
                    <a:pt x="2222" y="874077"/>
                  </a:lnTo>
                  <a:lnTo>
                    <a:pt x="38100" y="874077"/>
                  </a:lnTo>
                  <a:lnTo>
                    <a:pt x="38100" y="835977"/>
                  </a:lnTo>
                  <a:lnTo>
                    <a:pt x="2222" y="835977"/>
                  </a:lnTo>
                  <a:lnTo>
                    <a:pt x="2222" y="835660"/>
                  </a:lnTo>
                  <a:lnTo>
                    <a:pt x="38100" y="835660"/>
                  </a:lnTo>
                  <a:lnTo>
                    <a:pt x="38100" y="762000"/>
                  </a:lnTo>
                  <a:close/>
                </a:path>
                <a:path w="9298940" h="874395">
                  <a:moveTo>
                    <a:pt x="38100" y="609600"/>
                  </a:moveTo>
                  <a:lnTo>
                    <a:pt x="0" y="609600"/>
                  </a:lnTo>
                  <a:lnTo>
                    <a:pt x="0" y="723900"/>
                  </a:lnTo>
                  <a:lnTo>
                    <a:pt x="38100" y="723900"/>
                  </a:lnTo>
                  <a:lnTo>
                    <a:pt x="38100" y="609600"/>
                  </a:lnTo>
                  <a:close/>
                </a:path>
                <a:path w="9298940" h="874395">
                  <a:moveTo>
                    <a:pt x="38100" y="457200"/>
                  </a:moveTo>
                  <a:lnTo>
                    <a:pt x="0" y="457200"/>
                  </a:lnTo>
                  <a:lnTo>
                    <a:pt x="0" y="571500"/>
                  </a:lnTo>
                  <a:lnTo>
                    <a:pt x="38100" y="571500"/>
                  </a:lnTo>
                  <a:lnTo>
                    <a:pt x="38100" y="457200"/>
                  </a:lnTo>
                  <a:close/>
                </a:path>
                <a:path w="9298940" h="874395">
                  <a:moveTo>
                    <a:pt x="38100" y="304800"/>
                  </a:moveTo>
                  <a:lnTo>
                    <a:pt x="0" y="304800"/>
                  </a:lnTo>
                  <a:lnTo>
                    <a:pt x="0" y="419100"/>
                  </a:lnTo>
                  <a:lnTo>
                    <a:pt x="38100" y="419100"/>
                  </a:lnTo>
                  <a:lnTo>
                    <a:pt x="38100" y="304800"/>
                  </a:lnTo>
                  <a:close/>
                </a:path>
                <a:path w="9298940" h="874395">
                  <a:moveTo>
                    <a:pt x="38100" y="152400"/>
                  </a:moveTo>
                  <a:lnTo>
                    <a:pt x="0" y="152400"/>
                  </a:lnTo>
                  <a:lnTo>
                    <a:pt x="0" y="266700"/>
                  </a:lnTo>
                  <a:lnTo>
                    <a:pt x="38100" y="266700"/>
                  </a:lnTo>
                  <a:lnTo>
                    <a:pt x="38100" y="152400"/>
                  </a:lnTo>
                  <a:close/>
                </a:path>
                <a:path w="9298940" h="874395">
                  <a:moveTo>
                    <a:pt x="38100" y="0"/>
                  </a:moveTo>
                  <a:lnTo>
                    <a:pt x="5651" y="0"/>
                  </a:lnTo>
                  <a:lnTo>
                    <a:pt x="0" y="0"/>
                  </a:lnTo>
                  <a:lnTo>
                    <a:pt x="0" y="38100"/>
                  </a:lnTo>
                  <a:lnTo>
                    <a:pt x="0" y="114300"/>
                  </a:lnTo>
                  <a:lnTo>
                    <a:pt x="38100" y="114300"/>
                  </a:lnTo>
                  <a:lnTo>
                    <a:pt x="38100" y="38100"/>
                  </a:lnTo>
                  <a:lnTo>
                    <a:pt x="38100" y="0"/>
                  </a:lnTo>
                  <a:close/>
                </a:path>
                <a:path w="9298940" h="874395">
                  <a:moveTo>
                    <a:pt x="154622" y="835977"/>
                  </a:moveTo>
                  <a:lnTo>
                    <a:pt x="40322" y="835977"/>
                  </a:lnTo>
                  <a:lnTo>
                    <a:pt x="40322" y="874077"/>
                  </a:lnTo>
                  <a:lnTo>
                    <a:pt x="154622" y="874077"/>
                  </a:lnTo>
                  <a:lnTo>
                    <a:pt x="154622" y="835977"/>
                  </a:lnTo>
                  <a:close/>
                </a:path>
                <a:path w="9298940" h="874395">
                  <a:moveTo>
                    <a:pt x="307022" y="835977"/>
                  </a:moveTo>
                  <a:lnTo>
                    <a:pt x="192722" y="835977"/>
                  </a:lnTo>
                  <a:lnTo>
                    <a:pt x="192722" y="874077"/>
                  </a:lnTo>
                  <a:lnTo>
                    <a:pt x="307022" y="874077"/>
                  </a:lnTo>
                  <a:lnTo>
                    <a:pt x="307022" y="835977"/>
                  </a:lnTo>
                  <a:close/>
                </a:path>
                <a:path w="9298940" h="874395">
                  <a:moveTo>
                    <a:pt x="459422" y="835977"/>
                  </a:moveTo>
                  <a:lnTo>
                    <a:pt x="345122" y="835977"/>
                  </a:lnTo>
                  <a:lnTo>
                    <a:pt x="345122" y="874077"/>
                  </a:lnTo>
                  <a:lnTo>
                    <a:pt x="459422" y="874077"/>
                  </a:lnTo>
                  <a:lnTo>
                    <a:pt x="459422" y="835977"/>
                  </a:lnTo>
                  <a:close/>
                </a:path>
                <a:path w="9298940" h="874395">
                  <a:moveTo>
                    <a:pt x="611822" y="835977"/>
                  </a:moveTo>
                  <a:lnTo>
                    <a:pt x="497522" y="835977"/>
                  </a:lnTo>
                  <a:lnTo>
                    <a:pt x="497522" y="874077"/>
                  </a:lnTo>
                  <a:lnTo>
                    <a:pt x="611822" y="874077"/>
                  </a:lnTo>
                  <a:lnTo>
                    <a:pt x="611822" y="835977"/>
                  </a:lnTo>
                  <a:close/>
                </a:path>
                <a:path w="9298940" h="874395">
                  <a:moveTo>
                    <a:pt x="764222" y="835977"/>
                  </a:moveTo>
                  <a:lnTo>
                    <a:pt x="649922" y="835977"/>
                  </a:lnTo>
                  <a:lnTo>
                    <a:pt x="649922" y="874077"/>
                  </a:lnTo>
                  <a:lnTo>
                    <a:pt x="764222" y="874077"/>
                  </a:lnTo>
                  <a:lnTo>
                    <a:pt x="764222" y="835977"/>
                  </a:lnTo>
                  <a:close/>
                </a:path>
                <a:path w="9298940" h="874395">
                  <a:moveTo>
                    <a:pt x="916622" y="835977"/>
                  </a:moveTo>
                  <a:lnTo>
                    <a:pt x="802322" y="835977"/>
                  </a:lnTo>
                  <a:lnTo>
                    <a:pt x="802322" y="874077"/>
                  </a:lnTo>
                  <a:lnTo>
                    <a:pt x="916622" y="874077"/>
                  </a:lnTo>
                  <a:lnTo>
                    <a:pt x="916622" y="835977"/>
                  </a:lnTo>
                  <a:close/>
                </a:path>
                <a:path w="9298940" h="874395">
                  <a:moveTo>
                    <a:pt x="1069022" y="835977"/>
                  </a:moveTo>
                  <a:lnTo>
                    <a:pt x="954722" y="835977"/>
                  </a:lnTo>
                  <a:lnTo>
                    <a:pt x="954722" y="874077"/>
                  </a:lnTo>
                  <a:lnTo>
                    <a:pt x="1069022" y="874077"/>
                  </a:lnTo>
                  <a:lnTo>
                    <a:pt x="1069022" y="835977"/>
                  </a:lnTo>
                  <a:close/>
                </a:path>
                <a:path w="9298940" h="874395">
                  <a:moveTo>
                    <a:pt x="1221422" y="835977"/>
                  </a:moveTo>
                  <a:lnTo>
                    <a:pt x="1107122" y="835977"/>
                  </a:lnTo>
                  <a:lnTo>
                    <a:pt x="1107122" y="874077"/>
                  </a:lnTo>
                  <a:lnTo>
                    <a:pt x="1221422" y="874077"/>
                  </a:lnTo>
                  <a:lnTo>
                    <a:pt x="1221422" y="835977"/>
                  </a:lnTo>
                  <a:close/>
                </a:path>
                <a:path w="9298940" h="874395">
                  <a:moveTo>
                    <a:pt x="1373822" y="835977"/>
                  </a:moveTo>
                  <a:lnTo>
                    <a:pt x="1259522" y="835977"/>
                  </a:lnTo>
                  <a:lnTo>
                    <a:pt x="1259522" y="874077"/>
                  </a:lnTo>
                  <a:lnTo>
                    <a:pt x="1373822" y="874077"/>
                  </a:lnTo>
                  <a:lnTo>
                    <a:pt x="1373822" y="835977"/>
                  </a:lnTo>
                  <a:close/>
                </a:path>
                <a:path w="9298940" h="874395">
                  <a:moveTo>
                    <a:pt x="1526222" y="835977"/>
                  </a:moveTo>
                  <a:lnTo>
                    <a:pt x="1411922" y="835977"/>
                  </a:lnTo>
                  <a:lnTo>
                    <a:pt x="1411922" y="874077"/>
                  </a:lnTo>
                  <a:lnTo>
                    <a:pt x="1526222" y="874077"/>
                  </a:lnTo>
                  <a:lnTo>
                    <a:pt x="1526222" y="835977"/>
                  </a:lnTo>
                  <a:close/>
                </a:path>
                <a:path w="9298940" h="874395">
                  <a:moveTo>
                    <a:pt x="1678622" y="835977"/>
                  </a:moveTo>
                  <a:lnTo>
                    <a:pt x="1564322" y="835977"/>
                  </a:lnTo>
                  <a:lnTo>
                    <a:pt x="1564322" y="874077"/>
                  </a:lnTo>
                  <a:lnTo>
                    <a:pt x="1678622" y="874077"/>
                  </a:lnTo>
                  <a:lnTo>
                    <a:pt x="1678622" y="835977"/>
                  </a:lnTo>
                  <a:close/>
                </a:path>
                <a:path w="9298940" h="874395">
                  <a:moveTo>
                    <a:pt x="1831022" y="835977"/>
                  </a:moveTo>
                  <a:lnTo>
                    <a:pt x="1716722" y="835977"/>
                  </a:lnTo>
                  <a:lnTo>
                    <a:pt x="1716722" y="874077"/>
                  </a:lnTo>
                  <a:lnTo>
                    <a:pt x="1831022" y="874077"/>
                  </a:lnTo>
                  <a:lnTo>
                    <a:pt x="1831022" y="835977"/>
                  </a:lnTo>
                  <a:close/>
                </a:path>
                <a:path w="9298940" h="874395">
                  <a:moveTo>
                    <a:pt x="1983422" y="835977"/>
                  </a:moveTo>
                  <a:lnTo>
                    <a:pt x="1869122" y="835977"/>
                  </a:lnTo>
                  <a:lnTo>
                    <a:pt x="1869122" y="874077"/>
                  </a:lnTo>
                  <a:lnTo>
                    <a:pt x="1983422" y="874077"/>
                  </a:lnTo>
                  <a:lnTo>
                    <a:pt x="1983422" y="835977"/>
                  </a:lnTo>
                  <a:close/>
                </a:path>
                <a:path w="9298940" h="874395">
                  <a:moveTo>
                    <a:pt x="2135822" y="835977"/>
                  </a:moveTo>
                  <a:lnTo>
                    <a:pt x="2021522" y="835977"/>
                  </a:lnTo>
                  <a:lnTo>
                    <a:pt x="2021522" y="874077"/>
                  </a:lnTo>
                  <a:lnTo>
                    <a:pt x="2135822" y="874077"/>
                  </a:lnTo>
                  <a:lnTo>
                    <a:pt x="2135822" y="835977"/>
                  </a:lnTo>
                  <a:close/>
                </a:path>
                <a:path w="9298940" h="874395">
                  <a:moveTo>
                    <a:pt x="2288222" y="835977"/>
                  </a:moveTo>
                  <a:lnTo>
                    <a:pt x="2173922" y="835977"/>
                  </a:lnTo>
                  <a:lnTo>
                    <a:pt x="2173922" y="874077"/>
                  </a:lnTo>
                  <a:lnTo>
                    <a:pt x="2288222" y="874077"/>
                  </a:lnTo>
                  <a:lnTo>
                    <a:pt x="2288222" y="835977"/>
                  </a:lnTo>
                  <a:close/>
                </a:path>
                <a:path w="9298940" h="874395">
                  <a:moveTo>
                    <a:pt x="2440622" y="835977"/>
                  </a:moveTo>
                  <a:lnTo>
                    <a:pt x="2326322" y="835977"/>
                  </a:lnTo>
                  <a:lnTo>
                    <a:pt x="2326322" y="874077"/>
                  </a:lnTo>
                  <a:lnTo>
                    <a:pt x="2440622" y="874077"/>
                  </a:lnTo>
                  <a:lnTo>
                    <a:pt x="2440622" y="835977"/>
                  </a:lnTo>
                  <a:close/>
                </a:path>
                <a:path w="9298940" h="874395">
                  <a:moveTo>
                    <a:pt x="2593022" y="835977"/>
                  </a:moveTo>
                  <a:lnTo>
                    <a:pt x="2478722" y="835977"/>
                  </a:lnTo>
                  <a:lnTo>
                    <a:pt x="2478722" y="874077"/>
                  </a:lnTo>
                  <a:lnTo>
                    <a:pt x="2593022" y="874077"/>
                  </a:lnTo>
                  <a:lnTo>
                    <a:pt x="2593022" y="835977"/>
                  </a:lnTo>
                  <a:close/>
                </a:path>
                <a:path w="9298940" h="874395">
                  <a:moveTo>
                    <a:pt x="2745422" y="835977"/>
                  </a:moveTo>
                  <a:lnTo>
                    <a:pt x="2631122" y="835977"/>
                  </a:lnTo>
                  <a:lnTo>
                    <a:pt x="2631122" y="874077"/>
                  </a:lnTo>
                  <a:lnTo>
                    <a:pt x="2745422" y="874077"/>
                  </a:lnTo>
                  <a:lnTo>
                    <a:pt x="2745422" y="835977"/>
                  </a:lnTo>
                  <a:close/>
                </a:path>
                <a:path w="9298940" h="874395">
                  <a:moveTo>
                    <a:pt x="2897822" y="835977"/>
                  </a:moveTo>
                  <a:lnTo>
                    <a:pt x="2783522" y="835977"/>
                  </a:lnTo>
                  <a:lnTo>
                    <a:pt x="2783522" y="874077"/>
                  </a:lnTo>
                  <a:lnTo>
                    <a:pt x="2897822" y="874077"/>
                  </a:lnTo>
                  <a:lnTo>
                    <a:pt x="2897822" y="835977"/>
                  </a:lnTo>
                  <a:close/>
                </a:path>
                <a:path w="9298940" h="874395">
                  <a:moveTo>
                    <a:pt x="3050222" y="835977"/>
                  </a:moveTo>
                  <a:lnTo>
                    <a:pt x="2935922" y="835977"/>
                  </a:lnTo>
                  <a:lnTo>
                    <a:pt x="2935922" y="874077"/>
                  </a:lnTo>
                  <a:lnTo>
                    <a:pt x="3050222" y="874077"/>
                  </a:lnTo>
                  <a:lnTo>
                    <a:pt x="3050222" y="835977"/>
                  </a:lnTo>
                  <a:close/>
                </a:path>
                <a:path w="9298940" h="874395">
                  <a:moveTo>
                    <a:pt x="3202622" y="835977"/>
                  </a:moveTo>
                  <a:lnTo>
                    <a:pt x="3088322" y="835977"/>
                  </a:lnTo>
                  <a:lnTo>
                    <a:pt x="3088322" y="874077"/>
                  </a:lnTo>
                  <a:lnTo>
                    <a:pt x="3202622" y="874077"/>
                  </a:lnTo>
                  <a:lnTo>
                    <a:pt x="3202622" y="835977"/>
                  </a:lnTo>
                  <a:close/>
                </a:path>
                <a:path w="9298940" h="874395">
                  <a:moveTo>
                    <a:pt x="3355022" y="835977"/>
                  </a:moveTo>
                  <a:lnTo>
                    <a:pt x="3240722" y="835977"/>
                  </a:lnTo>
                  <a:lnTo>
                    <a:pt x="3240722" y="874077"/>
                  </a:lnTo>
                  <a:lnTo>
                    <a:pt x="3355022" y="874077"/>
                  </a:lnTo>
                  <a:lnTo>
                    <a:pt x="3355022" y="835977"/>
                  </a:lnTo>
                  <a:close/>
                </a:path>
                <a:path w="9298940" h="874395">
                  <a:moveTo>
                    <a:pt x="3507422" y="835977"/>
                  </a:moveTo>
                  <a:lnTo>
                    <a:pt x="3393122" y="835977"/>
                  </a:lnTo>
                  <a:lnTo>
                    <a:pt x="3393122" y="874077"/>
                  </a:lnTo>
                  <a:lnTo>
                    <a:pt x="3507422" y="874077"/>
                  </a:lnTo>
                  <a:lnTo>
                    <a:pt x="3507422" y="835977"/>
                  </a:lnTo>
                  <a:close/>
                </a:path>
                <a:path w="9298940" h="874395">
                  <a:moveTo>
                    <a:pt x="3659822" y="835977"/>
                  </a:moveTo>
                  <a:lnTo>
                    <a:pt x="3545522" y="835977"/>
                  </a:lnTo>
                  <a:lnTo>
                    <a:pt x="3545522" y="874077"/>
                  </a:lnTo>
                  <a:lnTo>
                    <a:pt x="3659822" y="874077"/>
                  </a:lnTo>
                  <a:lnTo>
                    <a:pt x="3659822" y="835977"/>
                  </a:lnTo>
                  <a:close/>
                </a:path>
                <a:path w="9298940" h="874395">
                  <a:moveTo>
                    <a:pt x="3812222" y="835977"/>
                  </a:moveTo>
                  <a:lnTo>
                    <a:pt x="3697922" y="835977"/>
                  </a:lnTo>
                  <a:lnTo>
                    <a:pt x="3697922" y="874077"/>
                  </a:lnTo>
                  <a:lnTo>
                    <a:pt x="3812222" y="874077"/>
                  </a:lnTo>
                  <a:lnTo>
                    <a:pt x="3812222" y="835977"/>
                  </a:lnTo>
                  <a:close/>
                </a:path>
                <a:path w="9298940" h="874395">
                  <a:moveTo>
                    <a:pt x="3964622" y="835977"/>
                  </a:moveTo>
                  <a:lnTo>
                    <a:pt x="3850322" y="835977"/>
                  </a:lnTo>
                  <a:lnTo>
                    <a:pt x="3850322" y="874077"/>
                  </a:lnTo>
                  <a:lnTo>
                    <a:pt x="3964622" y="874077"/>
                  </a:lnTo>
                  <a:lnTo>
                    <a:pt x="3964622" y="835977"/>
                  </a:lnTo>
                  <a:close/>
                </a:path>
                <a:path w="9298940" h="874395">
                  <a:moveTo>
                    <a:pt x="4117022" y="835977"/>
                  </a:moveTo>
                  <a:lnTo>
                    <a:pt x="4002722" y="835977"/>
                  </a:lnTo>
                  <a:lnTo>
                    <a:pt x="4002722" y="874077"/>
                  </a:lnTo>
                  <a:lnTo>
                    <a:pt x="4117022" y="874077"/>
                  </a:lnTo>
                  <a:lnTo>
                    <a:pt x="4117022" y="835977"/>
                  </a:lnTo>
                  <a:close/>
                </a:path>
                <a:path w="9298940" h="874395">
                  <a:moveTo>
                    <a:pt x="4269422" y="835977"/>
                  </a:moveTo>
                  <a:lnTo>
                    <a:pt x="4155122" y="835977"/>
                  </a:lnTo>
                  <a:lnTo>
                    <a:pt x="4155122" y="874077"/>
                  </a:lnTo>
                  <a:lnTo>
                    <a:pt x="4269422" y="874077"/>
                  </a:lnTo>
                  <a:lnTo>
                    <a:pt x="4269422" y="835977"/>
                  </a:lnTo>
                  <a:close/>
                </a:path>
                <a:path w="9298940" h="874395">
                  <a:moveTo>
                    <a:pt x="4421822" y="835977"/>
                  </a:moveTo>
                  <a:lnTo>
                    <a:pt x="4307522" y="835977"/>
                  </a:lnTo>
                  <a:lnTo>
                    <a:pt x="4307522" y="874077"/>
                  </a:lnTo>
                  <a:lnTo>
                    <a:pt x="4421822" y="874077"/>
                  </a:lnTo>
                  <a:lnTo>
                    <a:pt x="4421822" y="835977"/>
                  </a:lnTo>
                  <a:close/>
                </a:path>
                <a:path w="9298940" h="874395">
                  <a:moveTo>
                    <a:pt x="4574222" y="835977"/>
                  </a:moveTo>
                  <a:lnTo>
                    <a:pt x="4459922" y="835977"/>
                  </a:lnTo>
                  <a:lnTo>
                    <a:pt x="4459922" y="874077"/>
                  </a:lnTo>
                  <a:lnTo>
                    <a:pt x="4574222" y="874077"/>
                  </a:lnTo>
                  <a:lnTo>
                    <a:pt x="4574222" y="835977"/>
                  </a:lnTo>
                  <a:close/>
                </a:path>
                <a:path w="9298940" h="874395">
                  <a:moveTo>
                    <a:pt x="4726622" y="835977"/>
                  </a:moveTo>
                  <a:lnTo>
                    <a:pt x="4612322" y="835977"/>
                  </a:lnTo>
                  <a:lnTo>
                    <a:pt x="4612322" y="874077"/>
                  </a:lnTo>
                  <a:lnTo>
                    <a:pt x="4726622" y="874077"/>
                  </a:lnTo>
                  <a:lnTo>
                    <a:pt x="4726622" y="835977"/>
                  </a:lnTo>
                  <a:close/>
                </a:path>
                <a:path w="9298940" h="874395">
                  <a:moveTo>
                    <a:pt x="4879022" y="835977"/>
                  </a:moveTo>
                  <a:lnTo>
                    <a:pt x="4764722" y="835977"/>
                  </a:lnTo>
                  <a:lnTo>
                    <a:pt x="4764722" y="874077"/>
                  </a:lnTo>
                  <a:lnTo>
                    <a:pt x="4879022" y="874077"/>
                  </a:lnTo>
                  <a:lnTo>
                    <a:pt x="4879022" y="835977"/>
                  </a:lnTo>
                  <a:close/>
                </a:path>
                <a:path w="9298940" h="874395">
                  <a:moveTo>
                    <a:pt x="5031422" y="835977"/>
                  </a:moveTo>
                  <a:lnTo>
                    <a:pt x="4917122" y="835977"/>
                  </a:lnTo>
                  <a:lnTo>
                    <a:pt x="4917122" y="874077"/>
                  </a:lnTo>
                  <a:lnTo>
                    <a:pt x="5031422" y="874077"/>
                  </a:lnTo>
                  <a:lnTo>
                    <a:pt x="5031422" y="835977"/>
                  </a:lnTo>
                  <a:close/>
                </a:path>
                <a:path w="9298940" h="874395">
                  <a:moveTo>
                    <a:pt x="5183822" y="835977"/>
                  </a:moveTo>
                  <a:lnTo>
                    <a:pt x="5069522" y="835977"/>
                  </a:lnTo>
                  <a:lnTo>
                    <a:pt x="5069522" y="874077"/>
                  </a:lnTo>
                  <a:lnTo>
                    <a:pt x="5183822" y="874077"/>
                  </a:lnTo>
                  <a:lnTo>
                    <a:pt x="5183822" y="835977"/>
                  </a:lnTo>
                  <a:close/>
                </a:path>
                <a:path w="9298940" h="874395">
                  <a:moveTo>
                    <a:pt x="5336222" y="835977"/>
                  </a:moveTo>
                  <a:lnTo>
                    <a:pt x="5221922" y="835977"/>
                  </a:lnTo>
                  <a:lnTo>
                    <a:pt x="5221922" y="874077"/>
                  </a:lnTo>
                  <a:lnTo>
                    <a:pt x="5336222" y="874077"/>
                  </a:lnTo>
                  <a:lnTo>
                    <a:pt x="5336222" y="835977"/>
                  </a:lnTo>
                  <a:close/>
                </a:path>
                <a:path w="9298940" h="874395">
                  <a:moveTo>
                    <a:pt x="5488622" y="835977"/>
                  </a:moveTo>
                  <a:lnTo>
                    <a:pt x="5374322" y="835977"/>
                  </a:lnTo>
                  <a:lnTo>
                    <a:pt x="5374322" y="874077"/>
                  </a:lnTo>
                  <a:lnTo>
                    <a:pt x="5488622" y="874077"/>
                  </a:lnTo>
                  <a:lnTo>
                    <a:pt x="5488622" y="835977"/>
                  </a:lnTo>
                  <a:close/>
                </a:path>
                <a:path w="9298940" h="874395">
                  <a:moveTo>
                    <a:pt x="5641022" y="835977"/>
                  </a:moveTo>
                  <a:lnTo>
                    <a:pt x="5526722" y="835977"/>
                  </a:lnTo>
                  <a:lnTo>
                    <a:pt x="5526722" y="874077"/>
                  </a:lnTo>
                  <a:lnTo>
                    <a:pt x="5641022" y="874077"/>
                  </a:lnTo>
                  <a:lnTo>
                    <a:pt x="5641022" y="835977"/>
                  </a:lnTo>
                  <a:close/>
                </a:path>
                <a:path w="9298940" h="874395">
                  <a:moveTo>
                    <a:pt x="5793422" y="835977"/>
                  </a:moveTo>
                  <a:lnTo>
                    <a:pt x="5679122" y="835977"/>
                  </a:lnTo>
                  <a:lnTo>
                    <a:pt x="5679122" y="874077"/>
                  </a:lnTo>
                  <a:lnTo>
                    <a:pt x="5793422" y="874077"/>
                  </a:lnTo>
                  <a:lnTo>
                    <a:pt x="5793422" y="835977"/>
                  </a:lnTo>
                  <a:close/>
                </a:path>
                <a:path w="9298940" h="874395">
                  <a:moveTo>
                    <a:pt x="5945822" y="835977"/>
                  </a:moveTo>
                  <a:lnTo>
                    <a:pt x="5831522" y="835977"/>
                  </a:lnTo>
                  <a:lnTo>
                    <a:pt x="5831522" y="874077"/>
                  </a:lnTo>
                  <a:lnTo>
                    <a:pt x="5945822" y="874077"/>
                  </a:lnTo>
                  <a:lnTo>
                    <a:pt x="5945822" y="835977"/>
                  </a:lnTo>
                  <a:close/>
                </a:path>
                <a:path w="9298940" h="874395">
                  <a:moveTo>
                    <a:pt x="6098222" y="835977"/>
                  </a:moveTo>
                  <a:lnTo>
                    <a:pt x="5983922" y="835977"/>
                  </a:lnTo>
                  <a:lnTo>
                    <a:pt x="5983922" y="874077"/>
                  </a:lnTo>
                  <a:lnTo>
                    <a:pt x="6098222" y="874077"/>
                  </a:lnTo>
                  <a:lnTo>
                    <a:pt x="6098222" y="835977"/>
                  </a:lnTo>
                  <a:close/>
                </a:path>
                <a:path w="9298940" h="874395">
                  <a:moveTo>
                    <a:pt x="6250622" y="835977"/>
                  </a:moveTo>
                  <a:lnTo>
                    <a:pt x="6136322" y="835977"/>
                  </a:lnTo>
                  <a:lnTo>
                    <a:pt x="6136322" y="874077"/>
                  </a:lnTo>
                  <a:lnTo>
                    <a:pt x="6250622" y="874077"/>
                  </a:lnTo>
                  <a:lnTo>
                    <a:pt x="6250622" y="835977"/>
                  </a:lnTo>
                  <a:close/>
                </a:path>
                <a:path w="9298940" h="874395">
                  <a:moveTo>
                    <a:pt x="6403022" y="835977"/>
                  </a:moveTo>
                  <a:lnTo>
                    <a:pt x="6288722" y="835977"/>
                  </a:lnTo>
                  <a:lnTo>
                    <a:pt x="6288722" y="874077"/>
                  </a:lnTo>
                  <a:lnTo>
                    <a:pt x="6403022" y="874077"/>
                  </a:lnTo>
                  <a:lnTo>
                    <a:pt x="6403022" y="835977"/>
                  </a:lnTo>
                  <a:close/>
                </a:path>
                <a:path w="9298940" h="874395">
                  <a:moveTo>
                    <a:pt x="6555422" y="835977"/>
                  </a:moveTo>
                  <a:lnTo>
                    <a:pt x="6441122" y="835977"/>
                  </a:lnTo>
                  <a:lnTo>
                    <a:pt x="6441122" y="874077"/>
                  </a:lnTo>
                  <a:lnTo>
                    <a:pt x="6555422" y="874077"/>
                  </a:lnTo>
                  <a:lnTo>
                    <a:pt x="6555422" y="835977"/>
                  </a:lnTo>
                  <a:close/>
                </a:path>
                <a:path w="9298940" h="874395">
                  <a:moveTo>
                    <a:pt x="6707822" y="835977"/>
                  </a:moveTo>
                  <a:lnTo>
                    <a:pt x="6593522" y="835977"/>
                  </a:lnTo>
                  <a:lnTo>
                    <a:pt x="6593522" y="874077"/>
                  </a:lnTo>
                  <a:lnTo>
                    <a:pt x="6707822" y="874077"/>
                  </a:lnTo>
                  <a:lnTo>
                    <a:pt x="6707822" y="835977"/>
                  </a:lnTo>
                  <a:close/>
                </a:path>
                <a:path w="9298940" h="874395">
                  <a:moveTo>
                    <a:pt x="6860222" y="835977"/>
                  </a:moveTo>
                  <a:lnTo>
                    <a:pt x="6745922" y="835977"/>
                  </a:lnTo>
                  <a:lnTo>
                    <a:pt x="6745922" y="874077"/>
                  </a:lnTo>
                  <a:lnTo>
                    <a:pt x="6860222" y="874077"/>
                  </a:lnTo>
                  <a:lnTo>
                    <a:pt x="6860222" y="835977"/>
                  </a:lnTo>
                  <a:close/>
                </a:path>
                <a:path w="9298940" h="874395">
                  <a:moveTo>
                    <a:pt x="7012622" y="835977"/>
                  </a:moveTo>
                  <a:lnTo>
                    <a:pt x="6898322" y="835977"/>
                  </a:lnTo>
                  <a:lnTo>
                    <a:pt x="6898322" y="874077"/>
                  </a:lnTo>
                  <a:lnTo>
                    <a:pt x="7012622" y="874077"/>
                  </a:lnTo>
                  <a:lnTo>
                    <a:pt x="7012622" y="835977"/>
                  </a:lnTo>
                  <a:close/>
                </a:path>
                <a:path w="9298940" h="874395">
                  <a:moveTo>
                    <a:pt x="7165022" y="835977"/>
                  </a:moveTo>
                  <a:lnTo>
                    <a:pt x="7050722" y="835977"/>
                  </a:lnTo>
                  <a:lnTo>
                    <a:pt x="7050722" y="874077"/>
                  </a:lnTo>
                  <a:lnTo>
                    <a:pt x="7165022" y="874077"/>
                  </a:lnTo>
                  <a:lnTo>
                    <a:pt x="7165022" y="835977"/>
                  </a:lnTo>
                  <a:close/>
                </a:path>
                <a:path w="9298940" h="874395">
                  <a:moveTo>
                    <a:pt x="7317422" y="835977"/>
                  </a:moveTo>
                  <a:lnTo>
                    <a:pt x="7203122" y="835977"/>
                  </a:lnTo>
                  <a:lnTo>
                    <a:pt x="7203122" y="874077"/>
                  </a:lnTo>
                  <a:lnTo>
                    <a:pt x="7317422" y="874077"/>
                  </a:lnTo>
                  <a:lnTo>
                    <a:pt x="7317422" y="835977"/>
                  </a:lnTo>
                  <a:close/>
                </a:path>
                <a:path w="9298940" h="874395">
                  <a:moveTo>
                    <a:pt x="7469822" y="835977"/>
                  </a:moveTo>
                  <a:lnTo>
                    <a:pt x="7355522" y="835977"/>
                  </a:lnTo>
                  <a:lnTo>
                    <a:pt x="7355522" y="874077"/>
                  </a:lnTo>
                  <a:lnTo>
                    <a:pt x="7469822" y="874077"/>
                  </a:lnTo>
                  <a:lnTo>
                    <a:pt x="7469822" y="835977"/>
                  </a:lnTo>
                  <a:close/>
                </a:path>
                <a:path w="9298940" h="874395">
                  <a:moveTo>
                    <a:pt x="7622222" y="835977"/>
                  </a:moveTo>
                  <a:lnTo>
                    <a:pt x="7507922" y="835977"/>
                  </a:lnTo>
                  <a:lnTo>
                    <a:pt x="7507922" y="874077"/>
                  </a:lnTo>
                  <a:lnTo>
                    <a:pt x="7622222" y="874077"/>
                  </a:lnTo>
                  <a:lnTo>
                    <a:pt x="7622222" y="835977"/>
                  </a:lnTo>
                  <a:close/>
                </a:path>
                <a:path w="9298940" h="874395">
                  <a:moveTo>
                    <a:pt x="7774622" y="835977"/>
                  </a:moveTo>
                  <a:lnTo>
                    <a:pt x="7660322" y="835977"/>
                  </a:lnTo>
                  <a:lnTo>
                    <a:pt x="7660322" y="874077"/>
                  </a:lnTo>
                  <a:lnTo>
                    <a:pt x="7774622" y="874077"/>
                  </a:lnTo>
                  <a:lnTo>
                    <a:pt x="7774622" y="835977"/>
                  </a:lnTo>
                  <a:close/>
                </a:path>
                <a:path w="9298940" h="874395">
                  <a:moveTo>
                    <a:pt x="7927022" y="835977"/>
                  </a:moveTo>
                  <a:lnTo>
                    <a:pt x="7812722" y="835977"/>
                  </a:lnTo>
                  <a:lnTo>
                    <a:pt x="7812722" y="874077"/>
                  </a:lnTo>
                  <a:lnTo>
                    <a:pt x="7927022" y="874077"/>
                  </a:lnTo>
                  <a:lnTo>
                    <a:pt x="7927022" y="835977"/>
                  </a:lnTo>
                  <a:close/>
                </a:path>
                <a:path w="9298940" h="874395">
                  <a:moveTo>
                    <a:pt x="8079422" y="835977"/>
                  </a:moveTo>
                  <a:lnTo>
                    <a:pt x="7965122" y="835977"/>
                  </a:lnTo>
                  <a:lnTo>
                    <a:pt x="7965122" y="874077"/>
                  </a:lnTo>
                  <a:lnTo>
                    <a:pt x="8079422" y="874077"/>
                  </a:lnTo>
                  <a:lnTo>
                    <a:pt x="8079422" y="835977"/>
                  </a:lnTo>
                  <a:close/>
                </a:path>
                <a:path w="9298940" h="874395">
                  <a:moveTo>
                    <a:pt x="8231822" y="835977"/>
                  </a:moveTo>
                  <a:lnTo>
                    <a:pt x="8117522" y="835977"/>
                  </a:lnTo>
                  <a:lnTo>
                    <a:pt x="8117522" y="874077"/>
                  </a:lnTo>
                  <a:lnTo>
                    <a:pt x="8231822" y="874077"/>
                  </a:lnTo>
                  <a:lnTo>
                    <a:pt x="8231822" y="835977"/>
                  </a:lnTo>
                  <a:close/>
                </a:path>
                <a:path w="9298940" h="874395">
                  <a:moveTo>
                    <a:pt x="8384222" y="835977"/>
                  </a:moveTo>
                  <a:lnTo>
                    <a:pt x="8269922" y="835977"/>
                  </a:lnTo>
                  <a:lnTo>
                    <a:pt x="8269922" y="874077"/>
                  </a:lnTo>
                  <a:lnTo>
                    <a:pt x="8384222" y="874077"/>
                  </a:lnTo>
                  <a:lnTo>
                    <a:pt x="8384222" y="835977"/>
                  </a:lnTo>
                  <a:close/>
                </a:path>
                <a:path w="9298940" h="874395">
                  <a:moveTo>
                    <a:pt x="8536622" y="835977"/>
                  </a:moveTo>
                  <a:lnTo>
                    <a:pt x="8422322" y="835977"/>
                  </a:lnTo>
                  <a:lnTo>
                    <a:pt x="8422322" y="874077"/>
                  </a:lnTo>
                  <a:lnTo>
                    <a:pt x="8536622" y="874077"/>
                  </a:lnTo>
                  <a:lnTo>
                    <a:pt x="8536622" y="835977"/>
                  </a:lnTo>
                  <a:close/>
                </a:path>
                <a:path w="9298940" h="874395">
                  <a:moveTo>
                    <a:pt x="8689022" y="835977"/>
                  </a:moveTo>
                  <a:lnTo>
                    <a:pt x="8574722" y="835977"/>
                  </a:lnTo>
                  <a:lnTo>
                    <a:pt x="8574722" y="874077"/>
                  </a:lnTo>
                  <a:lnTo>
                    <a:pt x="8689022" y="874077"/>
                  </a:lnTo>
                  <a:lnTo>
                    <a:pt x="8689022" y="835977"/>
                  </a:lnTo>
                  <a:close/>
                </a:path>
                <a:path w="9298940" h="874395">
                  <a:moveTo>
                    <a:pt x="8841422" y="835977"/>
                  </a:moveTo>
                  <a:lnTo>
                    <a:pt x="8727122" y="835977"/>
                  </a:lnTo>
                  <a:lnTo>
                    <a:pt x="8727122" y="874077"/>
                  </a:lnTo>
                  <a:lnTo>
                    <a:pt x="8841422" y="874077"/>
                  </a:lnTo>
                  <a:lnTo>
                    <a:pt x="8841422" y="835977"/>
                  </a:lnTo>
                  <a:close/>
                </a:path>
                <a:path w="9298940" h="874395">
                  <a:moveTo>
                    <a:pt x="8993822" y="835977"/>
                  </a:moveTo>
                  <a:lnTo>
                    <a:pt x="8879522" y="835977"/>
                  </a:lnTo>
                  <a:lnTo>
                    <a:pt x="8879522" y="874077"/>
                  </a:lnTo>
                  <a:lnTo>
                    <a:pt x="8993822" y="874077"/>
                  </a:lnTo>
                  <a:lnTo>
                    <a:pt x="8993822" y="835977"/>
                  </a:lnTo>
                  <a:close/>
                </a:path>
                <a:path w="9298940" h="874395">
                  <a:moveTo>
                    <a:pt x="9146222" y="835977"/>
                  </a:moveTo>
                  <a:lnTo>
                    <a:pt x="9031922" y="835977"/>
                  </a:lnTo>
                  <a:lnTo>
                    <a:pt x="9031922" y="874077"/>
                  </a:lnTo>
                  <a:lnTo>
                    <a:pt x="9146222" y="874077"/>
                  </a:lnTo>
                  <a:lnTo>
                    <a:pt x="9146222" y="835977"/>
                  </a:lnTo>
                  <a:close/>
                </a:path>
                <a:path w="9298940" h="874395">
                  <a:moveTo>
                    <a:pt x="9298622" y="835977"/>
                  </a:moveTo>
                  <a:lnTo>
                    <a:pt x="9184322" y="835977"/>
                  </a:lnTo>
                  <a:lnTo>
                    <a:pt x="9184322" y="874077"/>
                  </a:lnTo>
                  <a:lnTo>
                    <a:pt x="9298622" y="874077"/>
                  </a:lnTo>
                  <a:lnTo>
                    <a:pt x="9298622" y="835977"/>
                  </a:lnTo>
                  <a:close/>
                </a:path>
              </a:pathLst>
            </a:custGeom>
            <a:solidFill>
              <a:srgbClr val="000000"/>
            </a:solidFill>
          </p:spPr>
          <p:txBody>
            <a:bodyPr wrap="square" lIns="0" tIns="0" rIns="0" bIns="0" rtlCol="0"/>
            <a:lstStyle/>
            <a:p>
              <a:endParaRPr/>
            </a:p>
          </p:txBody>
        </p:sp>
        <p:sp>
          <p:nvSpPr>
            <p:cNvPr id="10" name="object 10"/>
            <p:cNvSpPr/>
            <p:nvPr/>
          </p:nvSpPr>
          <p:spPr>
            <a:xfrm>
              <a:off x="9184323" y="3388372"/>
              <a:ext cx="9103995" cy="874394"/>
            </a:xfrm>
            <a:custGeom>
              <a:avLst/>
              <a:gdLst/>
              <a:ahLst/>
              <a:cxnLst/>
              <a:rect l="l" t="t" r="r" b="b"/>
              <a:pathLst>
                <a:path w="9103995" h="874395">
                  <a:moveTo>
                    <a:pt x="114300" y="835977"/>
                  </a:moveTo>
                  <a:lnTo>
                    <a:pt x="0" y="835977"/>
                  </a:lnTo>
                  <a:lnTo>
                    <a:pt x="0" y="874077"/>
                  </a:lnTo>
                  <a:lnTo>
                    <a:pt x="114300" y="874077"/>
                  </a:lnTo>
                  <a:lnTo>
                    <a:pt x="114300" y="835977"/>
                  </a:lnTo>
                  <a:close/>
                </a:path>
                <a:path w="9103995" h="874395">
                  <a:moveTo>
                    <a:pt x="266700" y="835977"/>
                  </a:moveTo>
                  <a:lnTo>
                    <a:pt x="152400" y="835977"/>
                  </a:lnTo>
                  <a:lnTo>
                    <a:pt x="152400" y="874077"/>
                  </a:lnTo>
                  <a:lnTo>
                    <a:pt x="266700" y="874077"/>
                  </a:lnTo>
                  <a:lnTo>
                    <a:pt x="266700" y="835977"/>
                  </a:lnTo>
                  <a:close/>
                </a:path>
                <a:path w="9103995" h="874395">
                  <a:moveTo>
                    <a:pt x="419061" y="835977"/>
                  </a:moveTo>
                  <a:lnTo>
                    <a:pt x="304800" y="835977"/>
                  </a:lnTo>
                  <a:lnTo>
                    <a:pt x="304800" y="874077"/>
                  </a:lnTo>
                  <a:lnTo>
                    <a:pt x="419061" y="874077"/>
                  </a:lnTo>
                  <a:lnTo>
                    <a:pt x="419061" y="835977"/>
                  </a:lnTo>
                  <a:close/>
                </a:path>
                <a:path w="9103995" h="874395">
                  <a:moveTo>
                    <a:pt x="571461" y="835977"/>
                  </a:moveTo>
                  <a:lnTo>
                    <a:pt x="457161" y="835977"/>
                  </a:lnTo>
                  <a:lnTo>
                    <a:pt x="457161" y="874077"/>
                  </a:lnTo>
                  <a:lnTo>
                    <a:pt x="571461" y="874077"/>
                  </a:lnTo>
                  <a:lnTo>
                    <a:pt x="571461" y="835977"/>
                  </a:lnTo>
                  <a:close/>
                </a:path>
                <a:path w="9103995" h="874395">
                  <a:moveTo>
                    <a:pt x="723861" y="835977"/>
                  </a:moveTo>
                  <a:lnTo>
                    <a:pt x="609561" y="835977"/>
                  </a:lnTo>
                  <a:lnTo>
                    <a:pt x="609561" y="874077"/>
                  </a:lnTo>
                  <a:lnTo>
                    <a:pt x="723861" y="874077"/>
                  </a:lnTo>
                  <a:lnTo>
                    <a:pt x="723861" y="835977"/>
                  </a:lnTo>
                  <a:close/>
                </a:path>
                <a:path w="9103995" h="874395">
                  <a:moveTo>
                    <a:pt x="876261" y="835977"/>
                  </a:moveTo>
                  <a:lnTo>
                    <a:pt x="761961" y="835977"/>
                  </a:lnTo>
                  <a:lnTo>
                    <a:pt x="761961" y="874077"/>
                  </a:lnTo>
                  <a:lnTo>
                    <a:pt x="876261" y="874077"/>
                  </a:lnTo>
                  <a:lnTo>
                    <a:pt x="876261" y="835977"/>
                  </a:lnTo>
                  <a:close/>
                </a:path>
                <a:path w="9103995" h="874395">
                  <a:moveTo>
                    <a:pt x="1028661" y="835977"/>
                  </a:moveTo>
                  <a:lnTo>
                    <a:pt x="914361" y="835977"/>
                  </a:lnTo>
                  <a:lnTo>
                    <a:pt x="914361" y="874077"/>
                  </a:lnTo>
                  <a:lnTo>
                    <a:pt x="1028661" y="874077"/>
                  </a:lnTo>
                  <a:lnTo>
                    <a:pt x="1028661" y="835977"/>
                  </a:lnTo>
                  <a:close/>
                </a:path>
                <a:path w="9103995" h="874395">
                  <a:moveTo>
                    <a:pt x="1181061" y="835977"/>
                  </a:moveTo>
                  <a:lnTo>
                    <a:pt x="1066761" y="835977"/>
                  </a:lnTo>
                  <a:lnTo>
                    <a:pt x="1066761" y="874077"/>
                  </a:lnTo>
                  <a:lnTo>
                    <a:pt x="1181061" y="874077"/>
                  </a:lnTo>
                  <a:lnTo>
                    <a:pt x="1181061" y="835977"/>
                  </a:lnTo>
                  <a:close/>
                </a:path>
                <a:path w="9103995" h="874395">
                  <a:moveTo>
                    <a:pt x="1333461" y="835977"/>
                  </a:moveTo>
                  <a:lnTo>
                    <a:pt x="1219161" y="835977"/>
                  </a:lnTo>
                  <a:lnTo>
                    <a:pt x="1219161" y="874077"/>
                  </a:lnTo>
                  <a:lnTo>
                    <a:pt x="1333461" y="874077"/>
                  </a:lnTo>
                  <a:lnTo>
                    <a:pt x="1333461" y="835977"/>
                  </a:lnTo>
                  <a:close/>
                </a:path>
                <a:path w="9103995" h="874395">
                  <a:moveTo>
                    <a:pt x="1485861" y="835977"/>
                  </a:moveTo>
                  <a:lnTo>
                    <a:pt x="1371561" y="835977"/>
                  </a:lnTo>
                  <a:lnTo>
                    <a:pt x="1371561" y="874077"/>
                  </a:lnTo>
                  <a:lnTo>
                    <a:pt x="1485861" y="874077"/>
                  </a:lnTo>
                  <a:lnTo>
                    <a:pt x="1485861" y="835977"/>
                  </a:lnTo>
                  <a:close/>
                </a:path>
                <a:path w="9103995" h="874395">
                  <a:moveTo>
                    <a:pt x="1638261" y="835977"/>
                  </a:moveTo>
                  <a:lnTo>
                    <a:pt x="1523961" y="835977"/>
                  </a:lnTo>
                  <a:lnTo>
                    <a:pt x="1523961" y="874077"/>
                  </a:lnTo>
                  <a:lnTo>
                    <a:pt x="1638261" y="874077"/>
                  </a:lnTo>
                  <a:lnTo>
                    <a:pt x="1638261" y="835977"/>
                  </a:lnTo>
                  <a:close/>
                </a:path>
                <a:path w="9103995" h="874395">
                  <a:moveTo>
                    <a:pt x="1790661" y="835977"/>
                  </a:moveTo>
                  <a:lnTo>
                    <a:pt x="1676361" y="835977"/>
                  </a:lnTo>
                  <a:lnTo>
                    <a:pt x="1676361" y="874077"/>
                  </a:lnTo>
                  <a:lnTo>
                    <a:pt x="1790661" y="874077"/>
                  </a:lnTo>
                  <a:lnTo>
                    <a:pt x="1790661" y="835977"/>
                  </a:lnTo>
                  <a:close/>
                </a:path>
                <a:path w="9103995" h="874395">
                  <a:moveTo>
                    <a:pt x="1943061" y="835977"/>
                  </a:moveTo>
                  <a:lnTo>
                    <a:pt x="1828761" y="835977"/>
                  </a:lnTo>
                  <a:lnTo>
                    <a:pt x="1828761" y="874077"/>
                  </a:lnTo>
                  <a:lnTo>
                    <a:pt x="1943061" y="874077"/>
                  </a:lnTo>
                  <a:lnTo>
                    <a:pt x="1943061" y="835977"/>
                  </a:lnTo>
                  <a:close/>
                </a:path>
                <a:path w="9103995" h="874395">
                  <a:moveTo>
                    <a:pt x="2095461" y="835977"/>
                  </a:moveTo>
                  <a:lnTo>
                    <a:pt x="1981161" y="835977"/>
                  </a:lnTo>
                  <a:lnTo>
                    <a:pt x="1981161" y="874077"/>
                  </a:lnTo>
                  <a:lnTo>
                    <a:pt x="2095461" y="874077"/>
                  </a:lnTo>
                  <a:lnTo>
                    <a:pt x="2095461" y="835977"/>
                  </a:lnTo>
                  <a:close/>
                </a:path>
                <a:path w="9103995" h="874395">
                  <a:moveTo>
                    <a:pt x="2247862" y="835977"/>
                  </a:moveTo>
                  <a:lnTo>
                    <a:pt x="2133562" y="835977"/>
                  </a:lnTo>
                  <a:lnTo>
                    <a:pt x="2133562" y="874077"/>
                  </a:lnTo>
                  <a:lnTo>
                    <a:pt x="2247862" y="874077"/>
                  </a:lnTo>
                  <a:lnTo>
                    <a:pt x="2247862" y="835977"/>
                  </a:lnTo>
                  <a:close/>
                </a:path>
                <a:path w="9103995" h="874395">
                  <a:moveTo>
                    <a:pt x="2400262" y="835977"/>
                  </a:moveTo>
                  <a:lnTo>
                    <a:pt x="2285962" y="835977"/>
                  </a:lnTo>
                  <a:lnTo>
                    <a:pt x="2285962" y="874077"/>
                  </a:lnTo>
                  <a:lnTo>
                    <a:pt x="2400262" y="874077"/>
                  </a:lnTo>
                  <a:lnTo>
                    <a:pt x="2400262" y="835977"/>
                  </a:lnTo>
                  <a:close/>
                </a:path>
                <a:path w="9103995" h="874395">
                  <a:moveTo>
                    <a:pt x="2552662" y="835977"/>
                  </a:moveTo>
                  <a:lnTo>
                    <a:pt x="2438362" y="835977"/>
                  </a:lnTo>
                  <a:lnTo>
                    <a:pt x="2438362" y="874077"/>
                  </a:lnTo>
                  <a:lnTo>
                    <a:pt x="2552662" y="874077"/>
                  </a:lnTo>
                  <a:lnTo>
                    <a:pt x="2552662" y="835977"/>
                  </a:lnTo>
                  <a:close/>
                </a:path>
                <a:path w="9103995" h="874395">
                  <a:moveTo>
                    <a:pt x="2705062" y="835977"/>
                  </a:moveTo>
                  <a:lnTo>
                    <a:pt x="2590762" y="835977"/>
                  </a:lnTo>
                  <a:lnTo>
                    <a:pt x="2590762" y="874077"/>
                  </a:lnTo>
                  <a:lnTo>
                    <a:pt x="2705062" y="874077"/>
                  </a:lnTo>
                  <a:lnTo>
                    <a:pt x="2705062" y="835977"/>
                  </a:lnTo>
                  <a:close/>
                </a:path>
                <a:path w="9103995" h="874395">
                  <a:moveTo>
                    <a:pt x="2857462" y="835977"/>
                  </a:moveTo>
                  <a:lnTo>
                    <a:pt x="2743162" y="835977"/>
                  </a:lnTo>
                  <a:lnTo>
                    <a:pt x="2743162" y="874077"/>
                  </a:lnTo>
                  <a:lnTo>
                    <a:pt x="2857462" y="874077"/>
                  </a:lnTo>
                  <a:lnTo>
                    <a:pt x="2857462" y="835977"/>
                  </a:lnTo>
                  <a:close/>
                </a:path>
                <a:path w="9103995" h="874395">
                  <a:moveTo>
                    <a:pt x="3009862" y="835977"/>
                  </a:moveTo>
                  <a:lnTo>
                    <a:pt x="2895562" y="835977"/>
                  </a:lnTo>
                  <a:lnTo>
                    <a:pt x="2895562" y="874077"/>
                  </a:lnTo>
                  <a:lnTo>
                    <a:pt x="3009862" y="874077"/>
                  </a:lnTo>
                  <a:lnTo>
                    <a:pt x="3009862" y="835977"/>
                  </a:lnTo>
                  <a:close/>
                </a:path>
                <a:path w="9103995" h="874395">
                  <a:moveTo>
                    <a:pt x="3162262" y="835977"/>
                  </a:moveTo>
                  <a:lnTo>
                    <a:pt x="3047962" y="835977"/>
                  </a:lnTo>
                  <a:lnTo>
                    <a:pt x="3047962" y="874077"/>
                  </a:lnTo>
                  <a:lnTo>
                    <a:pt x="3162262" y="874077"/>
                  </a:lnTo>
                  <a:lnTo>
                    <a:pt x="3162262" y="835977"/>
                  </a:lnTo>
                  <a:close/>
                </a:path>
                <a:path w="9103995" h="874395">
                  <a:moveTo>
                    <a:pt x="3314662" y="835977"/>
                  </a:moveTo>
                  <a:lnTo>
                    <a:pt x="3200362" y="835977"/>
                  </a:lnTo>
                  <a:lnTo>
                    <a:pt x="3200362" y="874077"/>
                  </a:lnTo>
                  <a:lnTo>
                    <a:pt x="3314662" y="874077"/>
                  </a:lnTo>
                  <a:lnTo>
                    <a:pt x="3314662" y="835977"/>
                  </a:lnTo>
                  <a:close/>
                </a:path>
                <a:path w="9103995" h="874395">
                  <a:moveTo>
                    <a:pt x="3467062" y="835977"/>
                  </a:moveTo>
                  <a:lnTo>
                    <a:pt x="3352762" y="835977"/>
                  </a:lnTo>
                  <a:lnTo>
                    <a:pt x="3352762" y="874077"/>
                  </a:lnTo>
                  <a:lnTo>
                    <a:pt x="3467062" y="874077"/>
                  </a:lnTo>
                  <a:lnTo>
                    <a:pt x="3467062" y="835977"/>
                  </a:lnTo>
                  <a:close/>
                </a:path>
                <a:path w="9103995" h="874395">
                  <a:moveTo>
                    <a:pt x="3619462" y="835977"/>
                  </a:moveTo>
                  <a:lnTo>
                    <a:pt x="3505162" y="835977"/>
                  </a:lnTo>
                  <a:lnTo>
                    <a:pt x="3505162" y="874077"/>
                  </a:lnTo>
                  <a:lnTo>
                    <a:pt x="3619462" y="874077"/>
                  </a:lnTo>
                  <a:lnTo>
                    <a:pt x="3619462" y="835977"/>
                  </a:lnTo>
                  <a:close/>
                </a:path>
                <a:path w="9103995" h="874395">
                  <a:moveTo>
                    <a:pt x="3771862" y="835977"/>
                  </a:moveTo>
                  <a:lnTo>
                    <a:pt x="3657562" y="835977"/>
                  </a:lnTo>
                  <a:lnTo>
                    <a:pt x="3657562" y="874077"/>
                  </a:lnTo>
                  <a:lnTo>
                    <a:pt x="3771862" y="874077"/>
                  </a:lnTo>
                  <a:lnTo>
                    <a:pt x="3771862" y="835977"/>
                  </a:lnTo>
                  <a:close/>
                </a:path>
                <a:path w="9103995" h="874395">
                  <a:moveTo>
                    <a:pt x="3924262" y="835977"/>
                  </a:moveTo>
                  <a:lnTo>
                    <a:pt x="3809962" y="835977"/>
                  </a:lnTo>
                  <a:lnTo>
                    <a:pt x="3809962" y="874077"/>
                  </a:lnTo>
                  <a:lnTo>
                    <a:pt x="3924262" y="874077"/>
                  </a:lnTo>
                  <a:lnTo>
                    <a:pt x="3924262" y="835977"/>
                  </a:lnTo>
                  <a:close/>
                </a:path>
                <a:path w="9103995" h="874395">
                  <a:moveTo>
                    <a:pt x="4076662" y="835977"/>
                  </a:moveTo>
                  <a:lnTo>
                    <a:pt x="3962362" y="835977"/>
                  </a:lnTo>
                  <a:lnTo>
                    <a:pt x="3962362" y="874077"/>
                  </a:lnTo>
                  <a:lnTo>
                    <a:pt x="4076662" y="874077"/>
                  </a:lnTo>
                  <a:lnTo>
                    <a:pt x="4076662" y="835977"/>
                  </a:lnTo>
                  <a:close/>
                </a:path>
                <a:path w="9103995" h="874395">
                  <a:moveTo>
                    <a:pt x="4229062" y="835977"/>
                  </a:moveTo>
                  <a:lnTo>
                    <a:pt x="4114762" y="835977"/>
                  </a:lnTo>
                  <a:lnTo>
                    <a:pt x="4114762" y="874077"/>
                  </a:lnTo>
                  <a:lnTo>
                    <a:pt x="4229062" y="874077"/>
                  </a:lnTo>
                  <a:lnTo>
                    <a:pt x="4229062" y="835977"/>
                  </a:lnTo>
                  <a:close/>
                </a:path>
                <a:path w="9103995" h="874395">
                  <a:moveTo>
                    <a:pt x="4381462" y="835977"/>
                  </a:moveTo>
                  <a:lnTo>
                    <a:pt x="4267162" y="835977"/>
                  </a:lnTo>
                  <a:lnTo>
                    <a:pt x="4267162" y="874077"/>
                  </a:lnTo>
                  <a:lnTo>
                    <a:pt x="4381462" y="874077"/>
                  </a:lnTo>
                  <a:lnTo>
                    <a:pt x="4381462" y="835977"/>
                  </a:lnTo>
                  <a:close/>
                </a:path>
                <a:path w="9103995" h="874395">
                  <a:moveTo>
                    <a:pt x="4533862" y="835977"/>
                  </a:moveTo>
                  <a:lnTo>
                    <a:pt x="4419562" y="835977"/>
                  </a:lnTo>
                  <a:lnTo>
                    <a:pt x="4419562" y="874077"/>
                  </a:lnTo>
                  <a:lnTo>
                    <a:pt x="4533862" y="874077"/>
                  </a:lnTo>
                  <a:lnTo>
                    <a:pt x="4533862" y="835977"/>
                  </a:lnTo>
                  <a:close/>
                </a:path>
                <a:path w="9103995" h="874395">
                  <a:moveTo>
                    <a:pt x="4686262" y="835977"/>
                  </a:moveTo>
                  <a:lnTo>
                    <a:pt x="4571962" y="835977"/>
                  </a:lnTo>
                  <a:lnTo>
                    <a:pt x="4571962" y="874077"/>
                  </a:lnTo>
                  <a:lnTo>
                    <a:pt x="4686262" y="874077"/>
                  </a:lnTo>
                  <a:lnTo>
                    <a:pt x="4686262" y="835977"/>
                  </a:lnTo>
                  <a:close/>
                </a:path>
                <a:path w="9103995" h="874395">
                  <a:moveTo>
                    <a:pt x="4838662" y="835977"/>
                  </a:moveTo>
                  <a:lnTo>
                    <a:pt x="4724362" y="835977"/>
                  </a:lnTo>
                  <a:lnTo>
                    <a:pt x="4724362" y="874077"/>
                  </a:lnTo>
                  <a:lnTo>
                    <a:pt x="4838662" y="874077"/>
                  </a:lnTo>
                  <a:lnTo>
                    <a:pt x="4838662" y="835977"/>
                  </a:lnTo>
                  <a:close/>
                </a:path>
                <a:path w="9103995" h="874395">
                  <a:moveTo>
                    <a:pt x="4991062" y="835977"/>
                  </a:moveTo>
                  <a:lnTo>
                    <a:pt x="4876762" y="835977"/>
                  </a:lnTo>
                  <a:lnTo>
                    <a:pt x="4876762" y="874077"/>
                  </a:lnTo>
                  <a:lnTo>
                    <a:pt x="4991062" y="874077"/>
                  </a:lnTo>
                  <a:lnTo>
                    <a:pt x="4991062" y="835977"/>
                  </a:lnTo>
                  <a:close/>
                </a:path>
                <a:path w="9103995" h="874395">
                  <a:moveTo>
                    <a:pt x="5143462" y="835977"/>
                  </a:moveTo>
                  <a:lnTo>
                    <a:pt x="5029162" y="835977"/>
                  </a:lnTo>
                  <a:lnTo>
                    <a:pt x="5029162" y="874077"/>
                  </a:lnTo>
                  <a:lnTo>
                    <a:pt x="5143462" y="874077"/>
                  </a:lnTo>
                  <a:lnTo>
                    <a:pt x="5143462" y="835977"/>
                  </a:lnTo>
                  <a:close/>
                </a:path>
                <a:path w="9103995" h="874395">
                  <a:moveTo>
                    <a:pt x="5295862" y="835977"/>
                  </a:moveTo>
                  <a:lnTo>
                    <a:pt x="5181562" y="835977"/>
                  </a:lnTo>
                  <a:lnTo>
                    <a:pt x="5181562" y="874077"/>
                  </a:lnTo>
                  <a:lnTo>
                    <a:pt x="5295862" y="874077"/>
                  </a:lnTo>
                  <a:lnTo>
                    <a:pt x="5295862" y="835977"/>
                  </a:lnTo>
                  <a:close/>
                </a:path>
                <a:path w="9103995" h="874395">
                  <a:moveTo>
                    <a:pt x="5448262" y="835977"/>
                  </a:moveTo>
                  <a:lnTo>
                    <a:pt x="5333962" y="835977"/>
                  </a:lnTo>
                  <a:lnTo>
                    <a:pt x="5333962" y="874077"/>
                  </a:lnTo>
                  <a:lnTo>
                    <a:pt x="5448262" y="874077"/>
                  </a:lnTo>
                  <a:lnTo>
                    <a:pt x="5448262" y="835977"/>
                  </a:lnTo>
                  <a:close/>
                </a:path>
                <a:path w="9103995" h="874395">
                  <a:moveTo>
                    <a:pt x="5600662" y="835977"/>
                  </a:moveTo>
                  <a:lnTo>
                    <a:pt x="5486362" y="835977"/>
                  </a:lnTo>
                  <a:lnTo>
                    <a:pt x="5486362" y="874077"/>
                  </a:lnTo>
                  <a:lnTo>
                    <a:pt x="5600662" y="874077"/>
                  </a:lnTo>
                  <a:lnTo>
                    <a:pt x="5600662" y="835977"/>
                  </a:lnTo>
                  <a:close/>
                </a:path>
                <a:path w="9103995" h="874395">
                  <a:moveTo>
                    <a:pt x="5753062" y="835977"/>
                  </a:moveTo>
                  <a:lnTo>
                    <a:pt x="5638762" y="835977"/>
                  </a:lnTo>
                  <a:lnTo>
                    <a:pt x="5638762" y="874077"/>
                  </a:lnTo>
                  <a:lnTo>
                    <a:pt x="5753062" y="874077"/>
                  </a:lnTo>
                  <a:lnTo>
                    <a:pt x="5753062" y="835977"/>
                  </a:lnTo>
                  <a:close/>
                </a:path>
                <a:path w="9103995" h="874395">
                  <a:moveTo>
                    <a:pt x="5905462" y="835977"/>
                  </a:moveTo>
                  <a:lnTo>
                    <a:pt x="5791162" y="835977"/>
                  </a:lnTo>
                  <a:lnTo>
                    <a:pt x="5791162" y="874077"/>
                  </a:lnTo>
                  <a:lnTo>
                    <a:pt x="5905462" y="874077"/>
                  </a:lnTo>
                  <a:lnTo>
                    <a:pt x="5905462" y="835977"/>
                  </a:lnTo>
                  <a:close/>
                </a:path>
                <a:path w="9103995" h="874395">
                  <a:moveTo>
                    <a:pt x="6057862" y="835977"/>
                  </a:moveTo>
                  <a:lnTo>
                    <a:pt x="5943562" y="835977"/>
                  </a:lnTo>
                  <a:lnTo>
                    <a:pt x="5943562" y="874077"/>
                  </a:lnTo>
                  <a:lnTo>
                    <a:pt x="6057862" y="874077"/>
                  </a:lnTo>
                  <a:lnTo>
                    <a:pt x="6057862" y="835977"/>
                  </a:lnTo>
                  <a:close/>
                </a:path>
                <a:path w="9103995" h="874395">
                  <a:moveTo>
                    <a:pt x="6210262" y="835977"/>
                  </a:moveTo>
                  <a:lnTo>
                    <a:pt x="6095962" y="835977"/>
                  </a:lnTo>
                  <a:lnTo>
                    <a:pt x="6095962" y="874077"/>
                  </a:lnTo>
                  <a:lnTo>
                    <a:pt x="6210262" y="874077"/>
                  </a:lnTo>
                  <a:lnTo>
                    <a:pt x="6210262" y="835977"/>
                  </a:lnTo>
                  <a:close/>
                </a:path>
                <a:path w="9103995" h="874395">
                  <a:moveTo>
                    <a:pt x="6362662" y="835977"/>
                  </a:moveTo>
                  <a:lnTo>
                    <a:pt x="6248362" y="835977"/>
                  </a:lnTo>
                  <a:lnTo>
                    <a:pt x="6248362" y="874077"/>
                  </a:lnTo>
                  <a:lnTo>
                    <a:pt x="6362662" y="874077"/>
                  </a:lnTo>
                  <a:lnTo>
                    <a:pt x="6362662" y="835977"/>
                  </a:lnTo>
                  <a:close/>
                </a:path>
                <a:path w="9103995" h="874395">
                  <a:moveTo>
                    <a:pt x="6515062" y="835977"/>
                  </a:moveTo>
                  <a:lnTo>
                    <a:pt x="6400762" y="835977"/>
                  </a:lnTo>
                  <a:lnTo>
                    <a:pt x="6400762" y="874077"/>
                  </a:lnTo>
                  <a:lnTo>
                    <a:pt x="6515062" y="874077"/>
                  </a:lnTo>
                  <a:lnTo>
                    <a:pt x="6515062" y="835977"/>
                  </a:lnTo>
                  <a:close/>
                </a:path>
                <a:path w="9103995" h="874395">
                  <a:moveTo>
                    <a:pt x="6667462" y="835977"/>
                  </a:moveTo>
                  <a:lnTo>
                    <a:pt x="6553162" y="835977"/>
                  </a:lnTo>
                  <a:lnTo>
                    <a:pt x="6553162" y="874077"/>
                  </a:lnTo>
                  <a:lnTo>
                    <a:pt x="6667462" y="874077"/>
                  </a:lnTo>
                  <a:lnTo>
                    <a:pt x="6667462" y="835977"/>
                  </a:lnTo>
                  <a:close/>
                </a:path>
                <a:path w="9103995" h="874395">
                  <a:moveTo>
                    <a:pt x="6819862" y="835977"/>
                  </a:moveTo>
                  <a:lnTo>
                    <a:pt x="6705562" y="835977"/>
                  </a:lnTo>
                  <a:lnTo>
                    <a:pt x="6705562" y="874077"/>
                  </a:lnTo>
                  <a:lnTo>
                    <a:pt x="6819862" y="874077"/>
                  </a:lnTo>
                  <a:lnTo>
                    <a:pt x="6819862" y="835977"/>
                  </a:lnTo>
                  <a:close/>
                </a:path>
                <a:path w="9103995" h="874395">
                  <a:moveTo>
                    <a:pt x="6972262" y="835977"/>
                  </a:moveTo>
                  <a:lnTo>
                    <a:pt x="6857962" y="835977"/>
                  </a:lnTo>
                  <a:lnTo>
                    <a:pt x="6857962" y="874077"/>
                  </a:lnTo>
                  <a:lnTo>
                    <a:pt x="6972262" y="874077"/>
                  </a:lnTo>
                  <a:lnTo>
                    <a:pt x="6972262" y="835977"/>
                  </a:lnTo>
                  <a:close/>
                </a:path>
                <a:path w="9103995" h="874395">
                  <a:moveTo>
                    <a:pt x="7124662" y="835977"/>
                  </a:moveTo>
                  <a:lnTo>
                    <a:pt x="7010362" y="835977"/>
                  </a:lnTo>
                  <a:lnTo>
                    <a:pt x="7010362" y="874077"/>
                  </a:lnTo>
                  <a:lnTo>
                    <a:pt x="7124662" y="874077"/>
                  </a:lnTo>
                  <a:lnTo>
                    <a:pt x="7124662" y="835977"/>
                  </a:lnTo>
                  <a:close/>
                </a:path>
                <a:path w="9103995" h="874395">
                  <a:moveTo>
                    <a:pt x="7277062" y="835977"/>
                  </a:moveTo>
                  <a:lnTo>
                    <a:pt x="7162762" y="835977"/>
                  </a:lnTo>
                  <a:lnTo>
                    <a:pt x="7162762" y="874077"/>
                  </a:lnTo>
                  <a:lnTo>
                    <a:pt x="7277062" y="874077"/>
                  </a:lnTo>
                  <a:lnTo>
                    <a:pt x="7277062" y="835977"/>
                  </a:lnTo>
                  <a:close/>
                </a:path>
                <a:path w="9103995" h="874395">
                  <a:moveTo>
                    <a:pt x="7429462" y="835977"/>
                  </a:moveTo>
                  <a:lnTo>
                    <a:pt x="7315162" y="835977"/>
                  </a:lnTo>
                  <a:lnTo>
                    <a:pt x="7315162" y="874077"/>
                  </a:lnTo>
                  <a:lnTo>
                    <a:pt x="7429462" y="874077"/>
                  </a:lnTo>
                  <a:lnTo>
                    <a:pt x="7429462" y="835977"/>
                  </a:lnTo>
                  <a:close/>
                </a:path>
                <a:path w="9103995" h="874395">
                  <a:moveTo>
                    <a:pt x="7581862" y="835977"/>
                  </a:moveTo>
                  <a:lnTo>
                    <a:pt x="7467562" y="835977"/>
                  </a:lnTo>
                  <a:lnTo>
                    <a:pt x="7467562" y="874077"/>
                  </a:lnTo>
                  <a:lnTo>
                    <a:pt x="7581862" y="874077"/>
                  </a:lnTo>
                  <a:lnTo>
                    <a:pt x="7581862" y="835977"/>
                  </a:lnTo>
                  <a:close/>
                </a:path>
                <a:path w="9103995" h="874395">
                  <a:moveTo>
                    <a:pt x="7585291" y="0"/>
                  </a:moveTo>
                  <a:lnTo>
                    <a:pt x="7470991" y="0"/>
                  </a:lnTo>
                  <a:lnTo>
                    <a:pt x="7470991" y="38100"/>
                  </a:lnTo>
                  <a:lnTo>
                    <a:pt x="7585291" y="38100"/>
                  </a:lnTo>
                  <a:lnTo>
                    <a:pt x="7585291" y="0"/>
                  </a:lnTo>
                  <a:close/>
                </a:path>
                <a:path w="9103995" h="874395">
                  <a:moveTo>
                    <a:pt x="7734262" y="835977"/>
                  </a:moveTo>
                  <a:lnTo>
                    <a:pt x="7619962" y="835977"/>
                  </a:lnTo>
                  <a:lnTo>
                    <a:pt x="7619962" y="874077"/>
                  </a:lnTo>
                  <a:lnTo>
                    <a:pt x="7734262" y="874077"/>
                  </a:lnTo>
                  <a:lnTo>
                    <a:pt x="7734262" y="835977"/>
                  </a:lnTo>
                  <a:close/>
                </a:path>
                <a:path w="9103995" h="874395">
                  <a:moveTo>
                    <a:pt x="7737691" y="0"/>
                  </a:moveTo>
                  <a:lnTo>
                    <a:pt x="7623391" y="0"/>
                  </a:lnTo>
                  <a:lnTo>
                    <a:pt x="7623391" y="38100"/>
                  </a:lnTo>
                  <a:lnTo>
                    <a:pt x="7737691" y="38100"/>
                  </a:lnTo>
                  <a:lnTo>
                    <a:pt x="7737691" y="0"/>
                  </a:lnTo>
                  <a:close/>
                </a:path>
                <a:path w="9103995" h="874395">
                  <a:moveTo>
                    <a:pt x="7886662" y="835977"/>
                  </a:moveTo>
                  <a:lnTo>
                    <a:pt x="7772362" y="835977"/>
                  </a:lnTo>
                  <a:lnTo>
                    <a:pt x="7772362" y="874077"/>
                  </a:lnTo>
                  <a:lnTo>
                    <a:pt x="7886662" y="874077"/>
                  </a:lnTo>
                  <a:lnTo>
                    <a:pt x="7886662" y="835977"/>
                  </a:lnTo>
                  <a:close/>
                </a:path>
                <a:path w="9103995" h="874395">
                  <a:moveTo>
                    <a:pt x="7890091" y="0"/>
                  </a:moveTo>
                  <a:lnTo>
                    <a:pt x="7775791" y="0"/>
                  </a:lnTo>
                  <a:lnTo>
                    <a:pt x="7775791" y="38100"/>
                  </a:lnTo>
                  <a:lnTo>
                    <a:pt x="7890091" y="38100"/>
                  </a:lnTo>
                  <a:lnTo>
                    <a:pt x="7890091" y="0"/>
                  </a:lnTo>
                  <a:close/>
                </a:path>
                <a:path w="9103995" h="874395">
                  <a:moveTo>
                    <a:pt x="8039062" y="835977"/>
                  </a:moveTo>
                  <a:lnTo>
                    <a:pt x="7924762" y="835977"/>
                  </a:lnTo>
                  <a:lnTo>
                    <a:pt x="7924762" y="874077"/>
                  </a:lnTo>
                  <a:lnTo>
                    <a:pt x="8039062" y="874077"/>
                  </a:lnTo>
                  <a:lnTo>
                    <a:pt x="8039062" y="835977"/>
                  </a:lnTo>
                  <a:close/>
                </a:path>
                <a:path w="9103995" h="874395">
                  <a:moveTo>
                    <a:pt x="8042491" y="0"/>
                  </a:moveTo>
                  <a:lnTo>
                    <a:pt x="7928191" y="0"/>
                  </a:lnTo>
                  <a:lnTo>
                    <a:pt x="7928191" y="38100"/>
                  </a:lnTo>
                  <a:lnTo>
                    <a:pt x="8042491" y="38100"/>
                  </a:lnTo>
                  <a:lnTo>
                    <a:pt x="8042491" y="0"/>
                  </a:lnTo>
                  <a:close/>
                </a:path>
                <a:path w="9103995" h="874395">
                  <a:moveTo>
                    <a:pt x="8191462" y="835977"/>
                  </a:moveTo>
                  <a:lnTo>
                    <a:pt x="8077162" y="835977"/>
                  </a:lnTo>
                  <a:lnTo>
                    <a:pt x="8077162" y="874077"/>
                  </a:lnTo>
                  <a:lnTo>
                    <a:pt x="8191462" y="874077"/>
                  </a:lnTo>
                  <a:lnTo>
                    <a:pt x="8191462" y="835977"/>
                  </a:lnTo>
                  <a:close/>
                </a:path>
                <a:path w="9103995" h="874395">
                  <a:moveTo>
                    <a:pt x="8194891" y="0"/>
                  </a:moveTo>
                  <a:lnTo>
                    <a:pt x="8080591" y="0"/>
                  </a:lnTo>
                  <a:lnTo>
                    <a:pt x="8080591" y="38100"/>
                  </a:lnTo>
                  <a:lnTo>
                    <a:pt x="8194891" y="38100"/>
                  </a:lnTo>
                  <a:lnTo>
                    <a:pt x="8194891" y="0"/>
                  </a:lnTo>
                  <a:close/>
                </a:path>
                <a:path w="9103995" h="874395">
                  <a:moveTo>
                    <a:pt x="8343862" y="835977"/>
                  </a:moveTo>
                  <a:lnTo>
                    <a:pt x="8229562" y="835977"/>
                  </a:lnTo>
                  <a:lnTo>
                    <a:pt x="8229562" y="874077"/>
                  </a:lnTo>
                  <a:lnTo>
                    <a:pt x="8343862" y="874077"/>
                  </a:lnTo>
                  <a:lnTo>
                    <a:pt x="8343862" y="835977"/>
                  </a:lnTo>
                  <a:close/>
                </a:path>
                <a:path w="9103995" h="874395">
                  <a:moveTo>
                    <a:pt x="8347291" y="0"/>
                  </a:moveTo>
                  <a:lnTo>
                    <a:pt x="8232991" y="0"/>
                  </a:lnTo>
                  <a:lnTo>
                    <a:pt x="8232991" y="38100"/>
                  </a:lnTo>
                  <a:lnTo>
                    <a:pt x="8347291" y="38100"/>
                  </a:lnTo>
                  <a:lnTo>
                    <a:pt x="8347291" y="0"/>
                  </a:lnTo>
                  <a:close/>
                </a:path>
                <a:path w="9103995" h="874395">
                  <a:moveTo>
                    <a:pt x="8496262" y="835977"/>
                  </a:moveTo>
                  <a:lnTo>
                    <a:pt x="8381962" y="835977"/>
                  </a:lnTo>
                  <a:lnTo>
                    <a:pt x="8381962" y="874077"/>
                  </a:lnTo>
                  <a:lnTo>
                    <a:pt x="8496262" y="874077"/>
                  </a:lnTo>
                  <a:lnTo>
                    <a:pt x="8496262" y="835977"/>
                  </a:lnTo>
                  <a:close/>
                </a:path>
                <a:path w="9103995" h="874395">
                  <a:moveTo>
                    <a:pt x="8499691" y="0"/>
                  </a:moveTo>
                  <a:lnTo>
                    <a:pt x="8385391" y="0"/>
                  </a:lnTo>
                  <a:lnTo>
                    <a:pt x="8385391" y="38100"/>
                  </a:lnTo>
                  <a:lnTo>
                    <a:pt x="8499691" y="38100"/>
                  </a:lnTo>
                  <a:lnTo>
                    <a:pt x="8499691" y="0"/>
                  </a:lnTo>
                  <a:close/>
                </a:path>
                <a:path w="9103995" h="874395">
                  <a:moveTo>
                    <a:pt x="8648662" y="835977"/>
                  </a:moveTo>
                  <a:lnTo>
                    <a:pt x="8534362" y="835977"/>
                  </a:lnTo>
                  <a:lnTo>
                    <a:pt x="8534362" y="874077"/>
                  </a:lnTo>
                  <a:lnTo>
                    <a:pt x="8648662" y="874077"/>
                  </a:lnTo>
                  <a:lnTo>
                    <a:pt x="8648662" y="835977"/>
                  </a:lnTo>
                  <a:close/>
                </a:path>
                <a:path w="9103995" h="874395">
                  <a:moveTo>
                    <a:pt x="8652091" y="0"/>
                  </a:moveTo>
                  <a:lnTo>
                    <a:pt x="8537791" y="0"/>
                  </a:lnTo>
                  <a:lnTo>
                    <a:pt x="8537791" y="38100"/>
                  </a:lnTo>
                  <a:lnTo>
                    <a:pt x="8652091" y="38100"/>
                  </a:lnTo>
                  <a:lnTo>
                    <a:pt x="8652091" y="0"/>
                  </a:lnTo>
                  <a:close/>
                </a:path>
                <a:path w="9103995" h="874395">
                  <a:moveTo>
                    <a:pt x="8801062" y="835977"/>
                  </a:moveTo>
                  <a:lnTo>
                    <a:pt x="8686762" y="835977"/>
                  </a:lnTo>
                  <a:lnTo>
                    <a:pt x="8686762" y="874077"/>
                  </a:lnTo>
                  <a:lnTo>
                    <a:pt x="8801062" y="874077"/>
                  </a:lnTo>
                  <a:lnTo>
                    <a:pt x="8801062" y="835977"/>
                  </a:lnTo>
                  <a:close/>
                </a:path>
                <a:path w="9103995" h="874395">
                  <a:moveTo>
                    <a:pt x="8804491" y="0"/>
                  </a:moveTo>
                  <a:lnTo>
                    <a:pt x="8690191" y="0"/>
                  </a:lnTo>
                  <a:lnTo>
                    <a:pt x="8690191" y="38100"/>
                  </a:lnTo>
                  <a:lnTo>
                    <a:pt x="8804491" y="38100"/>
                  </a:lnTo>
                  <a:lnTo>
                    <a:pt x="8804491" y="0"/>
                  </a:lnTo>
                  <a:close/>
                </a:path>
                <a:path w="9103995" h="874395">
                  <a:moveTo>
                    <a:pt x="8953462" y="835977"/>
                  </a:moveTo>
                  <a:lnTo>
                    <a:pt x="8839162" y="835977"/>
                  </a:lnTo>
                  <a:lnTo>
                    <a:pt x="8839162" y="874077"/>
                  </a:lnTo>
                  <a:lnTo>
                    <a:pt x="8953462" y="874077"/>
                  </a:lnTo>
                  <a:lnTo>
                    <a:pt x="8953462" y="835977"/>
                  </a:lnTo>
                  <a:close/>
                </a:path>
                <a:path w="9103995" h="874395">
                  <a:moveTo>
                    <a:pt x="8956891" y="0"/>
                  </a:moveTo>
                  <a:lnTo>
                    <a:pt x="8842591" y="0"/>
                  </a:lnTo>
                  <a:lnTo>
                    <a:pt x="8842591" y="38100"/>
                  </a:lnTo>
                  <a:lnTo>
                    <a:pt x="8956891" y="38100"/>
                  </a:lnTo>
                  <a:lnTo>
                    <a:pt x="8956891" y="0"/>
                  </a:lnTo>
                  <a:close/>
                </a:path>
                <a:path w="9103995" h="874395">
                  <a:moveTo>
                    <a:pt x="9103677" y="835977"/>
                  </a:moveTo>
                  <a:lnTo>
                    <a:pt x="8991562" y="835977"/>
                  </a:lnTo>
                  <a:lnTo>
                    <a:pt x="8991562" y="874077"/>
                  </a:lnTo>
                  <a:lnTo>
                    <a:pt x="9103677" y="874077"/>
                  </a:lnTo>
                  <a:lnTo>
                    <a:pt x="9103677" y="835977"/>
                  </a:lnTo>
                  <a:close/>
                </a:path>
                <a:path w="9103995" h="874395">
                  <a:moveTo>
                    <a:pt x="9103677" y="0"/>
                  </a:moveTo>
                  <a:lnTo>
                    <a:pt x="8994991" y="0"/>
                  </a:lnTo>
                  <a:lnTo>
                    <a:pt x="8994991" y="38100"/>
                  </a:lnTo>
                  <a:lnTo>
                    <a:pt x="9103677" y="38100"/>
                  </a:lnTo>
                  <a:lnTo>
                    <a:pt x="9103677" y="0"/>
                  </a:lnTo>
                  <a:close/>
                </a:path>
              </a:pathLst>
            </a:custGeom>
            <a:solidFill>
              <a:srgbClr val="000000"/>
            </a:solidFill>
          </p:spPr>
          <p:txBody>
            <a:bodyPr wrap="square" lIns="0" tIns="0" rIns="0" bIns="0" rtlCol="0"/>
            <a:lstStyle/>
            <a:p>
              <a:endParaRPr/>
            </a:p>
          </p:txBody>
        </p:sp>
        <p:sp>
          <p:nvSpPr>
            <p:cNvPr id="11" name="object 11"/>
            <p:cNvSpPr/>
            <p:nvPr/>
          </p:nvSpPr>
          <p:spPr>
            <a:xfrm>
              <a:off x="5987351" y="3388372"/>
              <a:ext cx="10782300" cy="38100"/>
            </a:xfrm>
            <a:custGeom>
              <a:avLst/>
              <a:gdLst/>
              <a:ahLst/>
              <a:cxnLst/>
              <a:rect l="l" t="t" r="r" b="b"/>
              <a:pathLst>
                <a:path w="10782300" h="38100">
                  <a:moveTo>
                    <a:pt x="114300" y="0"/>
                  </a:moveTo>
                  <a:lnTo>
                    <a:pt x="0" y="0"/>
                  </a:lnTo>
                  <a:lnTo>
                    <a:pt x="0" y="38100"/>
                  </a:lnTo>
                  <a:lnTo>
                    <a:pt x="114300" y="38100"/>
                  </a:lnTo>
                  <a:lnTo>
                    <a:pt x="114300" y="0"/>
                  </a:lnTo>
                  <a:close/>
                </a:path>
                <a:path w="10782300" h="38100">
                  <a:moveTo>
                    <a:pt x="266700" y="0"/>
                  </a:moveTo>
                  <a:lnTo>
                    <a:pt x="152400" y="0"/>
                  </a:lnTo>
                  <a:lnTo>
                    <a:pt x="152400" y="38100"/>
                  </a:lnTo>
                  <a:lnTo>
                    <a:pt x="266700" y="38100"/>
                  </a:lnTo>
                  <a:lnTo>
                    <a:pt x="266700" y="0"/>
                  </a:lnTo>
                  <a:close/>
                </a:path>
                <a:path w="10782300" h="38100">
                  <a:moveTo>
                    <a:pt x="419100" y="0"/>
                  </a:moveTo>
                  <a:lnTo>
                    <a:pt x="304800" y="0"/>
                  </a:lnTo>
                  <a:lnTo>
                    <a:pt x="304800" y="38100"/>
                  </a:lnTo>
                  <a:lnTo>
                    <a:pt x="419100" y="38100"/>
                  </a:lnTo>
                  <a:lnTo>
                    <a:pt x="419100" y="0"/>
                  </a:lnTo>
                  <a:close/>
                </a:path>
                <a:path w="10782300" h="38100">
                  <a:moveTo>
                    <a:pt x="571500" y="0"/>
                  </a:moveTo>
                  <a:lnTo>
                    <a:pt x="457200" y="0"/>
                  </a:lnTo>
                  <a:lnTo>
                    <a:pt x="457200" y="38100"/>
                  </a:lnTo>
                  <a:lnTo>
                    <a:pt x="571500" y="38100"/>
                  </a:lnTo>
                  <a:lnTo>
                    <a:pt x="571500" y="0"/>
                  </a:lnTo>
                  <a:close/>
                </a:path>
                <a:path w="10782300" h="38100">
                  <a:moveTo>
                    <a:pt x="723900" y="0"/>
                  </a:moveTo>
                  <a:lnTo>
                    <a:pt x="609600" y="0"/>
                  </a:lnTo>
                  <a:lnTo>
                    <a:pt x="609600" y="38100"/>
                  </a:lnTo>
                  <a:lnTo>
                    <a:pt x="723900" y="38100"/>
                  </a:lnTo>
                  <a:lnTo>
                    <a:pt x="723900" y="0"/>
                  </a:lnTo>
                  <a:close/>
                </a:path>
                <a:path w="10782300" h="38100">
                  <a:moveTo>
                    <a:pt x="876300" y="0"/>
                  </a:moveTo>
                  <a:lnTo>
                    <a:pt x="762000" y="0"/>
                  </a:lnTo>
                  <a:lnTo>
                    <a:pt x="762000" y="38100"/>
                  </a:lnTo>
                  <a:lnTo>
                    <a:pt x="876300" y="38100"/>
                  </a:lnTo>
                  <a:lnTo>
                    <a:pt x="876300" y="0"/>
                  </a:lnTo>
                  <a:close/>
                </a:path>
                <a:path w="10782300" h="38100">
                  <a:moveTo>
                    <a:pt x="1028700" y="0"/>
                  </a:moveTo>
                  <a:lnTo>
                    <a:pt x="914400" y="0"/>
                  </a:lnTo>
                  <a:lnTo>
                    <a:pt x="914400" y="38100"/>
                  </a:lnTo>
                  <a:lnTo>
                    <a:pt x="1028700" y="38100"/>
                  </a:lnTo>
                  <a:lnTo>
                    <a:pt x="1028700" y="0"/>
                  </a:lnTo>
                  <a:close/>
                </a:path>
                <a:path w="10782300" h="38100">
                  <a:moveTo>
                    <a:pt x="1181100" y="0"/>
                  </a:moveTo>
                  <a:lnTo>
                    <a:pt x="1066800" y="0"/>
                  </a:lnTo>
                  <a:lnTo>
                    <a:pt x="1066800" y="38100"/>
                  </a:lnTo>
                  <a:lnTo>
                    <a:pt x="1181100" y="38100"/>
                  </a:lnTo>
                  <a:lnTo>
                    <a:pt x="1181100" y="0"/>
                  </a:lnTo>
                  <a:close/>
                </a:path>
                <a:path w="10782300" h="38100">
                  <a:moveTo>
                    <a:pt x="1333500" y="0"/>
                  </a:moveTo>
                  <a:lnTo>
                    <a:pt x="1219200" y="0"/>
                  </a:lnTo>
                  <a:lnTo>
                    <a:pt x="1219200" y="38100"/>
                  </a:lnTo>
                  <a:lnTo>
                    <a:pt x="1333500" y="38100"/>
                  </a:lnTo>
                  <a:lnTo>
                    <a:pt x="1333500" y="0"/>
                  </a:lnTo>
                  <a:close/>
                </a:path>
                <a:path w="10782300" h="38100">
                  <a:moveTo>
                    <a:pt x="1485900" y="0"/>
                  </a:moveTo>
                  <a:lnTo>
                    <a:pt x="1371600" y="0"/>
                  </a:lnTo>
                  <a:lnTo>
                    <a:pt x="1371600" y="38100"/>
                  </a:lnTo>
                  <a:lnTo>
                    <a:pt x="1485900" y="38100"/>
                  </a:lnTo>
                  <a:lnTo>
                    <a:pt x="1485900" y="0"/>
                  </a:lnTo>
                  <a:close/>
                </a:path>
                <a:path w="10782300" h="38100">
                  <a:moveTo>
                    <a:pt x="1638300" y="0"/>
                  </a:moveTo>
                  <a:lnTo>
                    <a:pt x="1524000" y="0"/>
                  </a:lnTo>
                  <a:lnTo>
                    <a:pt x="1524000" y="38100"/>
                  </a:lnTo>
                  <a:lnTo>
                    <a:pt x="1638300" y="38100"/>
                  </a:lnTo>
                  <a:lnTo>
                    <a:pt x="1638300" y="0"/>
                  </a:lnTo>
                  <a:close/>
                </a:path>
                <a:path w="10782300" h="38100">
                  <a:moveTo>
                    <a:pt x="1790700" y="0"/>
                  </a:moveTo>
                  <a:lnTo>
                    <a:pt x="1676400" y="0"/>
                  </a:lnTo>
                  <a:lnTo>
                    <a:pt x="1676400" y="38100"/>
                  </a:lnTo>
                  <a:lnTo>
                    <a:pt x="1790700" y="38100"/>
                  </a:lnTo>
                  <a:lnTo>
                    <a:pt x="1790700" y="0"/>
                  </a:lnTo>
                  <a:close/>
                </a:path>
                <a:path w="10782300" h="38100">
                  <a:moveTo>
                    <a:pt x="1943100" y="0"/>
                  </a:moveTo>
                  <a:lnTo>
                    <a:pt x="1828800" y="0"/>
                  </a:lnTo>
                  <a:lnTo>
                    <a:pt x="1828800" y="38100"/>
                  </a:lnTo>
                  <a:lnTo>
                    <a:pt x="1943100" y="38100"/>
                  </a:lnTo>
                  <a:lnTo>
                    <a:pt x="1943100" y="0"/>
                  </a:lnTo>
                  <a:close/>
                </a:path>
                <a:path w="10782300" h="38100">
                  <a:moveTo>
                    <a:pt x="2095500" y="0"/>
                  </a:moveTo>
                  <a:lnTo>
                    <a:pt x="1981200" y="0"/>
                  </a:lnTo>
                  <a:lnTo>
                    <a:pt x="1981200" y="38100"/>
                  </a:lnTo>
                  <a:lnTo>
                    <a:pt x="2095500" y="38100"/>
                  </a:lnTo>
                  <a:lnTo>
                    <a:pt x="2095500" y="0"/>
                  </a:lnTo>
                  <a:close/>
                </a:path>
                <a:path w="10782300" h="38100">
                  <a:moveTo>
                    <a:pt x="2247900" y="0"/>
                  </a:moveTo>
                  <a:lnTo>
                    <a:pt x="2133600" y="0"/>
                  </a:lnTo>
                  <a:lnTo>
                    <a:pt x="2133600" y="38100"/>
                  </a:lnTo>
                  <a:lnTo>
                    <a:pt x="2247900" y="38100"/>
                  </a:lnTo>
                  <a:lnTo>
                    <a:pt x="2247900" y="0"/>
                  </a:lnTo>
                  <a:close/>
                </a:path>
                <a:path w="10782300" h="38100">
                  <a:moveTo>
                    <a:pt x="2400300" y="0"/>
                  </a:moveTo>
                  <a:lnTo>
                    <a:pt x="2286000" y="0"/>
                  </a:lnTo>
                  <a:lnTo>
                    <a:pt x="2286000" y="38100"/>
                  </a:lnTo>
                  <a:lnTo>
                    <a:pt x="2400300" y="38100"/>
                  </a:lnTo>
                  <a:lnTo>
                    <a:pt x="2400300" y="0"/>
                  </a:lnTo>
                  <a:close/>
                </a:path>
                <a:path w="10782300" h="38100">
                  <a:moveTo>
                    <a:pt x="2552700" y="0"/>
                  </a:moveTo>
                  <a:lnTo>
                    <a:pt x="2438400" y="0"/>
                  </a:lnTo>
                  <a:lnTo>
                    <a:pt x="2438400" y="38100"/>
                  </a:lnTo>
                  <a:lnTo>
                    <a:pt x="2552700" y="38100"/>
                  </a:lnTo>
                  <a:lnTo>
                    <a:pt x="2552700" y="0"/>
                  </a:lnTo>
                  <a:close/>
                </a:path>
                <a:path w="10782300" h="38100">
                  <a:moveTo>
                    <a:pt x="2705100" y="0"/>
                  </a:moveTo>
                  <a:lnTo>
                    <a:pt x="2590800" y="0"/>
                  </a:lnTo>
                  <a:lnTo>
                    <a:pt x="2590800" y="38100"/>
                  </a:lnTo>
                  <a:lnTo>
                    <a:pt x="2705100" y="38100"/>
                  </a:lnTo>
                  <a:lnTo>
                    <a:pt x="2705100" y="0"/>
                  </a:lnTo>
                  <a:close/>
                </a:path>
                <a:path w="10782300" h="38100">
                  <a:moveTo>
                    <a:pt x="2857500" y="0"/>
                  </a:moveTo>
                  <a:lnTo>
                    <a:pt x="2743200" y="0"/>
                  </a:lnTo>
                  <a:lnTo>
                    <a:pt x="2743200" y="38100"/>
                  </a:lnTo>
                  <a:lnTo>
                    <a:pt x="2857500" y="38100"/>
                  </a:lnTo>
                  <a:lnTo>
                    <a:pt x="2857500" y="0"/>
                  </a:lnTo>
                  <a:close/>
                </a:path>
                <a:path w="10782300" h="38100">
                  <a:moveTo>
                    <a:pt x="3009900" y="0"/>
                  </a:moveTo>
                  <a:lnTo>
                    <a:pt x="2895600" y="0"/>
                  </a:lnTo>
                  <a:lnTo>
                    <a:pt x="2895600" y="38100"/>
                  </a:lnTo>
                  <a:lnTo>
                    <a:pt x="3009900" y="38100"/>
                  </a:lnTo>
                  <a:lnTo>
                    <a:pt x="3009900" y="0"/>
                  </a:lnTo>
                  <a:close/>
                </a:path>
                <a:path w="10782300" h="38100">
                  <a:moveTo>
                    <a:pt x="3162300" y="0"/>
                  </a:moveTo>
                  <a:lnTo>
                    <a:pt x="3048000" y="0"/>
                  </a:lnTo>
                  <a:lnTo>
                    <a:pt x="3048000" y="38100"/>
                  </a:lnTo>
                  <a:lnTo>
                    <a:pt x="3162300" y="38100"/>
                  </a:lnTo>
                  <a:lnTo>
                    <a:pt x="3162300" y="0"/>
                  </a:lnTo>
                  <a:close/>
                </a:path>
                <a:path w="10782300" h="38100">
                  <a:moveTo>
                    <a:pt x="3314700" y="0"/>
                  </a:moveTo>
                  <a:lnTo>
                    <a:pt x="3200400" y="0"/>
                  </a:lnTo>
                  <a:lnTo>
                    <a:pt x="3200400" y="38100"/>
                  </a:lnTo>
                  <a:lnTo>
                    <a:pt x="3314700" y="38100"/>
                  </a:lnTo>
                  <a:lnTo>
                    <a:pt x="3314700" y="0"/>
                  </a:lnTo>
                  <a:close/>
                </a:path>
                <a:path w="10782300" h="38100">
                  <a:moveTo>
                    <a:pt x="3467100" y="0"/>
                  </a:moveTo>
                  <a:lnTo>
                    <a:pt x="3352800" y="0"/>
                  </a:lnTo>
                  <a:lnTo>
                    <a:pt x="3352800" y="38100"/>
                  </a:lnTo>
                  <a:lnTo>
                    <a:pt x="3467100" y="38100"/>
                  </a:lnTo>
                  <a:lnTo>
                    <a:pt x="3467100" y="0"/>
                  </a:lnTo>
                  <a:close/>
                </a:path>
                <a:path w="10782300" h="38100">
                  <a:moveTo>
                    <a:pt x="3619462" y="0"/>
                  </a:moveTo>
                  <a:lnTo>
                    <a:pt x="3505200" y="0"/>
                  </a:lnTo>
                  <a:lnTo>
                    <a:pt x="3505200" y="38100"/>
                  </a:lnTo>
                  <a:lnTo>
                    <a:pt x="3619462" y="38100"/>
                  </a:lnTo>
                  <a:lnTo>
                    <a:pt x="3619462" y="0"/>
                  </a:lnTo>
                  <a:close/>
                </a:path>
                <a:path w="10782300" h="38100">
                  <a:moveTo>
                    <a:pt x="3771862" y="0"/>
                  </a:moveTo>
                  <a:lnTo>
                    <a:pt x="3657562" y="0"/>
                  </a:lnTo>
                  <a:lnTo>
                    <a:pt x="3657562" y="38100"/>
                  </a:lnTo>
                  <a:lnTo>
                    <a:pt x="3771862" y="38100"/>
                  </a:lnTo>
                  <a:lnTo>
                    <a:pt x="3771862" y="0"/>
                  </a:lnTo>
                  <a:close/>
                </a:path>
                <a:path w="10782300" h="38100">
                  <a:moveTo>
                    <a:pt x="3924262" y="0"/>
                  </a:moveTo>
                  <a:lnTo>
                    <a:pt x="3809962" y="0"/>
                  </a:lnTo>
                  <a:lnTo>
                    <a:pt x="3809962" y="38100"/>
                  </a:lnTo>
                  <a:lnTo>
                    <a:pt x="3924262" y="38100"/>
                  </a:lnTo>
                  <a:lnTo>
                    <a:pt x="3924262" y="0"/>
                  </a:lnTo>
                  <a:close/>
                </a:path>
                <a:path w="10782300" h="38100">
                  <a:moveTo>
                    <a:pt x="4076662" y="0"/>
                  </a:moveTo>
                  <a:lnTo>
                    <a:pt x="3962362" y="0"/>
                  </a:lnTo>
                  <a:lnTo>
                    <a:pt x="3962362" y="38100"/>
                  </a:lnTo>
                  <a:lnTo>
                    <a:pt x="4076662" y="38100"/>
                  </a:lnTo>
                  <a:lnTo>
                    <a:pt x="4076662" y="0"/>
                  </a:lnTo>
                  <a:close/>
                </a:path>
                <a:path w="10782300" h="38100">
                  <a:moveTo>
                    <a:pt x="4229062" y="0"/>
                  </a:moveTo>
                  <a:lnTo>
                    <a:pt x="4114762" y="0"/>
                  </a:lnTo>
                  <a:lnTo>
                    <a:pt x="4114762" y="38100"/>
                  </a:lnTo>
                  <a:lnTo>
                    <a:pt x="4229062" y="38100"/>
                  </a:lnTo>
                  <a:lnTo>
                    <a:pt x="4229062" y="0"/>
                  </a:lnTo>
                  <a:close/>
                </a:path>
                <a:path w="10782300" h="38100">
                  <a:moveTo>
                    <a:pt x="4381462" y="0"/>
                  </a:moveTo>
                  <a:lnTo>
                    <a:pt x="4267162" y="0"/>
                  </a:lnTo>
                  <a:lnTo>
                    <a:pt x="4267162" y="38100"/>
                  </a:lnTo>
                  <a:lnTo>
                    <a:pt x="4381462" y="38100"/>
                  </a:lnTo>
                  <a:lnTo>
                    <a:pt x="4381462" y="0"/>
                  </a:lnTo>
                  <a:close/>
                </a:path>
                <a:path w="10782300" h="38100">
                  <a:moveTo>
                    <a:pt x="4533862" y="0"/>
                  </a:moveTo>
                  <a:lnTo>
                    <a:pt x="4419562" y="0"/>
                  </a:lnTo>
                  <a:lnTo>
                    <a:pt x="4419562" y="38100"/>
                  </a:lnTo>
                  <a:lnTo>
                    <a:pt x="4533862" y="38100"/>
                  </a:lnTo>
                  <a:lnTo>
                    <a:pt x="4533862" y="0"/>
                  </a:lnTo>
                  <a:close/>
                </a:path>
                <a:path w="10782300" h="38100">
                  <a:moveTo>
                    <a:pt x="4686262" y="0"/>
                  </a:moveTo>
                  <a:lnTo>
                    <a:pt x="4571962" y="0"/>
                  </a:lnTo>
                  <a:lnTo>
                    <a:pt x="4571962" y="38100"/>
                  </a:lnTo>
                  <a:lnTo>
                    <a:pt x="4686262" y="38100"/>
                  </a:lnTo>
                  <a:lnTo>
                    <a:pt x="4686262" y="0"/>
                  </a:lnTo>
                  <a:close/>
                </a:path>
                <a:path w="10782300" h="38100">
                  <a:moveTo>
                    <a:pt x="4838662" y="0"/>
                  </a:moveTo>
                  <a:lnTo>
                    <a:pt x="4724362" y="0"/>
                  </a:lnTo>
                  <a:lnTo>
                    <a:pt x="4724362" y="38100"/>
                  </a:lnTo>
                  <a:lnTo>
                    <a:pt x="4838662" y="38100"/>
                  </a:lnTo>
                  <a:lnTo>
                    <a:pt x="4838662" y="0"/>
                  </a:lnTo>
                  <a:close/>
                </a:path>
                <a:path w="10782300" h="38100">
                  <a:moveTo>
                    <a:pt x="4991062" y="0"/>
                  </a:moveTo>
                  <a:lnTo>
                    <a:pt x="4876762" y="0"/>
                  </a:lnTo>
                  <a:lnTo>
                    <a:pt x="4876762" y="38100"/>
                  </a:lnTo>
                  <a:lnTo>
                    <a:pt x="4991062" y="38100"/>
                  </a:lnTo>
                  <a:lnTo>
                    <a:pt x="4991062" y="0"/>
                  </a:lnTo>
                  <a:close/>
                </a:path>
                <a:path w="10782300" h="38100">
                  <a:moveTo>
                    <a:pt x="5143462" y="0"/>
                  </a:moveTo>
                  <a:lnTo>
                    <a:pt x="5029162" y="0"/>
                  </a:lnTo>
                  <a:lnTo>
                    <a:pt x="5029162" y="38100"/>
                  </a:lnTo>
                  <a:lnTo>
                    <a:pt x="5143462" y="38100"/>
                  </a:lnTo>
                  <a:lnTo>
                    <a:pt x="5143462" y="0"/>
                  </a:lnTo>
                  <a:close/>
                </a:path>
                <a:path w="10782300" h="38100">
                  <a:moveTo>
                    <a:pt x="5295862" y="0"/>
                  </a:moveTo>
                  <a:lnTo>
                    <a:pt x="5181562" y="0"/>
                  </a:lnTo>
                  <a:lnTo>
                    <a:pt x="5181562" y="38100"/>
                  </a:lnTo>
                  <a:lnTo>
                    <a:pt x="5295862" y="38100"/>
                  </a:lnTo>
                  <a:lnTo>
                    <a:pt x="5295862" y="0"/>
                  </a:lnTo>
                  <a:close/>
                </a:path>
                <a:path w="10782300" h="38100">
                  <a:moveTo>
                    <a:pt x="5448262" y="0"/>
                  </a:moveTo>
                  <a:lnTo>
                    <a:pt x="5333962" y="0"/>
                  </a:lnTo>
                  <a:lnTo>
                    <a:pt x="5333962" y="38100"/>
                  </a:lnTo>
                  <a:lnTo>
                    <a:pt x="5448262" y="38100"/>
                  </a:lnTo>
                  <a:lnTo>
                    <a:pt x="5448262" y="0"/>
                  </a:lnTo>
                  <a:close/>
                </a:path>
                <a:path w="10782300" h="38100">
                  <a:moveTo>
                    <a:pt x="5600662" y="0"/>
                  </a:moveTo>
                  <a:lnTo>
                    <a:pt x="5486362" y="0"/>
                  </a:lnTo>
                  <a:lnTo>
                    <a:pt x="5486362" y="38100"/>
                  </a:lnTo>
                  <a:lnTo>
                    <a:pt x="5600662" y="38100"/>
                  </a:lnTo>
                  <a:lnTo>
                    <a:pt x="5600662" y="0"/>
                  </a:lnTo>
                  <a:close/>
                </a:path>
                <a:path w="10782300" h="38100">
                  <a:moveTo>
                    <a:pt x="5753062" y="0"/>
                  </a:moveTo>
                  <a:lnTo>
                    <a:pt x="5638762" y="0"/>
                  </a:lnTo>
                  <a:lnTo>
                    <a:pt x="5638762" y="38100"/>
                  </a:lnTo>
                  <a:lnTo>
                    <a:pt x="5753062" y="38100"/>
                  </a:lnTo>
                  <a:lnTo>
                    <a:pt x="5753062" y="0"/>
                  </a:lnTo>
                  <a:close/>
                </a:path>
                <a:path w="10782300" h="38100">
                  <a:moveTo>
                    <a:pt x="5905462" y="0"/>
                  </a:moveTo>
                  <a:lnTo>
                    <a:pt x="5791162" y="0"/>
                  </a:lnTo>
                  <a:lnTo>
                    <a:pt x="5791162" y="38100"/>
                  </a:lnTo>
                  <a:lnTo>
                    <a:pt x="5905462" y="38100"/>
                  </a:lnTo>
                  <a:lnTo>
                    <a:pt x="5905462" y="0"/>
                  </a:lnTo>
                  <a:close/>
                </a:path>
                <a:path w="10782300" h="38100">
                  <a:moveTo>
                    <a:pt x="6057862" y="0"/>
                  </a:moveTo>
                  <a:lnTo>
                    <a:pt x="5943562" y="0"/>
                  </a:lnTo>
                  <a:lnTo>
                    <a:pt x="5943562" y="38100"/>
                  </a:lnTo>
                  <a:lnTo>
                    <a:pt x="6057862" y="38100"/>
                  </a:lnTo>
                  <a:lnTo>
                    <a:pt x="6057862" y="0"/>
                  </a:lnTo>
                  <a:close/>
                </a:path>
                <a:path w="10782300" h="38100">
                  <a:moveTo>
                    <a:pt x="6210262" y="0"/>
                  </a:moveTo>
                  <a:lnTo>
                    <a:pt x="6095962" y="0"/>
                  </a:lnTo>
                  <a:lnTo>
                    <a:pt x="6095962" y="38100"/>
                  </a:lnTo>
                  <a:lnTo>
                    <a:pt x="6210262" y="38100"/>
                  </a:lnTo>
                  <a:lnTo>
                    <a:pt x="6210262" y="0"/>
                  </a:lnTo>
                  <a:close/>
                </a:path>
                <a:path w="10782300" h="38100">
                  <a:moveTo>
                    <a:pt x="6362662" y="0"/>
                  </a:moveTo>
                  <a:lnTo>
                    <a:pt x="6248362" y="0"/>
                  </a:lnTo>
                  <a:lnTo>
                    <a:pt x="6248362" y="38100"/>
                  </a:lnTo>
                  <a:lnTo>
                    <a:pt x="6362662" y="38100"/>
                  </a:lnTo>
                  <a:lnTo>
                    <a:pt x="6362662" y="0"/>
                  </a:lnTo>
                  <a:close/>
                </a:path>
                <a:path w="10782300" h="38100">
                  <a:moveTo>
                    <a:pt x="6515062" y="0"/>
                  </a:moveTo>
                  <a:lnTo>
                    <a:pt x="6400762" y="0"/>
                  </a:lnTo>
                  <a:lnTo>
                    <a:pt x="6400762" y="38100"/>
                  </a:lnTo>
                  <a:lnTo>
                    <a:pt x="6515062" y="38100"/>
                  </a:lnTo>
                  <a:lnTo>
                    <a:pt x="6515062" y="0"/>
                  </a:lnTo>
                  <a:close/>
                </a:path>
                <a:path w="10782300" h="38100">
                  <a:moveTo>
                    <a:pt x="6667462" y="0"/>
                  </a:moveTo>
                  <a:lnTo>
                    <a:pt x="6553162" y="0"/>
                  </a:lnTo>
                  <a:lnTo>
                    <a:pt x="6553162" y="38100"/>
                  </a:lnTo>
                  <a:lnTo>
                    <a:pt x="6667462" y="38100"/>
                  </a:lnTo>
                  <a:lnTo>
                    <a:pt x="6667462" y="0"/>
                  </a:lnTo>
                  <a:close/>
                </a:path>
                <a:path w="10782300" h="38100">
                  <a:moveTo>
                    <a:pt x="6819862" y="0"/>
                  </a:moveTo>
                  <a:lnTo>
                    <a:pt x="6705562" y="0"/>
                  </a:lnTo>
                  <a:lnTo>
                    <a:pt x="6705562" y="38100"/>
                  </a:lnTo>
                  <a:lnTo>
                    <a:pt x="6819862" y="38100"/>
                  </a:lnTo>
                  <a:lnTo>
                    <a:pt x="6819862" y="0"/>
                  </a:lnTo>
                  <a:close/>
                </a:path>
                <a:path w="10782300" h="38100">
                  <a:moveTo>
                    <a:pt x="6972262" y="0"/>
                  </a:moveTo>
                  <a:lnTo>
                    <a:pt x="6857962" y="0"/>
                  </a:lnTo>
                  <a:lnTo>
                    <a:pt x="6857962" y="38100"/>
                  </a:lnTo>
                  <a:lnTo>
                    <a:pt x="6972262" y="38100"/>
                  </a:lnTo>
                  <a:lnTo>
                    <a:pt x="6972262" y="0"/>
                  </a:lnTo>
                  <a:close/>
                </a:path>
                <a:path w="10782300" h="38100">
                  <a:moveTo>
                    <a:pt x="7124662" y="0"/>
                  </a:moveTo>
                  <a:lnTo>
                    <a:pt x="7010362" y="0"/>
                  </a:lnTo>
                  <a:lnTo>
                    <a:pt x="7010362" y="38100"/>
                  </a:lnTo>
                  <a:lnTo>
                    <a:pt x="7124662" y="38100"/>
                  </a:lnTo>
                  <a:lnTo>
                    <a:pt x="7124662" y="0"/>
                  </a:lnTo>
                  <a:close/>
                </a:path>
                <a:path w="10782300" h="38100">
                  <a:moveTo>
                    <a:pt x="7277062" y="0"/>
                  </a:moveTo>
                  <a:lnTo>
                    <a:pt x="7162762" y="0"/>
                  </a:lnTo>
                  <a:lnTo>
                    <a:pt x="7162762" y="38100"/>
                  </a:lnTo>
                  <a:lnTo>
                    <a:pt x="7277062" y="38100"/>
                  </a:lnTo>
                  <a:lnTo>
                    <a:pt x="7277062" y="0"/>
                  </a:lnTo>
                  <a:close/>
                </a:path>
                <a:path w="10782300" h="38100">
                  <a:moveTo>
                    <a:pt x="7429462" y="0"/>
                  </a:moveTo>
                  <a:lnTo>
                    <a:pt x="7315162" y="0"/>
                  </a:lnTo>
                  <a:lnTo>
                    <a:pt x="7315162" y="38100"/>
                  </a:lnTo>
                  <a:lnTo>
                    <a:pt x="7429462" y="38100"/>
                  </a:lnTo>
                  <a:lnTo>
                    <a:pt x="7429462" y="0"/>
                  </a:lnTo>
                  <a:close/>
                </a:path>
                <a:path w="10782300" h="38100">
                  <a:moveTo>
                    <a:pt x="7581862" y="0"/>
                  </a:moveTo>
                  <a:lnTo>
                    <a:pt x="7467562" y="0"/>
                  </a:lnTo>
                  <a:lnTo>
                    <a:pt x="7467562" y="38100"/>
                  </a:lnTo>
                  <a:lnTo>
                    <a:pt x="7581862" y="38100"/>
                  </a:lnTo>
                  <a:lnTo>
                    <a:pt x="7581862" y="0"/>
                  </a:lnTo>
                  <a:close/>
                </a:path>
                <a:path w="10782300" h="38100">
                  <a:moveTo>
                    <a:pt x="7734262" y="0"/>
                  </a:moveTo>
                  <a:lnTo>
                    <a:pt x="7619962" y="0"/>
                  </a:lnTo>
                  <a:lnTo>
                    <a:pt x="7619962" y="38100"/>
                  </a:lnTo>
                  <a:lnTo>
                    <a:pt x="7734262" y="38100"/>
                  </a:lnTo>
                  <a:lnTo>
                    <a:pt x="7734262" y="0"/>
                  </a:lnTo>
                  <a:close/>
                </a:path>
                <a:path w="10782300" h="38100">
                  <a:moveTo>
                    <a:pt x="7886662" y="0"/>
                  </a:moveTo>
                  <a:lnTo>
                    <a:pt x="7772362" y="0"/>
                  </a:lnTo>
                  <a:lnTo>
                    <a:pt x="7772362" y="38100"/>
                  </a:lnTo>
                  <a:lnTo>
                    <a:pt x="7886662" y="38100"/>
                  </a:lnTo>
                  <a:lnTo>
                    <a:pt x="7886662" y="0"/>
                  </a:lnTo>
                  <a:close/>
                </a:path>
                <a:path w="10782300" h="38100">
                  <a:moveTo>
                    <a:pt x="8039062" y="0"/>
                  </a:moveTo>
                  <a:lnTo>
                    <a:pt x="7924762" y="0"/>
                  </a:lnTo>
                  <a:lnTo>
                    <a:pt x="7924762" y="38100"/>
                  </a:lnTo>
                  <a:lnTo>
                    <a:pt x="8039062" y="38100"/>
                  </a:lnTo>
                  <a:lnTo>
                    <a:pt x="8039062" y="0"/>
                  </a:lnTo>
                  <a:close/>
                </a:path>
                <a:path w="10782300" h="38100">
                  <a:moveTo>
                    <a:pt x="8191462" y="0"/>
                  </a:moveTo>
                  <a:lnTo>
                    <a:pt x="8077162" y="0"/>
                  </a:lnTo>
                  <a:lnTo>
                    <a:pt x="8077162" y="38100"/>
                  </a:lnTo>
                  <a:lnTo>
                    <a:pt x="8191462" y="38100"/>
                  </a:lnTo>
                  <a:lnTo>
                    <a:pt x="8191462" y="0"/>
                  </a:lnTo>
                  <a:close/>
                </a:path>
                <a:path w="10782300" h="38100">
                  <a:moveTo>
                    <a:pt x="8343862" y="0"/>
                  </a:moveTo>
                  <a:lnTo>
                    <a:pt x="8229562" y="0"/>
                  </a:lnTo>
                  <a:lnTo>
                    <a:pt x="8229562" y="38100"/>
                  </a:lnTo>
                  <a:lnTo>
                    <a:pt x="8343862" y="38100"/>
                  </a:lnTo>
                  <a:lnTo>
                    <a:pt x="8343862" y="0"/>
                  </a:lnTo>
                  <a:close/>
                </a:path>
                <a:path w="10782300" h="38100">
                  <a:moveTo>
                    <a:pt x="8496262" y="0"/>
                  </a:moveTo>
                  <a:lnTo>
                    <a:pt x="8381962" y="0"/>
                  </a:lnTo>
                  <a:lnTo>
                    <a:pt x="8381962" y="38100"/>
                  </a:lnTo>
                  <a:lnTo>
                    <a:pt x="8496262" y="38100"/>
                  </a:lnTo>
                  <a:lnTo>
                    <a:pt x="8496262" y="0"/>
                  </a:lnTo>
                  <a:close/>
                </a:path>
                <a:path w="10782300" h="38100">
                  <a:moveTo>
                    <a:pt x="8648662" y="0"/>
                  </a:moveTo>
                  <a:lnTo>
                    <a:pt x="8534362" y="0"/>
                  </a:lnTo>
                  <a:lnTo>
                    <a:pt x="8534362" y="38100"/>
                  </a:lnTo>
                  <a:lnTo>
                    <a:pt x="8648662" y="38100"/>
                  </a:lnTo>
                  <a:lnTo>
                    <a:pt x="8648662" y="0"/>
                  </a:lnTo>
                  <a:close/>
                </a:path>
                <a:path w="10782300" h="38100">
                  <a:moveTo>
                    <a:pt x="8801062" y="0"/>
                  </a:moveTo>
                  <a:lnTo>
                    <a:pt x="8686762" y="0"/>
                  </a:lnTo>
                  <a:lnTo>
                    <a:pt x="8686762" y="38100"/>
                  </a:lnTo>
                  <a:lnTo>
                    <a:pt x="8801062" y="38100"/>
                  </a:lnTo>
                  <a:lnTo>
                    <a:pt x="8801062" y="0"/>
                  </a:lnTo>
                  <a:close/>
                </a:path>
                <a:path w="10782300" h="38100">
                  <a:moveTo>
                    <a:pt x="8953462" y="0"/>
                  </a:moveTo>
                  <a:lnTo>
                    <a:pt x="8839162" y="0"/>
                  </a:lnTo>
                  <a:lnTo>
                    <a:pt x="8839162" y="38100"/>
                  </a:lnTo>
                  <a:lnTo>
                    <a:pt x="8953462" y="38100"/>
                  </a:lnTo>
                  <a:lnTo>
                    <a:pt x="8953462" y="0"/>
                  </a:lnTo>
                  <a:close/>
                </a:path>
                <a:path w="10782300" h="38100">
                  <a:moveTo>
                    <a:pt x="9105862" y="0"/>
                  </a:moveTo>
                  <a:lnTo>
                    <a:pt x="8991562" y="0"/>
                  </a:lnTo>
                  <a:lnTo>
                    <a:pt x="8991562" y="38100"/>
                  </a:lnTo>
                  <a:lnTo>
                    <a:pt x="9105862" y="38100"/>
                  </a:lnTo>
                  <a:lnTo>
                    <a:pt x="9105862" y="0"/>
                  </a:lnTo>
                  <a:close/>
                </a:path>
                <a:path w="10782300" h="38100">
                  <a:moveTo>
                    <a:pt x="9258262" y="0"/>
                  </a:moveTo>
                  <a:lnTo>
                    <a:pt x="9143962" y="0"/>
                  </a:lnTo>
                  <a:lnTo>
                    <a:pt x="9143962" y="38100"/>
                  </a:lnTo>
                  <a:lnTo>
                    <a:pt x="9258262" y="38100"/>
                  </a:lnTo>
                  <a:lnTo>
                    <a:pt x="9258262" y="0"/>
                  </a:lnTo>
                  <a:close/>
                </a:path>
                <a:path w="10782300" h="38100">
                  <a:moveTo>
                    <a:pt x="9410662" y="0"/>
                  </a:moveTo>
                  <a:lnTo>
                    <a:pt x="9296362" y="0"/>
                  </a:lnTo>
                  <a:lnTo>
                    <a:pt x="9296362" y="38100"/>
                  </a:lnTo>
                  <a:lnTo>
                    <a:pt x="9410662" y="38100"/>
                  </a:lnTo>
                  <a:lnTo>
                    <a:pt x="9410662" y="0"/>
                  </a:lnTo>
                  <a:close/>
                </a:path>
                <a:path w="10782300" h="38100">
                  <a:moveTo>
                    <a:pt x="9563062" y="0"/>
                  </a:moveTo>
                  <a:lnTo>
                    <a:pt x="9448762" y="0"/>
                  </a:lnTo>
                  <a:lnTo>
                    <a:pt x="9448762" y="38100"/>
                  </a:lnTo>
                  <a:lnTo>
                    <a:pt x="9563062" y="38100"/>
                  </a:lnTo>
                  <a:lnTo>
                    <a:pt x="9563062" y="0"/>
                  </a:lnTo>
                  <a:close/>
                </a:path>
                <a:path w="10782300" h="38100">
                  <a:moveTo>
                    <a:pt x="9715462" y="0"/>
                  </a:moveTo>
                  <a:lnTo>
                    <a:pt x="9601162" y="0"/>
                  </a:lnTo>
                  <a:lnTo>
                    <a:pt x="9601162" y="38100"/>
                  </a:lnTo>
                  <a:lnTo>
                    <a:pt x="9715462" y="38100"/>
                  </a:lnTo>
                  <a:lnTo>
                    <a:pt x="9715462" y="0"/>
                  </a:lnTo>
                  <a:close/>
                </a:path>
                <a:path w="10782300" h="38100">
                  <a:moveTo>
                    <a:pt x="9867862" y="0"/>
                  </a:moveTo>
                  <a:lnTo>
                    <a:pt x="9753562" y="0"/>
                  </a:lnTo>
                  <a:lnTo>
                    <a:pt x="9753562" y="38100"/>
                  </a:lnTo>
                  <a:lnTo>
                    <a:pt x="9867862" y="38100"/>
                  </a:lnTo>
                  <a:lnTo>
                    <a:pt x="9867862" y="0"/>
                  </a:lnTo>
                  <a:close/>
                </a:path>
                <a:path w="10782300" h="38100">
                  <a:moveTo>
                    <a:pt x="10020262" y="0"/>
                  </a:moveTo>
                  <a:lnTo>
                    <a:pt x="9905962" y="0"/>
                  </a:lnTo>
                  <a:lnTo>
                    <a:pt x="9905962" y="38100"/>
                  </a:lnTo>
                  <a:lnTo>
                    <a:pt x="10020262" y="38100"/>
                  </a:lnTo>
                  <a:lnTo>
                    <a:pt x="10020262" y="0"/>
                  </a:lnTo>
                  <a:close/>
                </a:path>
                <a:path w="10782300" h="38100">
                  <a:moveTo>
                    <a:pt x="10172662" y="0"/>
                  </a:moveTo>
                  <a:lnTo>
                    <a:pt x="10058362" y="0"/>
                  </a:lnTo>
                  <a:lnTo>
                    <a:pt x="10058362" y="38100"/>
                  </a:lnTo>
                  <a:lnTo>
                    <a:pt x="10172662" y="38100"/>
                  </a:lnTo>
                  <a:lnTo>
                    <a:pt x="10172662" y="0"/>
                  </a:lnTo>
                  <a:close/>
                </a:path>
                <a:path w="10782300" h="38100">
                  <a:moveTo>
                    <a:pt x="10325062" y="0"/>
                  </a:moveTo>
                  <a:lnTo>
                    <a:pt x="10210762" y="0"/>
                  </a:lnTo>
                  <a:lnTo>
                    <a:pt x="10210762" y="38100"/>
                  </a:lnTo>
                  <a:lnTo>
                    <a:pt x="10325062" y="38100"/>
                  </a:lnTo>
                  <a:lnTo>
                    <a:pt x="10325062" y="0"/>
                  </a:lnTo>
                  <a:close/>
                </a:path>
                <a:path w="10782300" h="38100">
                  <a:moveTo>
                    <a:pt x="10477462" y="0"/>
                  </a:moveTo>
                  <a:lnTo>
                    <a:pt x="10363162" y="0"/>
                  </a:lnTo>
                  <a:lnTo>
                    <a:pt x="10363162" y="38100"/>
                  </a:lnTo>
                  <a:lnTo>
                    <a:pt x="10477462" y="38100"/>
                  </a:lnTo>
                  <a:lnTo>
                    <a:pt x="10477462" y="0"/>
                  </a:lnTo>
                  <a:close/>
                </a:path>
                <a:path w="10782300" h="38100">
                  <a:moveTo>
                    <a:pt x="10629862" y="0"/>
                  </a:moveTo>
                  <a:lnTo>
                    <a:pt x="10515562" y="0"/>
                  </a:lnTo>
                  <a:lnTo>
                    <a:pt x="10515562" y="38100"/>
                  </a:lnTo>
                  <a:lnTo>
                    <a:pt x="10629862" y="38100"/>
                  </a:lnTo>
                  <a:lnTo>
                    <a:pt x="10629862" y="0"/>
                  </a:lnTo>
                  <a:close/>
                </a:path>
                <a:path w="10782300" h="38100">
                  <a:moveTo>
                    <a:pt x="10782262" y="0"/>
                  </a:moveTo>
                  <a:lnTo>
                    <a:pt x="10667962" y="0"/>
                  </a:lnTo>
                  <a:lnTo>
                    <a:pt x="10667962" y="38100"/>
                  </a:lnTo>
                  <a:lnTo>
                    <a:pt x="10782262" y="38100"/>
                  </a:lnTo>
                  <a:lnTo>
                    <a:pt x="10782262" y="0"/>
                  </a:lnTo>
                  <a:close/>
                </a:path>
              </a:pathLst>
            </a:custGeom>
            <a:solidFill>
              <a:srgbClr val="000000"/>
            </a:solidFill>
          </p:spPr>
          <p:txBody>
            <a:bodyPr wrap="square" lIns="0" tIns="0" rIns="0" bIns="0" rtlCol="0"/>
            <a:lstStyle/>
            <a:p>
              <a:endParaRPr/>
            </a:p>
          </p:txBody>
        </p:sp>
        <p:sp>
          <p:nvSpPr>
            <p:cNvPr id="12" name="object 12"/>
            <p:cNvSpPr/>
            <p:nvPr/>
          </p:nvSpPr>
          <p:spPr>
            <a:xfrm>
              <a:off x="43751" y="3388372"/>
              <a:ext cx="6057900" cy="38100"/>
            </a:xfrm>
            <a:custGeom>
              <a:avLst/>
              <a:gdLst/>
              <a:ahLst/>
              <a:cxnLst/>
              <a:rect l="l" t="t" r="r" b="b"/>
              <a:pathLst>
                <a:path w="6057900" h="38100">
                  <a:moveTo>
                    <a:pt x="114300" y="0"/>
                  </a:moveTo>
                  <a:lnTo>
                    <a:pt x="0" y="0"/>
                  </a:lnTo>
                  <a:lnTo>
                    <a:pt x="0" y="38100"/>
                  </a:lnTo>
                  <a:lnTo>
                    <a:pt x="114300" y="38100"/>
                  </a:lnTo>
                  <a:lnTo>
                    <a:pt x="114300" y="0"/>
                  </a:lnTo>
                  <a:close/>
                </a:path>
                <a:path w="6057900" h="38100">
                  <a:moveTo>
                    <a:pt x="266700" y="0"/>
                  </a:moveTo>
                  <a:lnTo>
                    <a:pt x="152400" y="0"/>
                  </a:lnTo>
                  <a:lnTo>
                    <a:pt x="152400" y="38100"/>
                  </a:lnTo>
                  <a:lnTo>
                    <a:pt x="266700" y="38100"/>
                  </a:lnTo>
                  <a:lnTo>
                    <a:pt x="266700" y="0"/>
                  </a:lnTo>
                  <a:close/>
                </a:path>
                <a:path w="6057900" h="38100">
                  <a:moveTo>
                    <a:pt x="419100" y="0"/>
                  </a:moveTo>
                  <a:lnTo>
                    <a:pt x="304800" y="0"/>
                  </a:lnTo>
                  <a:lnTo>
                    <a:pt x="304800" y="38100"/>
                  </a:lnTo>
                  <a:lnTo>
                    <a:pt x="419100" y="38100"/>
                  </a:lnTo>
                  <a:lnTo>
                    <a:pt x="419100" y="0"/>
                  </a:lnTo>
                  <a:close/>
                </a:path>
                <a:path w="6057900" h="38100">
                  <a:moveTo>
                    <a:pt x="571500" y="0"/>
                  </a:moveTo>
                  <a:lnTo>
                    <a:pt x="457200" y="0"/>
                  </a:lnTo>
                  <a:lnTo>
                    <a:pt x="457200" y="38100"/>
                  </a:lnTo>
                  <a:lnTo>
                    <a:pt x="571500" y="38100"/>
                  </a:lnTo>
                  <a:lnTo>
                    <a:pt x="571500" y="0"/>
                  </a:lnTo>
                  <a:close/>
                </a:path>
                <a:path w="6057900" h="38100">
                  <a:moveTo>
                    <a:pt x="723900" y="0"/>
                  </a:moveTo>
                  <a:lnTo>
                    <a:pt x="609600" y="0"/>
                  </a:lnTo>
                  <a:lnTo>
                    <a:pt x="609600" y="38100"/>
                  </a:lnTo>
                  <a:lnTo>
                    <a:pt x="723900" y="38100"/>
                  </a:lnTo>
                  <a:lnTo>
                    <a:pt x="723900" y="0"/>
                  </a:lnTo>
                  <a:close/>
                </a:path>
                <a:path w="6057900" h="38100">
                  <a:moveTo>
                    <a:pt x="876300" y="0"/>
                  </a:moveTo>
                  <a:lnTo>
                    <a:pt x="762000" y="0"/>
                  </a:lnTo>
                  <a:lnTo>
                    <a:pt x="762000" y="38100"/>
                  </a:lnTo>
                  <a:lnTo>
                    <a:pt x="876300" y="38100"/>
                  </a:lnTo>
                  <a:lnTo>
                    <a:pt x="876300" y="0"/>
                  </a:lnTo>
                  <a:close/>
                </a:path>
                <a:path w="6057900" h="38100">
                  <a:moveTo>
                    <a:pt x="1028700" y="0"/>
                  </a:moveTo>
                  <a:lnTo>
                    <a:pt x="914400" y="0"/>
                  </a:lnTo>
                  <a:lnTo>
                    <a:pt x="914400" y="38100"/>
                  </a:lnTo>
                  <a:lnTo>
                    <a:pt x="1028700" y="38100"/>
                  </a:lnTo>
                  <a:lnTo>
                    <a:pt x="1028700" y="0"/>
                  </a:lnTo>
                  <a:close/>
                </a:path>
                <a:path w="6057900" h="38100">
                  <a:moveTo>
                    <a:pt x="1181100" y="0"/>
                  </a:moveTo>
                  <a:lnTo>
                    <a:pt x="1066800" y="0"/>
                  </a:lnTo>
                  <a:lnTo>
                    <a:pt x="1066800" y="38100"/>
                  </a:lnTo>
                  <a:lnTo>
                    <a:pt x="1181100" y="38100"/>
                  </a:lnTo>
                  <a:lnTo>
                    <a:pt x="1181100" y="0"/>
                  </a:lnTo>
                  <a:close/>
                </a:path>
                <a:path w="6057900" h="38100">
                  <a:moveTo>
                    <a:pt x="1333500" y="0"/>
                  </a:moveTo>
                  <a:lnTo>
                    <a:pt x="1219200" y="0"/>
                  </a:lnTo>
                  <a:lnTo>
                    <a:pt x="1219200" y="38100"/>
                  </a:lnTo>
                  <a:lnTo>
                    <a:pt x="1333500" y="38100"/>
                  </a:lnTo>
                  <a:lnTo>
                    <a:pt x="1333500" y="0"/>
                  </a:lnTo>
                  <a:close/>
                </a:path>
                <a:path w="6057900" h="38100">
                  <a:moveTo>
                    <a:pt x="1485900" y="0"/>
                  </a:moveTo>
                  <a:lnTo>
                    <a:pt x="1371600" y="0"/>
                  </a:lnTo>
                  <a:lnTo>
                    <a:pt x="1371600" y="38100"/>
                  </a:lnTo>
                  <a:lnTo>
                    <a:pt x="1485900" y="38100"/>
                  </a:lnTo>
                  <a:lnTo>
                    <a:pt x="1485900" y="0"/>
                  </a:lnTo>
                  <a:close/>
                </a:path>
                <a:path w="6057900" h="38100">
                  <a:moveTo>
                    <a:pt x="1638300" y="0"/>
                  </a:moveTo>
                  <a:lnTo>
                    <a:pt x="1524000" y="0"/>
                  </a:lnTo>
                  <a:lnTo>
                    <a:pt x="1524000" y="38100"/>
                  </a:lnTo>
                  <a:lnTo>
                    <a:pt x="1638300" y="38100"/>
                  </a:lnTo>
                  <a:lnTo>
                    <a:pt x="1638300" y="0"/>
                  </a:lnTo>
                  <a:close/>
                </a:path>
                <a:path w="6057900" h="38100">
                  <a:moveTo>
                    <a:pt x="1790700" y="0"/>
                  </a:moveTo>
                  <a:lnTo>
                    <a:pt x="1676400" y="0"/>
                  </a:lnTo>
                  <a:lnTo>
                    <a:pt x="1676400" y="38100"/>
                  </a:lnTo>
                  <a:lnTo>
                    <a:pt x="1790700" y="38100"/>
                  </a:lnTo>
                  <a:lnTo>
                    <a:pt x="1790700" y="0"/>
                  </a:lnTo>
                  <a:close/>
                </a:path>
                <a:path w="6057900" h="38100">
                  <a:moveTo>
                    <a:pt x="1943100" y="0"/>
                  </a:moveTo>
                  <a:lnTo>
                    <a:pt x="1828800" y="0"/>
                  </a:lnTo>
                  <a:lnTo>
                    <a:pt x="1828800" y="38100"/>
                  </a:lnTo>
                  <a:lnTo>
                    <a:pt x="1943100" y="38100"/>
                  </a:lnTo>
                  <a:lnTo>
                    <a:pt x="1943100" y="0"/>
                  </a:lnTo>
                  <a:close/>
                </a:path>
                <a:path w="6057900" h="38100">
                  <a:moveTo>
                    <a:pt x="2095500" y="0"/>
                  </a:moveTo>
                  <a:lnTo>
                    <a:pt x="1981200" y="0"/>
                  </a:lnTo>
                  <a:lnTo>
                    <a:pt x="1981200" y="38100"/>
                  </a:lnTo>
                  <a:lnTo>
                    <a:pt x="2095500" y="38100"/>
                  </a:lnTo>
                  <a:lnTo>
                    <a:pt x="2095500" y="0"/>
                  </a:lnTo>
                  <a:close/>
                </a:path>
                <a:path w="6057900" h="38100">
                  <a:moveTo>
                    <a:pt x="2247900" y="0"/>
                  </a:moveTo>
                  <a:lnTo>
                    <a:pt x="2133600" y="0"/>
                  </a:lnTo>
                  <a:lnTo>
                    <a:pt x="2133600" y="38100"/>
                  </a:lnTo>
                  <a:lnTo>
                    <a:pt x="2247900" y="38100"/>
                  </a:lnTo>
                  <a:lnTo>
                    <a:pt x="2247900" y="0"/>
                  </a:lnTo>
                  <a:close/>
                </a:path>
                <a:path w="6057900" h="38100">
                  <a:moveTo>
                    <a:pt x="2400300" y="0"/>
                  </a:moveTo>
                  <a:lnTo>
                    <a:pt x="2286000" y="0"/>
                  </a:lnTo>
                  <a:lnTo>
                    <a:pt x="2286000" y="38100"/>
                  </a:lnTo>
                  <a:lnTo>
                    <a:pt x="2400300" y="38100"/>
                  </a:lnTo>
                  <a:lnTo>
                    <a:pt x="2400300" y="0"/>
                  </a:lnTo>
                  <a:close/>
                </a:path>
                <a:path w="6057900" h="38100">
                  <a:moveTo>
                    <a:pt x="2552700" y="0"/>
                  </a:moveTo>
                  <a:lnTo>
                    <a:pt x="2438400" y="0"/>
                  </a:lnTo>
                  <a:lnTo>
                    <a:pt x="2438400" y="38100"/>
                  </a:lnTo>
                  <a:lnTo>
                    <a:pt x="2552700" y="38100"/>
                  </a:lnTo>
                  <a:lnTo>
                    <a:pt x="2552700" y="0"/>
                  </a:lnTo>
                  <a:close/>
                </a:path>
                <a:path w="6057900" h="38100">
                  <a:moveTo>
                    <a:pt x="2705100" y="0"/>
                  </a:moveTo>
                  <a:lnTo>
                    <a:pt x="2590800" y="0"/>
                  </a:lnTo>
                  <a:lnTo>
                    <a:pt x="2590800" y="38100"/>
                  </a:lnTo>
                  <a:lnTo>
                    <a:pt x="2705100" y="38100"/>
                  </a:lnTo>
                  <a:lnTo>
                    <a:pt x="2705100" y="0"/>
                  </a:lnTo>
                  <a:close/>
                </a:path>
                <a:path w="6057900" h="38100">
                  <a:moveTo>
                    <a:pt x="2857500" y="0"/>
                  </a:moveTo>
                  <a:lnTo>
                    <a:pt x="2743200" y="0"/>
                  </a:lnTo>
                  <a:lnTo>
                    <a:pt x="2743200" y="38100"/>
                  </a:lnTo>
                  <a:lnTo>
                    <a:pt x="2857500" y="38100"/>
                  </a:lnTo>
                  <a:lnTo>
                    <a:pt x="2857500" y="0"/>
                  </a:lnTo>
                  <a:close/>
                </a:path>
                <a:path w="6057900" h="38100">
                  <a:moveTo>
                    <a:pt x="3009900" y="0"/>
                  </a:moveTo>
                  <a:lnTo>
                    <a:pt x="2895600" y="0"/>
                  </a:lnTo>
                  <a:lnTo>
                    <a:pt x="2895600" y="38100"/>
                  </a:lnTo>
                  <a:lnTo>
                    <a:pt x="3009900" y="38100"/>
                  </a:lnTo>
                  <a:lnTo>
                    <a:pt x="3009900" y="0"/>
                  </a:lnTo>
                  <a:close/>
                </a:path>
                <a:path w="6057900" h="38100">
                  <a:moveTo>
                    <a:pt x="3162300" y="0"/>
                  </a:moveTo>
                  <a:lnTo>
                    <a:pt x="3048000" y="0"/>
                  </a:lnTo>
                  <a:lnTo>
                    <a:pt x="3048000" y="38100"/>
                  </a:lnTo>
                  <a:lnTo>
                    <a:pt x="3162300" y="38100"/>
                  </a:lnTo>
                  <a:lnTo>
                    <a:pt x="3162300" y="0"/>
                  </a:lnTo>
                  <a:close/>
                </a:path>
                <a:path w="6057900" h="38100">
                  <a:moveTo>
                    <a:pt x="3314700" y="0"/>
                  </a:moveTo>
                  <a:lnTo>
                    <a:pt x="3200400" y="0"/>
                  </a:lnTo>
                  <a:lnTo>
                    <a:pt x="3200400" y="38100"/>
                  </a:lnTo>
                  <a:lnTo>
                    <a:pt x="3314700" y="38100"/>
                  </a:lnTo>
                  <a:lnTo>
                    <a:pt x="3314700" y="0"/>
                  </a:lnTo>
                  <a:close/>
                </a:path>
                <a:path w="6057900" h="38100">
                  <a:moveTo>
                    <a:pt x="3467100" y="0"/>
                  </a:moveTo>
                  <a:lnTo>
                    <a:pt x="3352800" y="0"/>
                  </a:lnTo>
                  <a:lnTo>
                    <a:pt x="3352800" y="38100"/>
                  </a:lnTo>
                  <a:lnTo>
                    <a:pt x="3467100" y="38100"/>
                  </a:lnTo>
                  <a:lnTo>
                    <a:pt x="3467100" y="0"/>
                  </a:lnTo>
                  <a:close/>
                </a:path>
                <a:path w="6057900" h="38100">
                  <a:moveTo>
                    <a:pt x="3619500" y="0"/>
                  </a:moveTo>
                  <a:lnTo>
                    <a:pt x="3505200" y="0"/>
                  </a:lnTo>
                  <a:lnTo>
                    <a:pt x="3505200" y="38100"/>
                  </a:lnTo>
                  <a:lnTo>
                    <a:pt x="3619500" y="38100"/>
                  </a:lnTo>
                  <a:lnTo>
                    <a:pt x="3619500" y="0"/>
                  </a:lnTo>
                  <a:close/>
                </a:path>
                <a:path w="6057900" h="38100">
                  <a:moveTo>
                    <a:pt x="3771900" y="0"/>
                  </a:moveTo>
                  <a:lnTo>
                    <a:pt x="3657600" y="0"/>
                  </a:lnTo>
                  <a:lnTo>
                    <a:pt x="3657600" y="38100"/>
                  </a:lnTo>
                  <a:lnTo>
                    <a:pt x="3771900" y="38100"/>
                  </a:lnTo>
                  <a:lnTo>
                    <a:pt x="3771900" y="0"/>
                  </a:lnTo>
                  <a:close/>
                </a:path>
                <a:path w="6057900" h="38100">
                  <a:moveTo>
                    <a:pt x="3924300" y="0"/>
                  </a:moveTo>
                  <a:lnTo>
                    <a:pt x="3810000" y="0"/>
                  </a:lnTo>
                  <a:lnTo>
                    <a:pt x="3810000" y="38100"/>
                  </a:lnTo>
                  <a:lnTo>
                    <a:pt x="3924300" y="38100"/>
                  </a:lnTo>
                  <a:lnTo>
                    <a:pt x="3924300" y="0"/>
                  </a:lnTo>
                  <a:close/>
                </a:path>
                <a:path w="6057900" h="38100">
                  <a:moveTo>
                    <a:pt x="4076700" y="0"/>
                  </a:moveTo>
                  <a:lnTo>
                    <a:pt x="3962400" y="0"/>
                  </a:lnTo>
                  <a:lnTo>
                    <a:pt x="3962400" y="38100"/>
                  </a:lnTo>
                  <a:lnTo>
                    <a:pt x="4076700" y="38100"/>
                  </a:lnTo>
                  <a:lnTo>
                    <a:pt x="4076700" y="0"/>
                  </a:lnTo>
                  <a:close/>
                </a:path>
                <a:path w="6057900" h="38100">
                  <a:moveTo>
                    <a:pt x="4229100" y="0"/>
                  </a:moveTo>
                  <a:lnTo>
                    <a:pt x="4114800" y="0"/>
                  </a:lnTo>
                  <a:lnTo>
                    <a:pt x="4114800" y="38100"/>
                  </a:lnTo>
                  <a:lnTo>
                    <a:pt x="4229100" y="38100"/>
                  </a:lnTo>
                  <a:lnTo>
                    <a:pt x="4229100" y="0"/>
                  </a:lnTo>
                  <a:close/>
                </a:path>
                <a:path w="6057900" h="38100">
                  <a:moveTo>
                    <a:pt x="4381500" y="0"/>
                  </a:moveTo>
                  <a:lnTo>
                    <a:pt x="4267200" y="0"/>
                  </a:lnTo>
                  <a:lnTo>
                    <a:pt x="4267200" y="38100"/>
                  </a:lnTo>
                  <a:lnTo>
                    <a:pt x="4381500" y="38100"/>
                  </a:lnTo>
                  <a:lnTo>
                    <a:pt x="4381500" y="0"/>
                  </a:lnTo>
                  <a:close/>
                </a:path>
                <a:path w="6057900" h="38100">
                  <a:moveTo>
                    <a:pt x="4533900" y="0"/>
                  </a:moveTo>
                  <a:lnTo>
                    <a:pt x="4419600" y="0"/>
                  </a:lnTo>
                  <a:lnTo>
                    <a:pt x="4419600" y="38100"/>
                  </a:lnTo>
                  <a:lnTo>
                    <a:pt x="4533900" y="38100"/>
                  </a:lnTo>
                  <a:lnTo>
                    <a:pt x="4533900" y="0"/>
                  </a:lnTo>
                  <a:close/>
                </a:path>
                <a:path w="6057900" h="38100">
                  <a:moveTo>
                    <a:pt x="4686300" y="0"/>
                  </a:moveTo>
                  <a:lnTo>
                    <a:pt x="4572000" y="0"/>
                  </a:lnTo>
                  <a:lnTo>
                    <a:pt x="4572000" y="38100"/>
                  </a:lnTo>
                  <a:lnTo>
                    <a:pt x="4686300" y="38100"/>
                  </a:lnTo>
                  <a:lnTo>
                    <a:pt x="4686300" y="0"/>
                  </a:lnTo>
                  <a:close/>
                </a:path>
                <a:path w="6057900" h="38100">
                  <a:moveTo>
                    <a:pt x="4838700" y="0"/>
                  </a:moveTo>
                  <a:lnTo>
                    <a:pt x="4724400" y="0"/>
                  </a:lnTo>
                  <a:lnTo>
                    <a:pt x="4724400" y="38100"/>
                  </a:lnTo>
                  <a:lnTo>
                    <a:pt x="4838700" y="38100"/>
                  </a:lnTo>
                  <a:lnTo>
                    <a:pt x="4838700" y="0"/>
                  </a:lnTo>
                  <a:close/>
                </a:path>
                <a:path w="6057900" h="38100">
                  <a:moveTo>
                    <a:pt x="4991100" y="0"/>
                  </a:moveTo>
                  <a:lnTo>
                    <a:pt x="4876800" y="0"/>
                  </a:lnTo>
                  <a:lnTo>
                    <a:pt x="4876800" y="38100"/>
                  </a:lnTo>
                  <a:lnTo>
                    <a:pt x="4991100" y="38100"/>
                  </a:lnTo>
                  <a:lnTo>
                    <a:pt x="4991100" y="0"/>
                  </a:lnTo>
                  <a:close/>
                </a:path>
                <a:path w="6057900" h="38100">
                  <a:moveTo>
                    <a:pt x="5143500" y="0"/>
                  </a:moveTo>
                  <a:lnTo>
                    <a:pt x="5029200" y="0"/>
                  </a:lnTo>
                  <a:lnTo>
                    <a:pt x="5029200" y="38100"/>
                  </a:lnTo>
                  <a:lnTo>
                    <a:pt x="5143500" y="38100"/>
                  </a:lnTo>
                  <a:lnTo>
                    <a:pt x="5143500" y="0"/>
                  </a:lnTo>
                  <a:close/>
                </a:path>
                <a:path w="6057900" h="38100">
                  <a:moveTo>
                    <a:pt x="5295900" y="0"/>
                  </a:moveTo>
                  <a:lnTo>
                    <a:pt x="5181600" y="0"/>
                  </a:lnTo>
                  <a:lnTo>
                    <a:pt x="5181600" y="38100"/>
                  </a:lnTo>
                  <a:lnTo>
                    <a:pt x="5295900" y="38100"/>
                  </a:lnTo>
                  <a:lnTo>
                    <a:pt x="5295900" y="0"/>
                  </a:lnTo>
                  <a:close/>
                </a:path>
                <a:path w="6057900" h="38100">
                  <a:moveTo>
                    <a:pt x="5448300" y="0"/>
                  </a:moveTo>
                  <a:lnTo>
                    <a:pt x="5334000" y="0"/>
                  </a:lnTo>
                  <a:lnTo>
                    <a:pt x="5334000" y="38100"/>
                  </a:lnTo>
                  <a:lnTo>
                    <a:pt x="5448300" y="38100"/>
                  </a:lnTo>
                  <a:lnTo>
                    <a:pt x="5448300" y="0"/>
                  </a:lnTo>
                  <a:close/>
                </a:path>
                <a:path w="6057900" h="38100">
                  <a:moveTo>
                    <a:pt x="5600700" y="0"/>
                  </a:moveTo>
                  <a:lnTo>
                    <a:pt x="5486400" y="0"/>
                  </a:lnTo>
                  <a:lnTo>
                    <a:pt x="5486400" y="38100"/>
                  </a:lnTo>
                  <a:lnTo>
                    <a:pt x="5600700" y="38100"/>
                  </a:lnTo>
                  <a:lnTo>
                    <a:pt x="5600700" y="0"/>
                  </a:lnTo>
                  <a:close/>
                </a:path>
                <a:path w="6057900" h="38100">
                  <a:moveTo>
                    <a:pt x="5753100" y="0"/>
                  </a:moveTo>
                  <a:lnTo>
                    <a:pt x="5638800" y="0"/>
                  </a:lnTo>
                  <a:lnTo>
                    <a:pt x="5638800" y="38100"/>
                  </a:lnTo>
                  <a:lnTo>
                    <a:pt x="5753100" y="38100"/>
                  </a:lnTo>
                  <a:lnTo>
                    <a:pt x="5753100" y="0"/>
                  </a:lnTo>
                  <a:close/>
                </a:path>
                <a:path w="6057900" h="38100">
                  <a:moveTo>
                    <a:pt x="5905500" y="0"/>
                  </a:moveTo>
                  <a:lnTo>
                    <a:pt x="5791200" y="0"/>
                  </a:lnTo>
                  <a:lnTo>
                    <a:pt x="5791200" y="38100"/>
                  </a:lnTo>
                  <a:lnTo>
                    <a:pt x="5905500" y="38100"/>
                  </a:lnTo>
                  <a:lnTo>
                    <a:pt x="5905500" y="0"/>
                  </a:lnTo>
                  <a:close/>
                </a:path>
                <a:path w="6057900" h="38100">
                  <a:moveTo>
                    <a:pt x="6057900" y="0"/>
                  </a:moveTo>
                  <a:lnTo>
                    <a:pt x="5943600" y="0"/>
                  </a:lnTo>
                  <a:lnTo>
                    <a:pt x="5943600" y="38100"/>
                  </a:lnTo>
                  <a:lnTo>
                    <a:pt x="6057900" y="38100"/>
                  </a:lnTo>
                  <a:lnTo>
                    <a:pt x="6057900" y="0"/>
                  </a:lnTo>
                  <a:close/>
                </a:path>
              </a:pathLst>
            </a:custGeom>
            <a:solidFill>
              <a:srgbClr val="000000"/>
            </a:solidFill>
          </p:spPr>
          <p:txBody>
            <a:bodyPr wrap="square" lIns="0" tIns="0" rIns="0" bIns="0" rtlCol="0"/>
            <a:lstStyle/>
            <a:p>
              <a:endParaRPr/>
            </a:p>
          </p:txBody>
        </p:sp>
        <p:sp>
          <p:nvSpPr>
            <p:cNvPr id="13" name="object 13"/>
            <p:cNvSpPr/>
            <p:nvPr/>
          </p:nvSpPr>
          <p:spPr>
            <a:xfrm>
              <a:off x="1817860" y="2254428"/>
              <a:ext cx="3142615" cy="3142615"/>
            </a:xfrm>
            <a:custGeom>
              <a:avLst/>
              <a:gdLst/>
              <a:ahLst/>
              <a:cxnLst/>
              <a:rect l="l" t="t" r="r" b="b"/>
              <a:pathLst>
                <a:path w="3142615" h="3142615">
                  <a:moveTo>
                    <a:pt x="1570997" y="3141994"/>
                  </a:moveTo>
                  <a:lnTo>
                    <a:pt x="1522967" y="3141274"/>
                  </a:lnTo>
                  <a:lnTo>
                    <a:pt x="1475296" y="3139127"/>
                  </a:lnTo>
                  <a:lnTo>
                    <a:pt x="1428004" y="3135574"/>
                  </a:lnTo>
                  <a:lnTo>
                    <a:pt x="1381112" y="3130635"/>
                  </a:lnTo>
                  <a:lnTo>
                    <a:pt x="1334639" y="3124331"/>
                  </a:lnTo>
                  <a:lnTo>
                    <a:pt x="1288608" y="3116683"/>
                  </a:lnTo>
                  <a:lnTo>
                    <a:pt x="1243038" y="3107711"/>
                  </a:lnTo>
                  <a:lnTo>
                    <a:pt x="1197949" y="3097435"/>
                  </a:lnTo>
                  <a:lnTo>
                    <a:pt x="1153363" y="3085876"/>
                  </a:lnTo>
                  <a:lnTo>
                    <a:pt x="1109300" y="3073055"/>
                  </a:lnTo>
                  <a:lnTo>
                    <a:pt x="1065781" y="3058993"/>
                  </a:lnTo>
                  <a:lnTo>
                    <a:pt x="1022825" y="3043709"/>
                  </a:lnTo>
                  <a:lnTo>
                    <a:pt x="980454" y="3027224"/>
                  </a:lnTo>
                  <a:lnTo>
                    <a:pt x="938688" y="3009559"/>
                  </a:lnTo>
                  <a:lnTo>
                    <a:pt x="897547" y="2990734"/>
                  </a:lnTo>
                  <a:lnTo>
                    <a:pt x="857053" y="2970770"/>
                  </a:lnTo>
                  <a:lnTo>
                    <a:pt x="817225" y="2949688"/>
                  </a:lnTo>
                  <a:lnTo>
                    <a:pt x="778084" y="2927507"/>
                  </a:lnTo>
                  <a:lnTo>
                    <a:pt x="739652" y="2904249"/>
                  </a:lnTo>
                  <a:lnTo>
                    <a:pt x="701947" y="2879934"/>
                  </a:lnTo>
                  <a:lnTo>
                    <a:pt x="664992" y="2854583"/>
                  </a:lnTo>
                  <a:lnTo>
                    <a:pt x="628805" y="2828216"/>
                  </a:lnTo>
                  <a:lnTo>
                    <a:pt x="593409" y="2800853"/>
                  </a:lnTo>
                  <a:lnTo>
                    <a:pt x="558823" y="2772516"/>
                  </a:lnTo>
                  <a:lnTo>
                    <a:pt x="525068" y="2743224"/>
                  </a:lnTo>
                  <a:lnTo>
                    <a:pt x="492165" y="2712999"/>
                  </a:lnTo>
                  <a:lnTo>
                    <a:pt x="460134" y="2681860"/>
                  </a:lnTo>
                  <a:lnTo>
                    <a:pt x="428995" y="2649829"/>
                  </a:lnTo>
                  <a:lnTo>
                    <a:pt x="398770" y="2616926"/>
                  </a:lnTo>
                  <a:lnTo>
                    <a:pt x="369478" y="2583171"/>
                  </a:lnTo>
                  <a:lnTo>
                    <a:pt x="341141" y="2548585"/>
                  </a:lnTo>
                  <a:lnTo>
                    <a:pt x="313778" y="2513189"/>
                  </a:lnTo>
                  <a:lnTo>
                    <a:pt x="287411" y="2477002"/>
                  </a:lnTo>
                  <a:lnTo>
                    <a:pt x="262060" y="2440047"/>
                  </a:lnTo>
                  <a:lnTo>
                    <a:pt x="237745" y="2402342"/>
                  </a:lnTo>
                  <a:lnTo>
                    <a:pt x="214487" y="2363909"/>
                  </a:lnTo>
                  <a:lnTo>
                    <a:pt x="192306" y="2324769"/>
                  </a:lnTo>
                  <a:lnTo>
                    <a:pt x="171224" y="2284941"/>
                  </a:lnTo>
                  <a:lnTo>
                    <a:pt x="151260" y="2244446"/>
                  </a:lnTo>
                  <a:lnTo>
                    <a:pt x="132435" y="2203306"/>
                  </a:lnTo>
                  <a:lnTo>
                    <a:pt x="114770" y="2161540"/>
                  </a:lnTo>
                  <a:lnTo>
                    <a:pt x="98285" y="2119168"/>
                  </a:lnTo>
                  <a:lnTo>
                    <a:pt x="83001" y="2076212"/>
                  </a:lnTo>
                  <a:lnTo>
                    <a:pt x="68938" y="2032692"/>
                  </a:lnTo>
                  <a:lnTo>
                    <a:pt x="56117" y="1988629"/>
                  </a:lnTo>
                  <a:lnTo>
                    <a:pt x="44558" y="1944043"/>
                  </a:lnTo>
                  <a:lnTo>
                    <a:pt x="34283" y="1898954"/>
                  </a:lnTo>
                  <a:lnTo>
                    <a:pt x="25310" y="1853384"/>
                  </a:lnTo>
                  <a:lnTo>
                    <a:pt x="17662" y="1807352"/>
                  </a:lnTo>
                  <a:lnTo>
                    <a:pt x="11358" y="1760880"/>
                  </a:lnTo>
                  <a:lnTo>
                    <a:pt x="6420" y="1713987"/>
                  </a:lnTo>
                  <a:lnTo>
                    <a:pt x="2867" y="1666695"/>
                  </a:lnTo>
                  <a:lnTo>
                    <a:pt x="720" y="1619024"/>
                  </a:lnTo>
                  <a:lnTo>
                    <a:pt x="0" y="1570994"/>
                  </a:lnTo>
                  <a:lnTo>
                    <a:pt x="720" y="1522964"/>
                  </a:lnTo>
                  <a:lnTo>
                    <a:pt x="2867" y="1475293"/>
                  </a:lnTo>
                  <a:lnTo>
                    <a:pt x="6420" y="1428001"/>
                  </a:lnTo>
                  <a:lnTo>
                    <a:pt x="11358" y="1381109"/>
                  </a:lnTo>
                  <a:lnTo>
                    <a:pt x="17662" y="1334637"/>
                  </a:lnTo>
                  <a:lnTo>
                    <a:pt x="25310" y="1288606"/>
                  </a:lnTo>
                  <a:lnTo>
                    <a:pt x="34283" y="1243036"/>
                  </a:lnTo>
                  <a:lnTo>
                    <a:pt x="44558" y="1197948"/>
                  </a:lnTo>
                  <a:lnTo>
                    <a:pt x="56117" y="1153362"/>
                  </a:lnTo>
                  <a:lnTo>
                    <a:pt x="68938" y="1109299"/>
                  </a:lnTo>
                  <a:lnTo>
                    <a:pt x="83001" y="1065779"/>
                  </a:lnTo>
                  <a:lnTo>
                    <a:pt x="98285" y="1022823"/>
                  </a:lnTo>
                  <a:lnTo>
                    <a:pt x="114770" y="980452"/>
                  </a:lnTo>
                  <a:lnTo>
                    <a:pt x="132435" y="938686"/>
                  </a:lnTo>
                  <a:lnTo>
                    <a:pt x="151260" y="897546"/>
                  </a:lnTo>
                  <a:lnTo>
                    <a:pt x="171224" y="857052"/>
                  </a:lnTo>
                  <a:lnTo>
                    <a:pt x="192306" y="817224"/>
                  </a:lnTo>
                  <a:lnTo>
                    <a:pt x="214487" y="778083"/>
                  </a:lnTo>
                  <a:lnTo>
                    <a:pt x="237745" y="739651"/>
                  </a:lnTo>
                  <a:lnTo>
                    <a:pt x="262060" y="701946"/>
                  </a:lnTo>
                  <a:lnTo>
                    <a:pt x="287411" y="664991"/>
                  </a:lnTo>
                  <a:lnTo>
                    <a:pt x="313778" y="628805"/>
                  </a:lnTo>
                  <a:lnTo>
                    <a:pt x="341141" y="593408"/>
                  </a:lnTo>
                  <a:lnTo>
                    <a:pt x="369478" y="558823"/>
                  </a:lnTo>
                  <a:lnTo>
                    <a:pt x="398770" y="525068"/>
                  </a:lnTo>
                  <a:lnTo>
                    <a:pt x="428995" y="492165"/>
                  </a:lnTo>
                  <a:lnTo>
                    <a:pt x="460134" y="460134"/>
                  </a:lnTo>
                  <a:lnTo>
                    <a:pt x="492165" y="428995"/>
                  </a:lnTo>
                  <a:lnTo>
                    <a:pt x="525068" y="398770"/>
                  </a:lnTo>
                  <a:lnTo>
                    <a:pt x="558823" y="369478"/>
                  </a:lnTo>
                  <a:lnTo>
                    <a:pt x="593409" y="341141"/>
                  </a:lnTo>
                  <a:lnTo>
                    <a:pt x="628805" y="313778"/>
                  </a:lnTo>
                  <a:lnTo>
                    <a:pt x="664992" y="287411"/>
                  </a:lnTo>
                  <a:lnTo>
                    <a:pt x="701947" y="262060"/>
                  </a:lnTo>
                  <a:lnTo>
                    <a:pt x="739652" y="237745"/>
                  </a:lnTo>
                  <a:lnTo>
                    <a:pt x="778084" y="214487"/>
                  </a:lnTo>
                  <a:lnTo>
                    <a:pt x="817225" y="192306"/>
                  </a:lnTo>
                  <a:lnTo>
                    <a:pt x="857053" y="171224"/>
                  </a:lnTo>
                  <a:lnTo>
                    <a:pt x="897547" y="151260"/>
                  </a:lnTo>
                  <a:lnTo>
                    <a:pt x="938688" y="132435"/>
                  </a:lnTo>
                  <a:lnTo>
                    <a:pt x="980454" y="114770"/>
                  </a:lnTo>
                  <a:lnTo>
                    <a:pt x="1022825" y="98285"/>
                  </a:lnTo>
                  <a:lnTo>
                    <a:pt x="1065781" y="83001"/>
                  </a:lnTo>
                  <a:lnTo>
                    <a:pt x="1109300" y="68938"/>
                  </a:lnTo>
                  <a:lnTo>
                    <a:pt x="1153363" y="56117"/>
                  </a:lnTo>
                  <a:lnTo>
                    <a:pt x="1197949" y="44558"/>
                  </a:lnTo>
                  <a:lnTo>
                    <a:pt x="1243038" y="34283"/>
                  </a:lnTo>
                  <a:lnTo>
                    <a:pt x="1288608" y="25310"/>
                  </a:lnTo>
                  <a:lnTo>
                    <a:pt x="1334639" y="17662"/>
                  </a:lnTo>
                  <a:lnTo>
                    <a:pt x="1381112" y="11358"/>
                  </a:lnTo>
                  <a:lnTo>
                    <a:pt x="1428004" y="6420"/>
                  </a:lnTo>
                  <a:lnTo>
                    <a:pt x="1475296" y="2867"/>
                  </a:lnTo>
                  <a:lnTo>
                    <a:pt x="1522967" y="720"/>
                  </a:lnTo>
                  <a:lnTo>
                    <a:pt x="1570997" y="0"/>
                  </a:lnTo>
                  <a:lnTo>
                    <a:pt x="1619027" y="720"/>
                  </a:lnTo>
                  <a:lnTo>
                    <a:pt x="1666698" y="2867"/>
                  </a:lnTo>
                  <a:lnTo>
                    <a:pt x="1713990" y="6420"/>
                  </a:lnTo>
                  <a:lnTo>
                    <a:pt x="1760883" y="11358"/>
                  </a:lnTo>
                  <a:lnTo>
                    <a:pt x="1807355" y="17662"/>
                  </a:lnTo>
                  <a:lnTo>
                    <a:pt x="1853387" y="25310"/>
                  </a:lnTo>
                  <a:lnTo>
                    <a:pt x="1898957" y="34283"/>
                  </a:lnTo>
                  <a:lnTo>
                    <a:pt x="1944046" y="44558"/>
                  </a:lnTo>
                  <a:lnTo>
                    <a:pt x="1988632" y="56117"/>
                  </a:lnTo>
                  <a:lnTo>
                    <a:pt x="2032696" y="68938"/>
                  </a:lnTo>
                  <a:lnTo>
                    <a:pt x="2076215" y="83001"/>
                  </a:lnTo>
                  <a:lnTo>
                    <a:pt x="2119171" y="98285"/>
                  </a:lnTo>
                  <a:lnTo>
                    <a:pt x="2161543" y="114770"/>
                  </a:lnTo>
                  <a:lnTo>
                    <a:pt x="2203309" y="132435"/>
                  </a:lnTo>
                  <a:lnTo>
                    <a:pt x="2244450" y="151260"/>
                  </a:lnTo>
                  <a:lnTo>
                    <a:pt x="2284944" y="171224"/>
                  </a:lnTo>
                  <a:lnTo>
                    <a:pt x="2324772" y="192306"/>
                  </a:lnTo>
                  <a:lnTo>
                    <a:pt x="2363912" y="214487"/>
                  </a:lnTo>
                  <a:lnTo>
                    <a:pt x="2402345" y="237745"/>
                  </a:lnTo>
                  <a:lnTo>
                    <a:pt x="2440050" y="262060"/>
                  </a:lnTo>
                  <a:lnTo>
                    <a:pt x="2477005" y="287411"/>
                  </a:lnTo>
                  <a:lnTo>
                    <a:pt x="2513192" y="313778"/>
                  </a:lnTo>
                  <a:lnTo>
                    <a:pt x="2548588" y="341141"/>
                  </a:lnTo>
                  <a:lnTo>
                    <a:pt x="2583174" y="369478"/>
                  </a:lnTo>
                  <a:lnTo>
                    <a:pt x="2616929" y="398770"/>
                  </a:lnTo>
                  <a:lnTo>
                    <a:pt x="2649832" y="428995"/>
                  </a:lnTo>
                  <a:lnTo>
                    <a:pt x="2681863" y="460134"/>
                  </a:lnTo>
                  <a:lnTo>
                    <a:pt x="2713002" y="492165"/>
                  </a:lnTo>
                  <a:lnTo>
                    <a:pt x="2743227" y="525068"/>
                  </a:lnTo>
                  <a:lnTo>
                    <a:pt x="2772519" y="558823"/>
                  </a:lnTo>
                  <a:lnTo>
                    <a:pt x="2800856" y="593408"/>
                  </a:lnTo>
                  <a:lnTo>
                    <a:pt x="2828219" y="628805"/>
                  </a:lnTo>
                  <a:lnTo>
                    <a:pt x="2854586" y="664991"/>
                  </a:lnTo>
                  <a:lnTo>
                    <a:pt x="2879937" y="701946"/>
                  </a:lnTo>
                  <a:lnTo>
                    <a:pt x="2904252" y="739651"/>
                  </a:lnTo>
                  <a:lnTo>
                    <a:pt x="2927510" y="778083"/>
                  </a:lnTo>
                  <a:lnTo>
                    <a:pt x="2949691" y="817224"/>
                  </a:lnTo>
                  <a:lnTo>
                    <a:pt x="2970773" y="857052"/>
                  </a:lnTo>
                  <a:lnTo>
                    <a:pt x="2990737" y="897546"/>
                  </a:lnTo>
                  <a:lnTo>
                    <a:pt x="3009562" y="938686"/>
                  </a:lnTo>
                  <a:lnTo>
                    <a:pt x="3027227" y="980452"/>
                  </a:lnTo>
                  <a:lnTo>
                    <a:pt x="3043712" y="1022823"/>
                  </a:lnTo>
                  <a:lnTo>
                    <a:pt x="3058996" y="1065779"/>
                  </a:lnTo>
                  <a:lnTo>
                    <a:pt x="3073059" y="1109299"/>
                  </a:lnTo>
                  <a:lnTo>
                    <a:pt x="3085880" y="1153362"/>
                  </a:lnTo>
                  <a:lnTo>
                    <a:pt x="3097438" y="1197948"/>
                  </a:lnTo>
                  <a:lnTo>
                    <a:pt x="3107714" y="1243036"/>
                  </a:lnTo>
                  <a:lnTo>
                    <a:pt x="3116686" y="1288606"/>
                  </a:lnTo>
                  <a:lnTo>
                    <a:pt x="3124334" y="1334637"/>
                  </a:lnTo>
                  <a:lnTo>
                    <a:pt x="3130638" y="1381109"/>
                  </a:lnTo>
                  <a:lnTo>
                    <a:pt x="3135577" y="1428001"/>
                  </a:lnTo>
                  <a:lnTo>
                    <a:pt x="3139130" y="1475293"/>
                  </a:lnTo>
                  <a:lnTo>
                    <a:pt x="3141277" y="1522964"/>
                  </a:lnTo>
                  <a:lnTo>
                    <a:pt x="3141997" y="1570994"/>
                  </a:lnTo>
                  <a:lnTo>
                    <a:pt x="3141277" y="1619024"/>
                  </a:lnTo>
                  <a:lnTo>
                    <a:pt x="3139130" y="1666695"/>
                  </a:lnTo>
                  <a:lnTo>
                    <a:pt x="3135577" y="1713987"/>
                  </a:lnTo>
                  <a:lnTo>
                    <a:pt x="3130638" y="1760880"/>
                  </a:lnTo>
                  <a:lnTo>
                    <a:pt x="3124334" y="1807352"/>
                  </a:lnTo>
                  <a:lnTo>
                    <a:pt x="3116686" y="1853384"/>
                  </a:lnTo>
                  <a:lnTo>
                    <a:pt x="3107714" y="1898954"/>
                  </a:lnTo>
                  <a:lnTo>
                    <a:pt x="3097438" y="1944043"/>
                  </a:lnTo>
                  <a:lnTo>
                    <a:pt x="3085880" y="1988629"/>
                  </a:lnTo>
                  <a:lnTo>
                    <a:pt x="3073059" y="2032692"/>
                  </a:lnTo>
                  <a:lnTo>
                    <a:pt x="3058996" y="2076212"/>
                  </a:lnTo>
                  <a:lnTo>
                    <a:pt x="3043712" y="2119168"/>
                  </a:lnTo>
                  <a:lnTo>
                    <a:pt x="3027227" y="2161540"/>
                  </a:lnTo>
                  <a:lnTo>
                    <a:pt x="3009562" y="2203306"/>
                  </a:lnTo>
                  <a:lnTo>
                    <a:pt x="2990737" y="2244446"/>
                  </a:lnTo>
                  <a:lnTo>
                    <a:pt x="2970773" y="2284941"/>
                  </a:lnTo>
                  <a:lnTo>
                    <a:pt x="2949691" y="2324769"/>
                  </a:lnTo>
                  <a:lnTo>
                    <a:pt x="2927510" y="2363909"/>
                  </a:lnTo>
                  <a:lnTo>
                    <a:pt x="2904252" y="2402342"/>
                  </a:lnTo>
                  <a:lnTo>
                    <a:pt x="2879937" y="2440047"/>
                  </a:lnTo>
                  <a:lnTo>
                    <a:pt x="2854586" y="2477002"/>
                  </a:lnTo>
                  <a:lnTo>
                    <a:pt x="2828219" y="2513189"/>
                  </a:lnTo>
                  <a:lnTo>
                    <a:pt x="2800856" y="2548585"/>
                  </a:lnTo>
                  <a:lnTo>
                    <a:pt x="2772519" y="2583171"/>
                  </a:lnTo>
                  <a:lnTo>
                    <a:pt x="2743227" y="2616926"/>
                  </a:lnTo>
                  <a:lnTo>
                    <a:pt x="2713002" y="2649829"/>
                  </a:lnTo>
                  <a:lnTo>
                    <a:pt x="2681863" y="2681860"/>
                  </a:lnTo>
                  <a:lnTo>
                    <a:pt x="2649832" y="2712999"/>
                  </a:lnTo>
                  <a:lnTo>
                    <a:pt x="2616929" y="2743224"/>
                  </a:lnTo>
                  <a:lnTo>
                    <a:pt x="2583174" y="2772516"/>
                  </a:lnTo>
                  <a:lnTo>
                    <a:pt x="2548588" y="2800853"/>
                  </a:lnTo>
                  <a:lnTo>
                    <a:pt x="2513192" y="2828216"/>
                  </a:lnTo>
                  <a:lnTo>
                    <a:pt x="2477005" y="2854583"/>
                  </a:lnTo>
                  <a:lnTo>
                    <a:pt x="2440050" y="2879934"/>
                  </a:lnTo>
                  <a:lnTo>
                    <a:pt x="2402345" y="2904249"/>
                  </a:lnTo>
                  <a:lnTo>
                    <a:pt x="2363912" y="2927507"/>
                  </a:lnTo>
                  <a:lnTo>
                    <a:pt x="2324772" y="2949688"/>
                  </a:lnTo>
                  <a:lnTo>
                    <a:pt x="2284944" y="2970770"/>
                  </a:lnTo>
                  <a:lnTo>
                    <a:pt x="2244450" y="2990734"/>
                  </a:lnTo>
                  <a:lnTo>
                    <a:pt x="2203309" y="3009559"/>
                  </a:lnTo>
                  <a:lnTo>
                    <a:pt x="2161543" y="3027224"/>
                  </a:lnTo>
                  <a:lnTo>
                    <a:pt x="2119171" y="3043709"/>
                  </a:lnTo>
                  <a:lnTo>
                    <a:pt x="2076215" y="3058993"/>
                  </a:lnTo>
                  <a:lnTo>
                    <a:pt x="2032696" y="3073055"/>
                  </a:lnTo>
                  <a:lnTo>
                    <a:pt x="1988632" y="3085876"/>
                  </a:lnTo>
                  <a:lnTo>
                    <a:pt x="1944046" y="3097435"/>
                  </a:lnTo>
                  <a:lnTo>
                    <a:pt x="1898957" y="3107711"/>
                  </a:lnTo>
                  <a:lnTo>
                    <a:pt x="1853387" y="3116683"/>
                  </a:lnTo>
                  <a:lnTo>
                    <a:pt x="1807355" y="3124331"/>
                  </a:lnTo>
                  <a:lnTo>
                    <a:pt x="1760883" y="3130635"/>
                  </a:lnTo>
                  <a:lnTo>
                    <a:pt x="1713990" y="3135574"/>
                  </a:lnTo>
                  <a:lnTo>
                    <a:pt x="1666698" y="3139127"/>
                  </a:lnTo>
                  <a:lnTo>
                    <a:pt x="1619027" y="3141274"/>
                  </a:lnTo>
                  <a:lnTo>
                    <a:pt x="1570997" y="3141994"/>
                  </a:lnTo>
                  <a:close/>
                </a:path>
              </a:pathLst>
            </a:custGeom>
            <a:solidFill>
              <a:srgbClr val="FDFBFA"/>
            </a:solidFill>
          </p:spPr>
          <p:txBody>
            <a:bodyPr wrap="square" lIns="0" tIns="0" rIns="0" bIns="0" rtlCol="0"/>
            <a:lstStyle/>
            <a:p>
              <a:endParaRPr/>
            </a:p>
          </p:txBody>
        </p:sp>
        <p:sp>
          <p:nvSpPr>
            <p:cNvPr id="14" name="object 14"/>
            <p:cNvSpPr/>
            <p:nvPr/>
          </p:nvSpPr>
          <p:spPr>
            <a:xfrm>
              <a:off x="8251507" y="2254439"/>
              <a:ext cx="9159240" cy="3152140"/>
            </a:xfrm>
            <a:custGeom>
              <a:avLst/>
              <a:gdLst/>
              <a:ahLst/>
              <a:cxnLst/>
              <a:rect l="l" t="t" r="r" b="b"/>
              <a:pathLst>
                <a:path w="9159240" h="3152140">
                  <a:moveTo>
                    <a:pt x="3142005" y="1570990"/>
                  </a:moveTo>
                  <a:lnTo>
                    <a:pt x="3141281" y="1522958"/>
                  </a:lnTo>
                  <a:lnTo>
                    <a:pt x="3139135" y="1475282"/>
                  </a:lnTo>
                  <a:lnTo>
                    <a:pt x="3135579" y="1428000"/>
                  </a:lnTo>
                  <a:lnTo>
                    <a:pt x="3130639" y="1381099"/>
                  </a:lnTo>
                  <a:lnTo>
                    <a:pt x="3124339" y="1334630"/>
                  </a:lnTo>
                  <a:lnTo>
                    <a:pt x="3116694" y="1288605"/>
                  </a:lnTo>
                  <a:lnTo>
                    <a:pt x="3107715" y="1243025"/>
                  </a:lnTo>
                  <a:lnTo>
                    <a:pt x="3097441" y="1197940"/>
                  </a:lnTo>
                  <a:lnTo>
                    <a:pt x="3085884" y="1153350"/>
                  </a:lnTo>
                  <a:lnTo>
                    <a:pt x="3073069" y="1109294"/>
                  </a:lnTo>
                  <a:lnTo>
                    <a:pt x="3058998" y="1065771"/>
                  </a:lnTo>
                  <a:lnTo>
                    <a:pt x="3043720" y="1022819"/>
                  </a:lnTo>
                  <a:lnTo>
                    <a:pt x="3027235" y="980452"/>
                  </a:lnTo>
                  <a:lnTo>
                    <a:pt x="3009569" y="938682"/>
                  </a:lnTo>
                  <a:lnTo>
                    <a:pt x="2990748" y="897547"/>
                  </a:lnTo>
                  <a:lnTo>
                    <a:pt x="2970784" y="857046"/>
                  </a:lnTo>
                  <a:lnTo>
                    <a:pt x="2949702" y="817219"/>
                  </a:lnTo>
                  <a:lnTo>
                    <a:pt x="2927515" y="778078"/>
                  </a:lnTo>
                  <a:lnTo>
                    <a:pt x="2904261" y="739648"/>
                  </a:lnTo>
                  <a:lnTo>
                    <a:pt x="2879941" y="701941"/>
                  </a:lnTo>
                  <a:lnTo>
                    <a:pt x="2854591" y="664984"/>
                  </a:lnTo>
                  <a:lnTo>
                    <a:pt x="2828226" y="628802"/>
                  </a:lnTo>
                  <a:lnTo>
                    <a:pt x="2800858" y="593407"/>
                  </a:lnTo>
                  <a:lnTo>
                    <a:pt x="2772524" y="558812"/>
                  </a:lnTo>
                  <a:lnTo>
                    <a:pt x="2743238" y="525068"/>
                  </a:lnTo>
                  <a:lnTo>
                    <a:pt x="2713012" y="492163"/>
                  </a:lnTo>
                  <a:lnTo>
                    <a:pt x="2681871" y="460133"/>
                  </a:lnTo>
                  <a:lnTo>
                    <a:pt x="2649842" y="428993"/>
                  </a:lnTo>
                  <a:lnTo>
                    <a:pt x="2616936" y="398767"/>
                  </a:lnTo>
                  <a:lnTo>
                    <a:pt x="2583180" y="369468"/>
                  </a:lnTo>
                  <a:lnTo>
                    <a:pt x="2548598" y="341134"/>
                  </a:lnTo>
                  <a:lnTo>
                    <a:pt x="2513203" y="313778"/>
                  </a:lnTo>
                  <a:lnTo>
                    <a:pt x="2477008" y="287401"/>
                  </a:lnTo>
                  <a:lnTo>
                    <a:pt x="2440051" y="262051"/>
                  </a:lnTo>
                  <a:lnTo>
                    <a:pt x="2402344" y="237744"/>
                  </a:lnTo>
                  <a:lnTo>
                    <a:pt x="2363914" y="214477"/>
                  </a:lnTo>
                  <a:lnTo>
                    <a:pt x="2324773" y="192303"/>
                  </a:lnTo>
                  <a:lnTo>
                    <a:pt x="2284946" y="171221"/>
                  </a:lnTo>
                  <a:lnTo>
                    <a:pt x="2244458" y="151257"/>
                  </a:lnTo>
                  <a:lnTo>
                    <a:pt x="2203310" y="132435"/>
                  </a:lnTo>
                  <a:lnTo>
                    <a:pt x="2161552" y="114769"/>
                  </a:lnTo>
                  <a:lnTo>
                    <a:pt x="2119172" y="98285"/>
                  </a:lnTo>
                  <a:lnTo>
                    <a:pt x="2076221" y="82994"/>
                  </a:lnTo>
                  <a:lnTo>
                    <a:pt x="2032698" y="68935"/>
                  </a:lnTo>
                  <a:lnTo>
                    <a:pt x="1988642" y="56108"/>
                  </a:lnTo>
                  <a:lnTo>
                    <a:pt x="1944052" y="44551"/>
                  </a:lnTo>
                  <a:lnTo>
                    <a:pt x="1898967" y="34277"/>
                  </a:lnTo>
                  <a:lnTo>
                    <a:pt x="1853387" y="25311"/>
                  </a:lnTo>
                  <a:lnTo>
                    <a:pt x="1807362" y="17653"/>
                  </a:lnTo>
                  <a:lnTo>
                    <a:pt x="1760893" y="11353"/>
                  </a:lnTo>
                  <a:lnTo>
                    <a:pt x="1713992" y="6413"/>
                  </a:lnTo>
                  <a:lnTo>
                    <a:pt x="1666697" y="2857"/>
                  </a:lnTo>
                  <a:lnTo>
                    <a:pt x="1619034" y="711"/>
                  </a:lnTo>
                  <a:lnTo>
                    <a:pt x="1571002" y="0"/>
                  </a:lnTo>
                  <a:lnTo>
                    <a:pt x="1522971" y="711"/>
                  </a:lnTo>
                  <a:lnTo>
                    <a:pt x="1475295" y="2857"/>
                  </a:lnTo>
                  <a:lnTo>
                    <a:pt x="1428013" y="6413"/>
                  </a:lnTo>
                  <a:lnTo>
                    <a:pt x="1381112" y="11353"/>
                  </a:lnTo>
                  <a:lnTo>
                    <a:pt x="1334643" y="17653"/>
                  </a:lnTo>
                  <a:lnTo>
                    <a:pt x="1288605" y="25311"/>
                  </a:lnTo>
                  <a:lnTo>
                    <a:pt x="1243037" y="34277"/>
                  </a:lnTo>
                  <a:lnTo>
                    <a:pt x="1197952" y="44551"/>
                  </a:lnTo>
                  <a:lnTo>
                    <a:pt x="1153363" y="56108"/>
                  </a:lnTo>
                  <a:lnTo>
                    <a:pt x="1109306" y="68935"/>
                  </a:lnTo>
                  <a:lnTo>
                    <a:pt x="1065784" y="82994"/>
                  </a:lnTo>
                  <a:lnTo>
                    <a:pt x="1022832" y="98285"/>
                  </a:lnTo>
                  <a:lnTo>
                    <a:pt x="980452" y="114769"/>
                  </a:lnTo>
                  <a:lnTo>
                    <a:pt x="938695" y="132435"/>
                  </a:lnTo>
                  <a:lnTo>
                    <a:pt x="897547" y="151257"/>
                  </a:lnTo>
                  <a:lnTo>
                    <a:pt x="857059" y="171221"/>
                  </a:lnTo>
                  <a:lnTo>
                    <a:pt x="817232" y="192303"/>
                  </a:lnTo>
                  <a:lnTo>
                    <a:pt x="778090" y="214477"/>
                  </a:lnTo>
                  <a:lnTo>
                    <a:pt x="739648" y="237744"/>
                  </a:lnTo>
                  <a:lnTo>
                    <a:pt x="701954" y="262051"/>
                  </a:lnTo>
                  <a:lnTo>
                    <a:pt x="664997" y="287401"/>
                  </a:lnTo>
                  <a:lnTo>
                    <a:pt x="628802" y="313778"/>
                  </a:lnTo>
                  <a:lnTo>
                    <a:pt x="593407" y="341134"/>
                  </a:lnTo>
                  <a:lnTo>
                    <a:pt x="558825" y="369468"/>
                  </a:lnTo>
                  <a:lnTo>
                    <a:pt x="525068" y="398767"/>
                  </a:lnTo>
                  <a:lnTo>
                    <a:pt x="492163" y="428993"/>
                  </a:lnTo>
                  <a:lnTo>
                    <a:pt x="460133" y="460133"/>
                  </a:lnTo>
                  <a:lnTo>
                    <a:pt x="428993" y="492163"/>
                  </a:lnTo>
                  <a:lnTo>
                    <a:pt x="398767" y="525068"/>
                  </a:lnTo>
                  <a:lnTo>
                    <a:pt x="369481" y="558812"/>
                  </a:lnTo>
                  <a:lnTo>
                    <a:pt x="341147" y="593407"/>
                  </a:lnTo>
                  <a:lnTo>
                    <a:pt x="313778" y="628802"/>
                  </a:lnTo>
                  <a:lnTo>
                    <a:pt x="287413" y="664984"/>
                  </a:lnTo>
                  <a:lnTo>
                    <a:pt x="262064" y="701941"/>
                  </a:lnTo>
                  <a:lnTo>
                    <a:pt x="237744" y="739648"/>
                  </a:lnTo>
                  <a:lnTo>
                    <a:pt x="214490" y="778078"/>
                  </a:lnTo>
                  <a:lnTo>
                    <a:pt x="192303" y="817219"/>
                  </a:lnTo>
                  <a:lnTo>
                    <a:pt x="171221" y="857046"/>
                  </a:lnTo>
                  <a:lnTo>
                    <a:pt x="151257" y="897547"/>
                  </a:lnTo>
                  <a:lnTo>
                    <a:pt x="132435" y="938682"/>
                  </a:lnTo>
                  <a:lnTo>
                    <a:pt x="114769" y="980452"/>
                  </a:lnTo>
                  <a:lnTo>
                    <a:pt x="98285" y="1022819"/>
                  </a:lnTo>
                  <a:lnTo>
                    <a:pt x="83007" y="1065771"/>
                  </a:lnTo>
                  <a:lnTo>
                    <a:pt x="68935" y="1109294"/>
                  </a:lnTo>
                  <a:lnTo>
                    <a:pt x="56121" y="1153350"/>
                  </a:lnTo>
                  <a:lnTo>
                    <a:pt x="44564" y="1197940"/>
                  </a:lnTo>
                  <a:lnTo>
                    <a:pt x="34290" y="1243025"/>
                  </a:lnTo>
                  <a:lnTo>
                    <a:pt x="25311" y="1288605"/>
                  </a:lnTo>
                  <a:lnTo>
                    <a:pt x="17665" y="1334630"/>
                  </a:lnTo>
                  <a:lnTo>
                    <a:pt x="11366" y="1381099"/>
                  </a:lnTo>
                  <a:lnTo>
                    <a:pt x="6426" y="1428000"/>
                  </a:lnTo>
                  <a:lnTo>
                    <a:pt x="2870" y="1475282"/>
                  </a:lnTo>
                  <a:lnTo>
                    <a:pt x="723" y="1522958"/>
                  </a:lnTo>
                  <a:lnTo>
                    <a:pt x="0" y="1570990"/>
                  </a:lnTo>
                  <a:lnTo>
                    <a:pt x="723" y="1619021"/>
                  </a:lnTo>
                  <a:lnTo>
                    <a:pt x="2870" y="1666684"/>
                  </a:lnTo>
                  <a:lnTo>
                    <a:pt x="6426" y="1713979"/>
                  </a:lnTo>
                  <a:lnTo>
                    <a:pt x="11366" y="1760880"/>
                  </a:lnTo>
                  <a:lnTo>
                    <a:pt x="17665" y="1807349"/>
                  </a:lnTo>
                  <a:lnTo>
                    <a:pt x="25311" y="1853374"/>
                  </a:lnTo>
                  <a:lnTo>
                    <a:pt x="34290" y="1898954"/>
                  </a:lnTo>
                  <a:lnTo>
                    <a:pt x="44564" y="1944039"/>
                  </a:lnTo>
                  <a:lnTo>
                    <a:pt x="56121" y="1988629"/>
                  </a:lnTo>
                  <a:lnTo>
                    <a:pt x="68935" y="2032685"/>
                  </a:lnTo>
                  <a:lnTo>
                    <a:pt x="83007" y="2076208"/>
                  </a:lnTo>
                  <a:lnTo>
                    <a:pt x="98285" y="2119160"/>
                  </a:lnTo>
                  <a:lnTo>
                    <a:pt x="114769" y="2161540"/>
                  </a:lnTo>
                  <a:lnTo>
                    <a:pt x="132435" y="2203297"/>
                  </a:lnTo>
                  <a:lnTo>
                    <a:pt x="151257" y="2244445"/>
                  </a:lnTo>
                  <a:lnTo>
                    <a:pt x="171221" y="2284933"/>
                  </a:lnTo>
                  <a:lnTo>
                    <a:pt x="192303" y="2324760"/>
                  </a:lnTo>
                  <a:lnTo>
                    <a:pt x="214490" y="2363901"/>
                  </a:lnTo>
                  <a:lnTo>
                    <a:pt x="237744" y="2402332"/>
                  </a:lnTo>
                  <a:lnTo>
                    <a:pt x="262064" y="2440038"/>
                  </a:lnTo>
                  <a:lnTo>
                    <a:pt x="287413" y="2476995"/>
                  </a:lnTo>
                  <a:lnTo>
                    <a:pt x="313778" y="2513177"/>
                  </a:lnTo>
                  <a:lnTo>
                    <a:pt x="341147" y="2548585"/>
                  </a:lnTo>
                  <a:lnTo>
                    <a:pt x="369481" y="2583167"/>
                  </a:lnTo>
                  <a:lnTo>
                    <a:pt x="398767" y="2616924"/>
                  </a:lnTo>
                  <a:lnTo>
                    <a:pt x="428993" y="2649829"/>
                  </a:lnTo>
                  <a:lnTo>
                    <a:pt x="460133" y="2681859"/>
                  </a:lnTo>
                  <a:lnTo>
                    <a:pt x="492163" y="2712999"/>
                  </a:lnTo>
                  <a:lnTo>
                    <a:pt x="525068" y="2743212"/>
                  </a:lnTo>
                  <a:lnTo>
                    <a:pt x="558825" y="2772511"/>
                  </a:lnTo>
                  <a:lnTo>
                    <a:pt x="593407" y="2800845"/>
                  </a:lnTo>
                  <a:lnTo>
                    <a:pt x="628802" y="2828213"/>
                  </a:lnTo>
                  <a:lnTo>
                    <a:pt x="664997" y="2854579"/>
                  </a:lnTo>
                  <a:lnTo>
                    <a:pt x="701954" y="2879928"/>
                  </a:lnTo>
                  <a:lnTo>
                    <a:pt x="739648" y="2904248"/>
                  </a:lnTo>
                  <a:lnTo>
                    <a:pt x="778090" y="2927502"/>
                  </a:lnTo>
                  <a:lnTo>
                    <a:pt x="817232" y="2949676"/>
                  </a:lnTo>
                  <a:lnTo>
                    <a:pt x="857059" y="2970771"/>
                  </a:lnTo>
                  <a:lnTo>
                    <a:pt x="897547" y="2990723"/>
                  </a:lnTo>
                  <a:lnTo>
                    <a:pt x="938695" y="3009557"/>
                  </a:lnTo>
                  <a:lnTo>
                    <a:pt x="980452" y="3027222"/>
                  </a:lnTo>
                  <a:lnTo>
                    <a:pt x="1022832" y="3043707"/>
                  </a:lnTo>
                  <a:lnTo>
                    <a:pt x="1065784" y="3058985"/>
                  </a:lnTo>
                  <a:lnTo>
                    <a:pt x="1109306" y="3073044"/>
                  </a:lnTo>
                  <a:lnTo>
                    <a:pt x="1153363" y="3085871"/>
                  </a:lnTo>
                  <a:lnTo>
                    <a:pt x="1197952" y="3097428"/>
                  </a:lnTo>
                  <a:lnTo>
                    <a:pt x="1243037" y="3107702"/>
                  </a:lnTo>
                  <a:lnTo>
                    <a:pt x="1288605" y="3116681"/>
                  </a:lnTo>
                  <a:lnTo>
                    <a:pt x="1334643" y="3124327"/>
                  </a:lnTo>
                  <a:lnTo>
                    <a:pt x="1381112" y="3130626"/>
                  </a:lnTo>
                  <a:lnTo>
                    <a:pt x="1428013" y="3135566"/>
                  </a:lnTo>
                  <a:lnTo>
                    <a:pt x="1475295" y="3139122"/>
                  </a:lnTo>
                  <a:lnTo>
                    <a:pt x="1522971" y="3141268"/>
                  </a:lnTo>
                  <a:lnTo>
                    <a:pt x="1571002" y="3141992"/>
                  </a:lnTo>
                  <a:lnTo>
                    <a:pt x="1619034" y="3141268"/>
                  </a:lnTo>
                  <a:lnTo>
                    <a:pt x="1666697" y="3139122"/>
                  </a:lnTo>
                  <a:lnTo>
                    <a:pt x="1713992" y="3135566"/>
                  </a:lnTo>
                  <a:lnTo>
                    <a:pt x="1760893" y="3130626"/>
                  </a:lnTo>
                  <a:lnTo>
                    <a:pt x="1807362" y="3124327"/>
                  </a:lnTo>
                  <a:lnTo>
                    <a:pt x="1853387" y="3116681"/>
                  </a:lnTo>
                  <a:lnTo>
                    <a:pt x="1898967" y="3107702"/>
                  </a:lnTo>
                  <a:lnTo>
                    <a:pt x="1944052" y="3097428"/>
                  </a:lnTo>
                  <a:lnTo>
                    <a:pt x="1988642" y="3085871"/>
                  </a:lnTo>
                  <a:lnTo>
                    <a:pt x="2032698" y="3073044"/>
                  </a:lnTo>
                  <a:lnTo>
                    <a:pt x="2076221" y="3058985"/>
                  </a:lnTo>
                  <a:lnTo>
                    <a:pt x="2119172" y="3043707"/>
                  </a:lnTo>
                  <a:lnTo>
                    <a:pt x="2161552" y="3027222"/>
                  </a:lnTo>
                  <a:lnTo>
                    <a:pt x="2203310" y="3009557"/>
                  </a:lnTo>
                  <a:lnTo>
                    <a:pt x="2244458" y="2990723"/>
                  </a:lnTo>
                  <a:lnTo>
                    <a:pt x="2284946" y="2970771"/>
                  </a:lnTo>
                  <a:lnTo>
                    <a:pt x="2324773" y="2949676"/>
                  </a:lnTo>
                  <a:lnTo>
                    <a:pt x="2363914" y="2927502"/>
                  </a:lnTo>
                  <a:lnTo>
                    <a:pt x="2402344" y="2904248"/>
                  </a:lnTo>
                  <a:lnTo>
                    <a:pt x="2440051" y="2879928"/>
                  </a:lnTo>
                  <a:lnTo>
                    <a:pt x="2477008" y="2854579"/>
                  </a:lnTo>
                  <a:lnTo>
                    <a:pt x="2513203" y="2828213"/>
                  </a:lnTo>
                  <a:lnTo>
                    <a:pt x="2548598" y="2800845"/>
                  </a:lnTo>
                  <a:lnTo>
                    <a:pt x="2583180" y="2772511"/>
                  </a:lnTo>
                  <a:lnTo>
                    <a:pt x="2616936" y="2743212"/>
                  </a:lnTo>
                  <a:lnTo>
                    <a:pt x="2649842" y="2712999"/>
                  </a:lnTo>
                  <a:lnTo>
                    <a:pt x="2681871" y="2681859"/>
                  </a:lnTo>
                  <a:lnTo>
                    <a:pt x="2713012" y="2649829"/>
                  </a:lnTo>
                  <a:lnTo>
                    <a:pt x="2743238" y="2616924"/>
                  </a:lnTo>
                  <a:lnTo>
                    <a:pt x="2772524" y="2583167"/>
                  </a:lnTo>
                  <a:lnTo>
                    <a:pt x="2800858" y="2548585"/>
                  </a:lnTo>
                  <a:lnTo>
                    <a:pt x="2828226" y="2513177"/>
                  </a:lnTo>
                  <a:lnTo>
                    <a:pt x="2854591" y="2476995"/>
                  </a:lnTo>
                  <a:lnTo>
                    <a:pt x="2879941" y="2440038"/>
                  </a:lnTo>
                  <a:lnTo>
                    <a:pt x="2904261" y="2402332"/>
                  </a:lnTo>
                  <a:lnTo>
                    <a:pt x="2927515" y="2363901"/>
                  </a:lnTo>
                  <a:lnTo>
                    <a:pt x="2949702" y="2324760"/>
                  </a:lnTo>
                  <a:lnTo>
                    <a:pt x="2970784" y="2284933"/>
                  </a:lnTo>
                  <a:lnTo>
                    <a:pt x="2990748" y="2244445"/>
                  </a:lnTo>
                  <a:lnTo>
                    <a:pt x="3009569" y="2203297"/>
                  </a:lnTo>
                  <a:lnTo>
                    <a:pt x="3027235" y="2161540"/>
                  </a:lnTo>
                  <a:lnTo>
                    <a:pt x="3043720" y="2119160"/>
                  </a:lnTo>
                  <a:lnTo>
                    <a:pt x="3058998" y="2076208"/>
                  </a:lnTo>
                  <a:lnTo>
                    <a:pt x="3073069" y="2032685"/>
                  </a:lnTo>
                  <a:lnTo>
                    <a:pt x="3085884" y="1988629"/>
                  </a:lnTo>
                  <a:lnTo>
                    <a:pt x="3097441" y="1944039"/>
                  </a:lnTo>
                  <a:lnTo>
                    <a:pt x="3107715" y="1898954"/>
                  </a:lnTo>
                  <a:lnTo>
                    <a:pt x="3116694" y="1853374"/>
                  </a:lnTo>
                  <a:lnTo>
                    <a:pt x="3124339" y="1807349"/>
                  </a:lnTo>
                  <a:lnTo>
                    <a:pt x="3130639" y="1760880"/>
                  </a:lnTo>
                  <a:lnTo>
                    <a:pt x="3135579" y="1713979"/>
                  </a:lnTo>
                  <a:lnTo>
                    <a:pt x="3139135" y="1666684"/>
                  </a:lnTo>
                  <a:lnTo>
                    <a:pt x="3141281" y="1619021"/>
                  </a:lnTo>
                  <a:lnTo>
                    <a:pt x="3142005" y="1570990"/>
                  </a:lnTo>
                  <a:close/>
                </a:path>
                <a:path w="9159240" h="3152140">
                  <a:moveTo>
                    <a:pt x="9158719" y="1580591"/>
                  </a:moveTo>
                  <a:lnTo>
                    <a:pt x="9158008" y="1532559"/>
                  </a:lnTo>
                  <a:lnTo>
                    <a:pt x="9155862" y="1484884"/>
                  </a:lnTo>
                  <a:lnTo>
                    <a:pt x="9152306" y="1437601"/>
                  </a:lnTo>
                  <a:lnTo>
                    <a:pt x="9147365" y="1390700"/>
                  </a:lnTo>
                  <a:lnTo>
                    <a:pt x="9141066" y="1344231"/>
                  </a:lnTo>
                  <a:lnTo>
                    <a:pt x="9133408" y="1298206"/>
                  </a:lnTo>
                  <a:lnTo>
                    <a:pt x="9124442" y="1252626"/>
                  </a:lnTo>
                  <a:lnTo>
                    <a:pt x="9114168" y="1207541"/>
                  </a:lnTo>
                  <a:lnTo>
                    <a:pt x="9102611" y="1162951"/>
                  </a:lnTo>
                  <a:lnTo>
                    <a:pt x="9089784" y="1118895"/>
                  </a:lnTo>
                  <a:lnTo>
                    <a:pt x="9075725" y="1075372"/>
                  </a:lnTo>
                  <a:lnTo>
                    <a:pt x="9060434" y="1032421"/>
                  </a:lnTo>
                  <a:lnTo>
                    <a:pt x="9043949" y="990053"/>
                  </a:lnTo>
                  <a:lnTo>
                    <a:pt x="9026284" y="948283"/>
                  </a:lnTo>
                  <a:lnTo>
                    <a:pt x="9007462" y="907135"/>
                  </a:lnTo>
                  <a:lnTo>
                    <a:pt x="8987498" y="866648"/>
                  </a:lnTo>
                  <a:lnTo>
                    <a:pt x="8966416" y="826820"/>
                  </a:lnTo>
                  <a:lnTo>
                    <a:pt x="8944242" y="787679"/>
                  </a:lnTo>
                  <a:lnTo>
                    <a:pt x="8920975" y="749249"/>
                  </a:lnTo>
                  <a:lnTo>
                    <a:pt x="8896667" y="711542"/>
                  </a:lnTo>
                  <a:lnTo>
                    <a:pt x="8871318" y="674585"/>
                  </a:lnTo>
                  <a:lnTo>
                    <a:pt x="8844940" y="638403"/>
                  </a:lnTo>
                  <a:lnTo>
                    <a:pt x="8817585" y="603008"/>
                  </a:lnTo>
                  <a:lnTo>
                    <a:pt x="8789251" y="568413"/>
                  </a:lnTo>
                  <a:lnTo>
                    <a:pt x="8759952" y="534657"/>
                  </a:lnTo>
                  <a:lnTo>
                    <a:pt x="8729726" y="501764"/>
                  </a:lnTo>
                  <a:lnTo>
                    <a:pt x="8698586" y="469734"/>
                  </a:lnTo>
                  <a:lnTo>
                    <a:pt x="8666556" y="438594"/>
                  </a:lnTo>
                  <a:lnTo>
                    <a:pt x="8633650" y="408368"/>
                  </a:lnTo>
                  <a:lnTo>
                    <a:pt x="8599907" y="379069"/>
                  </a:lnTo>
                  <a:lnTo>
                    <a:pt x="8565312" y="350735"/>
                  </a:lnTo>
                  <a:lnTo>
                    <a:pt x="8529917" y="323367"/>
                  </a:lnTo>
                  <a:lnTo>
                    <a:pt x="8493735" y="297002"/>
                  </a:lnTo>
                  <a:lnTo>
                    <a:pt x="8456778" y="271653"/>
                  </a:lnTo>
                  <a:lnTo>
                    <a:pt x="8419071" y="247345"/>
                  </a:lnTo>
                  <a:lnTo>
                    <a:pt x="8380641" y="224078"/>
                  </a:lnTo>
                  <a:lnTo>
                    <a:pt x="8341500" y="201904"/>
                  </a:lnTo>
                  <a:lnTo>
                    <a:pt x="8301672" y="180822"/>
                  </a:lnTo>
                  <a:lnTo>
                    <a:pt x="8261172" y="160858"/>
                  </a:lnTo>
                  <a:lnTo>
                    <a:pt x="8220037" y="142036"/>
                  </a:lnTo>
                  <a:lnTo>
                    <a:pt x="8178266" y="124371"/>
                  </a:lnTo>
                  <a:lnTo>
                    <a:pt x="8135899" y="107886"/>
                  </a:lnTo>
                  <a:lnTo>
                    <a:pt x="8092948" y="92595"/>
                  </a:lnTo>
                  <a:lnTo>
                    <a:pt x="8049425" y="78536"/>
                  </a:lnTo>
                  <a:lnTo>
                    <a:pt x="8005356" y="65709"/>
                  </a:lnTo>
                  <a:lnTo>
                    <a:pt x="7960779" y="54152"/>
                  </a:lnTo>
                  <a:lnTo>
                    <a:pt x="7915681" y="43878"/>
                  </a:lnTo>
                  <a:lnTo>
                    <a:pt x="7870114" y="34899"/>
                  </a:lnTo>
                  <a:lnTo>
                    <a:pt x="7824076" y="27254"/>
                  </a:lnTo>
                  <a:lnTo>
                    <a:pt x="7777607" y="20955"/>
                  </a:lnTo>
                  <a:lnTo>
                    <a:pt x="7730718" y="16014"/>
                  </a:lnTo>
                  <a:lnTo>
                    <a:pt x="7683424" y="12458"/>
                  </a:lnTo>
                  <a:lnTo>
                    <a:pt x="7635748" y="10312"/>
                  </a:lnTo>
                  <a:lnTo>
                    <a:pt x="7587729" y="9601"/>
                  </a:lnTo>
                  <a:lnTo>
                    <a:pt x="7539698" y="10312"/>
                  </a:lnTo>
                  <a:lnTo>
                    <a:pt x="7492022" y="12458"/>
                  </a:lnTo>
                  <a:lnTo>
                    <a:pt x="7444727" y="16014"/>
                  </a:lnTo>
                  <a:lnTo>
                    <a:pt x="7397839" y="20955"/>
                  </a:lnTo>
                  <a:lnTo>
                    <a:pt x="7351369" y="27254"/>
                  </a:lnTo>
                  <a:lnTo>
                    <a:pt x="7305332" y="34899"/>
                  </a:lnTo>
                  <a:lnTo>
                    <a:pt x="7259764" y="43878"/>
                  </a:lnTo>
                  <a:lnTo>
                    <a:pt x="7214679" y="54152"/>
                  </a:lnTo>
                  <a:lnTo>
                    <a:pt x="7170090" y="65709"/>
                  </a:lnTo>
                  <a:lnTo>
                    <a:pt x="7126021" y="78536"/>
                  </a:lnTo>
                  <a:lnTo>
                    <a:pt x="7082510" y="92595"/>
                  </a:lnTo>
                  <a:lnTo>
                    <a:pt x="7039546" y="107886"/>
                  </a:lnTo>
                  <a:lnTo>
                    <a:pt x="6997179" y="124371"/>
                  </a:lnTo>
                  <a:lnTo>
                    <a:pt x="6955409" y="142036"/>
                  </a:lnTo>
                  <a:lnTo>
                    <a:pt x="6914274" y="160858"/>
                  </a:lnTo>
                  <a:lnTo>
                    <a:pt x="6873773" y="180822"/>
                  </a:lnTo>
                  <a:lnTo>
                    <a:pt x="6833946" y="201904"/>
                  </a:lnTo>
                  <a:lnTo>
                    <a:pt x="6794805" y="224078"/>
                  </a:lnTo>
                  <a:lnTo>
                    <a:pt x="6756374" y="247345"/>
                  </a:lnTo>
                  <a:lnTo>
                    <a:pt x="6718668" y="271653"/>
                  </a:lnTo>
                  <a:lnTo>
                    <a:pt x="6681711" y="297002"/>
                  </a:lnTo>
                  <a:lnTo>
                    <a:pt x="6645529" y="323367"/>
                  </a:lnTo>
                  <a:lnTo>
                    <a:pt x="6610134" y="350735"/>
                  </a:lnTo>
                  <a:lnTo>
                    <a:pt x="6575552" y="379069"/>
                  </a:lnTo>
                  <a:lnTo>
                    <a:pt x="6541795" y="408368"/>
                  </a:lnTo>
                  <a:lnTo>
                    <a:pt x="6508890" y="438594"/>
                  </a:lnTo>
                  <a:lnTo>
                    <a:pt x="6476860" y="469734"/>
                  </a:lnTo>
                  <a:lnTo>
                    <a:pt x="6445720" y="501764"/>
                  </a:lnTo>
                  <a:lnTo>
                    <a:pt x="6415494" y="534657"/>
                  </a:lnTo>
                  <a:lnTo>
                    <a:pt x="6386195" y="568413"/>
                  </a:lnTo>
                  <a:lnTo>
                    <a:pt x="6357861" y="603008"/>
                  </a:lnTo>
                  <a:lnTo>
                    <a:pt x="6330505" y="638403"/>
                  </a:lnTo>
                  <a:lnTo>
                    <a:pt x="6304140" y="674585"/>
                  </a:lnTo>
                  <a:lnTo>
                    <a:pt x="6278778" y="711542"/>
                  </a:lnTo>
                  <a:lnTo>
                    <a:pt x="6254470" y="749249"/>
                  </a:lnTo>
                  <a:lnTo>
                    <a:pt x="6231204" y="787679"/>
                  </a:lnTo>
                  <a:lnTo>
                    <a:pt x="6209030" y="826820"/>
                  </a:lnTo>
                  <a:lnTo>
                    <a:pt x="6187948" y="866648"/>
                  </a:lnTo>
                  <a:lnTo>
                    <a:pt x="6167983" y="907135"/>
                  </a:lnTo>
                  <a:lnTo>
                    <a:pt x="6149162" y="948283"/>
                  </a:lnTo>
                  <a:lnTo>
                    <a:pt x="6131496" y="990053"/>
                  </a:lnTo>
                  <a:lnTo>
                    <a:pt x="6115012" y="1032421"/>
                  </a:lnTo>
                  <a:lnTo>
                    <a:pt x="6099721" y="1075372"/>
                  </a:lnTo>
                  <a:lnTo>
                    <a:pt x="6085662" y="1118895"/>
                  </a:lnTo>
                  <a:lnTo>
                    <a:pt x="6072835" y="1162951"/>
                  </a:lnTo>
                  <a:lnTo>
                    <a:pt x="6061278" y="1207541"/>
                  </a:lnTo>
                  <a:lnTo>
                    <a:pt x="6051004" y="1252626"/>
                  </a:lnTo>
                  <a:lnTo>
                    <a:pt x="6042037" y="1298206"/>
                  </a:lnTo>
                  <a:lnTo>
                    <a:pt x="6034379" y="1344231"/>
                  </a:lnTo>
                  <a:lnTo>
                    <a:pt x="6028080" y="1390700"/>
                  </a:lnTo>
                  <a:lnTo>
                    <a:pt x="6023140" y="1437601"/>
                  </a:lnTo>
                  <a:lnTo>
                    <a:pt x="6019584" y="1484884"/>
                  </a:lnTo>
                  <a:lnTo>
                    <a:pt x="6017438" y="1532559"/>
                  </a:lnTo>
                  <a:lnTo>
                    <a:pt x="6016726" y="1580591"/>
                  </a:lnTo>
                  <a:lnTo>
                    <a:pt x="6017438" y="1628622"/>
                  </a:lnTo>
                  <a:lnTo>
                    <a:pt x="6019584" y="1676285"/>
                  </a:lnTo>
                  <a:lnTo>
                    <a:pt x="6023140" y="1723580"/>
                  </a:lnTo>
                  <a:lnTo>
                    <a:pt x="6028080" y="1770481"/>
                  </a:lnTo>
                  <a:lnTo>
                    <a:pt x="6034379" y="1816950"/>
                  </a:lnTo>
                  <a:lnTo>
                    <a:pt x="6042037" y="1862975"/>
                  </a:lnTo>
                  <a:lnTo>
                    <a:pt x="6051004" y="1908556"/>
                  </a:lnTo>
                  <a:lnTo>
                    <a:pt x="6061278" y="1953641"/>
                  </a:lnTo>
                  <a:lnTo>
                    <a:pt x="6072835" y="1998230"/>
                  </a:lnTo>
                  <a:lnTo>
                    <a:pt x="6085662" y="2042287"/>
                  </a:lnTo>
                  <a:lnTo>
                    <a:pt x="6099721" y="2085809"/>
                  </a:lnTo>
                  <a:lnTo>
                    <a:pt x="6115012" y="2128761"/>
                  </a:lnTo>
                  <a:lnTo>
                    <a:pt x="6131496" y="2171141"/>
                  </a:lnTo>
                  <a:lnTo>
                    <a:pt x="6149162" y="2212898"/>
                  </a:lnTo>
                  <a:lnTo>
                    <a:pt x="6167983" y="2254046"/>
                  </a:lnTo>
                  <a:lnTo>
                    <a:pt x="6187948" y="2294534"/>
                  </a:lnTo>
                  <a:lnTo>
                    <a:pt x="6209030" y="2334361"/>
                  </a:lnTo>
                  <a:lnTo>
                    <a:pt x="6231204" y="2373503"/>
                  </a:lnTo>
                  <a:lnTo>
                    <a:pt x="6254470" y="2411933"/>
                  </a:lnTo>
                  <a:lnTo>
                    <a:pt x="6278778" y="2449639"/>
                  </a:lnTo>
                  <a:lnTo>
                    <a:pt x="6304140" y="2486596"/>
                  </a:lnTo>
                  <a:lnTo>
                    <a:pt x="6330505" y="2522778"/>
                  </a:lnTo>
                  <a:lnTo>
                    <a:pt x="6357861" y="2558186"/>
                  </a:lnTo>
                  <a:lnTo>
                    <a:pt x="6386195" y="2592768"/>
                  </a:lnTo>
                  <a:lnTo>
                    <a:pt x="6415494" y="2626525"/>
                  </a:lnTo>
                  <a:lnTo>
                    <a:pt x="6445720" y="2659430"/>
                  </a:lnTo>
                  <a:lnTo>
                    <a:pt x="6476860" y="2691460"/>
                  </a:lnTo>
                  <a:lnTo>
                    <a:pt x="6508890" y="2722588"/>
                  </a:lnTo>
                  <a:lnTo>
                    <a:pt x="6541795" y="2752814"/>
                  </a:lnTo>
                  <a:lnTo>
                    <a:pt x="6575552" y="2782112"/>
                  </a:lnTo>
                  <a:lnTo>
                    <a:pt x="6610134" y="2810446"/>
                  </a:lnTo>
                  <a:lnTo>
                    <a:pt x="6645529" y="2837815"/>
                  </a:lnTo>
                  <a:lnTo>
                    <a:pt x="6681711" y="2864180"/>
                  </a:lnTo>
                  <a:lnTo>
                    <a:pt x="6718668" y="2889529"/>
                  </a:lnTo>
                  <a:lnTo>
                    <a:pt x="6756374" y="2913850"/>
                  </a:lnTo>
                  <a:lnTo>
                    <a:pt x="6794805" y="2937103"/>
                  </a:lnTo>
                  <a:lnTo>
                    <a:pt x="6833946" y="2959277"/>
                  </a:lnTo>
                  <a:lnTo>
                    <a:pt x="6873773" y="2980359"/>
                  </a:lnTo>
                  <a:lnTo>
                    <a:pt x="6914274" y="3000324"/>
                  </a:lnTo>
                  <a:lnTo>
                    <a:pt x="6955409" y="3019158"/>
                  </a:lnTo>
                  <a:lnTo>
                    <a:pt x="6997179" y="3036824"/>
                  </a:lnTo>
                  <a:lnTo>
                    <a:pt x="7039546" y="3053308"/>
                  </a:lnTo>
                  <a:lnTo>
                    <a:pt x="7082510" y="3068586"/>
                  </a:lnTo>
                  <a:lnTo>
                    <a:pt x="7126021" y="3082645"/>
                  </a:lnTo>
                  <a:lnTo>
                    <a:pt x="7170090" y="3095472"/>
                  </a:lnTo>
                  <a:lnTo>
                    <a:pt x="7214679" y="3107029"/>
                  </a:lnTo>
                  <a:lnTo>
                    <a:pt x="7259764" y="3117304"/>
                  </a:lnTo>
                  <a:lnTo>
                    <a:pt x="7305332" y="3126282"/>
                  </a:lnTo>
                  <a:lnTo>
                    <a:pt x="7351369" y="3133928"/>
                  </a:lnTo>
                  <a:lnTo>
                    <a:pt x="7397839" y="3140227"/>
                  </a:lnTo>
                  <a:lnTo>
                    <a:pt x="7444727" y="3145167"/>
                  </a:lnTo>
                  <a:lnTo>
                    <a:pt x="7492022" y="3148723"/>
                  </a:lnTo>
                  <a:lnTo>
                    <a:pt x="7539698" y="3150870"/>
                  </a:lnTo>
                  <a:lnTo>
                    <a:pt x="7587729" y="3151594"/>
                  </a:lnTo>
                  <a:lnTo>
                    <a:pt x="7635748" y="3150870"/>
                  </a:lnTo>
                  <a:lnTo>
                    <a:pt x="7683424" y="3148723"/>
                  </a:lnTo>
                  <a:lnTo>
                    <a:pt x="7730718" y="3145167"/>
                  </a:lnTo>
                  <a:lnTo>
                    <a:pt x="7777607" y="3140227"/>
                  </a:lnTo>
                  <a:lnTo>
                    <a:pt x="7824076" y="3133928"/>
                  </a:lnTo>
                  <a:lnTo>
                    <a:pt x="7870114" y="3126282"/>
                  </a:lnTo>
                  <a:lnTo>
                    <a:pt x="7915681" y="3117304"/>
                  </a:lnTo>
                  <a:lnTo>
                    <a:pt x="7960779" y="3107029"/>
                  </a:lnTo>
                  <a:lnTo>
                    <a:pt x="8005356" y="3095472"/>
                  </a:lnTo>
                  <a:lnTo>
                    <a:pt x="8049425" y="3082645"/>
                  </a:lnTo>
                  <a:lnTo>
                    <a:pt x="8092948" y="3068586"/>
                  </a:lnTo>
                  <a:lnTo>
                    <a:pt x="8135899" y="3053308"/>
                  </a:lnTo>
                  <a:lnTo>
                    <a:pt x="8178266" y="3036824"/>
                  </a:lnTo>
                  <a:lnTo>
                    <a:pt x="8220037" y="3019158"/>
                  </a:lnTo>
                  <a:lnTo>
                    <a:pt x="8261172" y="3000324"/>
                  </a:lnTo>
                  <a:lnTo>
                    <a:pt x="8301672" y="2980359"/>
                  </a:lnTo>
                  <a:lnTo>
                    <a:pt x="8341500" y="2959277"/>
                  </a:lnTo>
                  <a:lnTo>
                    <a:pt x="8380641" y="2937103"/>
                  </a:lnTo>
                  <a:lnTo>
                    <a:pt x="8419071" y="2913850"/>
                  </a:lnTo>
                  <a:lnTo>
                    <a:pt x="8456778" y="2889529"/>
                  </a:lnTo>
                  <a:lnTo>
                    <a:pt x="8493735" y="2864180"/>
                  </a:lnTo>
                  <a:lnTo>
                    <a:pt x="8529917" y="2837815"/>
                  </a:lnTo>
                  <a:lnTo>
                    <a:pt x="8565312" y="2810446"/>
                  </a:lnTo>
                  <a:lnTo>
                    <a:pt x="8599907" y="2782112"/>
                  </a:lnTo>
                  <a:lnTo>
                    <a:pt x="8633650" y="2752814"/>
                  </a:lnTo>
                  <a:lnTo>
                    <a:pt x="8666556" y="2722588"/>
                  </a:lnTo>
                  <a:lnTo>
                    <a:pt x="8698586" y="2691460"/>
                  </a:lnTo>
                  <a:lnTo>
                    <a:pt x="8729726" y="2659430"/>
                  </a:lnTo>
                  <a:lnTo>
                    <a:pt x="8759952" y="2626525"/>
                  </a:lnTo>
                  <a:lnTo>
                    <a:pt x="8789251" y="2592768"/>
                  </a:lnTo>
                  <a:lnTo>
                    <a:pt x="8817585" y="2558186"/>
                  </a:lnTo>
                  <a:lnTo>
                    <a:pt x="8844940" y="2522778"/>
                  </a:lnTo>
                  <a:lnTo>
                    <a:pt x="8871318" y="2486596"/>
                  </a:lnTo>
                  <a:lnTo>
                    <a:pt x="8896667" y="2449639"/>
                  </a:lnTo>
                  <a:lnTo>
                    <a:pt x="8920975" y="2411933"/>
                  </a:lnTo>
                  <a:lnTo>
                    <a:pt x="8944242" y="2373503"/>
                  </a:lnTo>
                  <a:lnTo>
                    <a:pt x="8966416" y="2334361"/>
                  </a:lnTo>
                  <a:lnTo>
                    <a:pt x="8987498" y="2294534"/>
                  </a:lnTo>
                  <a:lnTo>
                    <a:pt x="9007462" y="2254046"/>
                  </a:lnTo>
                  <a:lnTo>
                    <a:pt x="9026284" y="2212898"/>
                  </a:lnTo>
                  <a:lnTo>
                    <a:pt x="9043949" y="2171141"/>
                  </a:lnTo>
                  <a:lnTo>
                    <a:pt x="9060434" y="2128761"/>
                  </a:lnTo>
                  <a:lnTo>
                    <a:pt x="9075725" y="2085809"/>
                  </a:lnTo>
                  <a:lnTo>
                    <a:pt x="9089784" y="2042287"/>
                  </a:lnTo>
                  <a:lnTo>
                    <a:pt x="9102611" y="1998230"/>
                  </a:lnTo>
                  <a:lnTo>
                    <a:pt x="9114168" y="1953641"/>
                  </a:lnTo>
                  <a:lnTo>
                    <a:pt x="9124442" y="1908556"/>
                  </a:lnTo>
                  <a:lnTo>
                    <a:pt x="9133408" y="1862975"/>
                  </a:lnTo>
                  <a:lnTo>
                    <a:pt x="9141066" y="1816950"/>
                  </a:lnTo>
                  <a:lnTo>
                    <a:pt x="9147365" y="1770481"/>
                  </a:lnTo>
                  <a:lnTo>
                    <a:pt x="9152306" y="1723580"/>
                  </a:lnTo>
                  <a:lnTo>
                    <a:pt x="9155862" y="1676285"/>
                  </a:lnTo>
                  <a:lnTo>
                    <a:pt x="9158008" y="1628622"/>
                  </a:lnTo>
                  <a:lnTo>
                    <a:pt x="9158719" y="1580591"/>
                  </a:lnTo>
                  <a:close/>
                </a:path>
              </a:pathLst>
            </a:custGeom>
            <a:solidFill>
              <a:srgbClr val="FDFDFD"/>
            </a:solidFill>
          </p:spPr>
          <p:txBody>
            <a:bodyPr wrap="square" lIns="0" tIns="0" rIns="0" bIns="0" rtlCol="0"/>
            <a:lstStyle/>
            <a:p>
              <a:endParaRPr/>
            </a:p>
          </p:txBody>
        </p:sp>
      </p:grpSp>
      <p:sp>
        <p:nvSpPr>
          <p:cNvPr id="15" name="object 15"/>
          <p:cNvSpPr txBox="1"/>
          <p:nvPr/>
        </p:nvSpPr>
        <p:spPr>
          <a:xfrm>
            <a:off x="1060514" y="5825542"/>
            <a:ext cx="5931535" cy="1073150"/>
          </a:xfrm>
          <a:prstGeom prst="rect">
            <a:avLst/>
          </a:prstGeom>
        </p:spPr>
        <p:txBody>
          <a:bodyPr vert="horz" wrap="square" lIns="0" tIns="12700" rIns="0" bIns="0" rtlCol="0">
            <a:spAutoFit/>
          </a:bodyPr>
          <a:lstStyle/>
          <a:p>
            <a:pPr marL="12700" marR="5080" indent="1182370">
              <a:lnSpc>
                <a:spcPct val="114599"/>
              </a:lnSpc>
              <a:spcBef>
                <a:spcPts val="100"/>
              </a:spcBef>
            </a:pPr>
            <a:r>
              <a:rPr sz="3000" b="1" spc="-20" dirty="0">
                <a:solidFill>
                  <a:srgbClr val="FBFDFF"/>
                </a:solidFill>
                <a:latin typeface="Trebuchet MS"/>
                <a:cs typeface="Trebuchet MS"/>
              </a:rPr>
              <a:t>Dr.</a:t>
            </a:r>
            <a:r>
              <a:rPr sz="3000" b="1" spc="-245" dirty="0">
                <a:solidFill>
                  <a:srgbClr val="FBFDFF"/>
                </a:solidFill>
                <a:latin typeface="Trebuchet MS"/>
                <a:cs typeface="Trebuchet MS"/>
              </a:rPr>
              <a:t> </a:t>
            </a:r>
            <a:r>
              <a:rPr sz="3000" b="1" spc="225" dirty="0">
                <a:solidFill>
                  <a:srgbClr val="FBFDFF"/>
                </a:solidFill>
                <a:latin typeface="Trebuchet MS"/>
                <a:cs typeface="Trebuchet MS"/>
              </a:rPr>
              <a:t>Subhasree</a:t>
            </a:r>
            <a:r>
              <a:rPr sz="3000" b="1" spc="-245" dirty="0">
                <a:solidFill>
                  <a:srgbClr val="FBFDFF"/>
                </a:solidFill>
                <a:latin typeface="Trebuchet MS"/>
                <a:cs typeface="Trebuchet MS"/>
              </a:rPr>
              <a:t> </a:t>
            </a:r>
            <a:r>
              <a:rPr sz="3000" b="1" spc="370" dirty="0">
                <a:solidFill>
                  <a:srgbClr val="FBFDFF"/>
                </a:solidFill>
                <a:latin typeface="Trebuchet MS"/>
                <a:cs typeface="Trebuchet MS"/>
              </a:rPr>
              <a:t>Nag </a:t>
            </a:r>
            <a:r>
              <a:rPr sz="3000" b="1" spc="195" dirty="0">
                <a:solidFill>
                  <a:srgbClr val="FBFDFF"/>
                </a:solidFill>
                <a:latin typeface="Trebuchet MS"/>
                <a:cs typeface="Trebuchet MS"/>
              </a:rPr>
              <a:t>Regional</a:t>
            </a:r>
            <a:r>
              <a:rPr sz="3000" b="1" spc="-254" dirty="0">
                <a:solidFill>
                  <a:srgbClr val="FBFDFF"/>
                </a:solidFill>
                <a:latin typeface="Trebuchet MS"/>
                <a:cs typeface="Trebuchet MS"/>
              </a:rPr>
              <a:t> </a:t>
            </a:r>
            <a:r>
              <a:rPr sz="3000" b="1" spc="165" dirty="0">
                <a:solidFill>
                  <a:srgbClr val="FBFDFF"/>
                </a:solidFill>
                <a:latin typeface="Trebuchet MS"/>
                <a:cs typeface="Trebuchet MS"/>
              </a:rPr>
              <a:t>Solutions</a:t>
            </a:r>
            <a:r>
              <a:rPr sz="3000" b="1" spc="-250" dirty="0">
                <a:solidFill>
                  <a:srgbClr val="FBFDFF"/>
                </a:solidFill>
                <a:latin typeface="Trebuchet MS"/>
                <a:cs typeface="Trebuchet MS"/>
              </a:rPr>
              <a:t> </a:t>
            </a:r>
            <a:r>
              <a:rPr sz="3000" b="1" spc="200" dirty="0">
                <a:solidFill>
                  <a:srgbClr val="FBFDFF"/>
                </a:solidFill>
                <a:latin typeface="Trebuchet MS"/>
                <a:cs typeface="Trebuchet MS"/>
              </a:rPr>
              <a:t>Consultant</a:t>
            </a:r>
            <a:endParaRPr sz="3000">
              <a:latin typeface="Trebuchet MS"/>
              <a:cs typeface="Trebuchet MS"/>
            </a:endParaRPr>
          </a:p>
        </p:txBody>
      </p:sp>
      <p:sp>
        <p:nvSpPr>
          <p:cNvPr id="16" name="object 16"/>
          <p:cNvSpPr txBox="1"/>
          <p:nvPr/>
        </p:nvSpPr>
        <p:spPr>
          <a:xfrm>
            <a:off x="3140748" y="2847655"/>
            <a:ext cx="496570" cy="1790700"/>
          </a:xfrm>
          <a:prstGeom prst="rect">
            <a:avLst/>
          </a:prstGeom>
        </p:spPr>
        <p:txBody>
          <a:bodyPr vert="horz" wrap="square" lIns="0" tIns="16510" rIns="0" bIns="0" rtlCol="0">
            <a:spAutoFit/>
          </a:bodyPr>
          <a:lstStyle/>
          <a:p>
            <a:pPr marL="12700">
              <a:lnSpc>
                <a:spcPct val="100000"/>
              </a:lnSpc>
              <a:spcBef>
                <a:spcPts val="130"/>
              </a:spcBef>
            </a:pPr>
            <a:r>
              <a:rPr sz="11550" spc="-3700" dirty="0">
                <a:latin typeface="Lucida Sans Unicode"/>
                <a:cs typeface="Lucida Sans Unicode"/>
              </a:rPr>
              <a:t>1</a:t>
            </a:r>
            <a:endParaRPr sz="11550">
              <a:latin typeface="Lucida Sans Unicode"/>
              <a:cs typeface="Lucida Sans Unicode"/>
            </a:endParaRPr>
          </a:p>
        </p:txBody>
      </p:sp>
      <p:sp>
        <p:nvSpPr>
          <p:cNvPr id="17" name="object 17"/>
          <p:cNvSpPr txBox="1"/>
          <p:nvPr/>
        </p:nvSpPr>
        <p:spPr>
          <a:xfrm>
            <a:off x="15296652" y="2632959"/>
            <a:ext cx="1085215" cy="2184400"/>
          </a:xfrm>
          <a:prstGeom prst="rect">
            <a:avLst/>
          </a:prstGeom>
        </p:spPr>
        <p:txBody>
          <a:bodyPr vert="horz" wrap="square" lIns="0" tIns="14605" rIns="0" bIns="0" rtlCol="0">
            <a:spAutoFit/>
          </a:bodyPr>
          <a:lstStyle/>
          <a:p>
            <a:pPr marL="12700">
              <a:lnSpc>
                <a:spcPct val="100000"/>
              </a:lnSpc>
              <a:spcBef>
                <a:spcPts val="115"/>
              </a:spcBef>
            </a:pPr>
            <a:r>
              <a:rPr sz="14150" spc="-680" dirty="0">
                <a:latin typeface="Lucida Sans Unicode"/>
                <a:cs typeface="Lucida Sans Unicode"/>
              </a:rPr>
              <a:t>3</a:t>
            </a:r>
            <a:endParaRPr sz="14150">
              <a:latin typeface="Lucida Sans Unicode"/>
              <a:cs typeface="Lucida Sans Unicode"/>
            </a:endParaRPr>
          </a:p>
        </p:txBody>
      </p:sp>
      <p:sp>
        <p:nvSpPr>
          <p:cNvPr id="18" name="object 18"/>
          <p:cNvSpPr txBox="1">
            <a:spLocks noGrp="1"/>
          </p:cNvSpPr>
          <p:nvPr>
            <p:ph type="title"/>
          </p:nvPr>
        </p:nvSpPr>
        <p:spPr>
          <a:xfrm>
            <a:off x="9292432" y="2642484"/>
            <a:ext cx="1059815" cy="2184400"/>
          </a:xfrm>
          <a:prstGeom prst="rect">
            <a:avLst/>
          </a:prstGeom>
        </p:spPr>
        <p:txBody>
          <a:bodyPr vert="horz" wrap="square" lIns="0" tIns="14605" rIns="0" bIns="0" rtlCol="0">
            <a:spAutoFit/>
          </a:bodyPr>
          <a:lstStyle/>
          <a:p>
            <a:pPr marL="12700">
              <a:lnSpc>
                <a:spcPct val="100000"/>
              </a:lnSpc>
              <a:spcBef>
                <a:spcPts val="115"/>
              </a:spcBef>
            </a:pPr>
            <a:r>
              <a:rPr sz="14150" b="0" spc="-860" dirty="0">
                <a:solidFill>
                  <a:srgbClr val="000000"/>
                </a:solidFill>
                <a:latin typeface="Lucida Sans Unicode"/>
                <a:cs typeface="Lucida Sans Unicode"/>
              </a:rPr>
              <a:t>2</a:t>
            </a:r>
            <a:endParaRPr sz="14150">
              <a:latin typeface="Lucida Sans Unicode"/>
              <a:cs typeface="Lucida Sans Unicode"/>
            </a:endParaRPr>
          </a:p>
        </p:txBody>
      </p:sp>
      <p:sp>
        <p:nvSpPr>
          <p:cNvPr id="19" name="object 19"/>
          <p:cNvSpPr txBox="1"/>
          <p:nvPr/>
        </p:nvSpPr>
        <p:spPr>
          <a:xfrm>
            <a:off x="7624742" y="5824390"/>
            <a:ext cx="4638675" cy="1645920"/>
          </a:xfrm>
          <a:prstGeom prst="rect">
            <a:avLst/>
          </a:prstGeom>
        </p:spPr>
        <p:txBody>
          <a:bodyPr vert="horz" wrap="square" lIns="0" tIns="12065" rIns="0" bIns="0" rtlCol="0">
            <a:spAutoFit/>
          </a:bodyPr>
          <a:lstStyle/>
          <a:p>
            <a:pPr marL="955040" marR="946150" algn="ctr">
              <a:lnSpc>
                <a:spcPct val="115599"/>
              </a:lnSpc>
              <a:spcBef>
                <a:spcPts val="95"/>
              </a:spcBef>
            </a:pPr>
            <a:r>
              <a:rPr sz="2300" b="1" dirty="0">
                <a:solidFill>
                  <a:srgbClr val="FDFDFD"/>
                </a:solidFill>
                <a:latin typeface="Trebuchet MS"/>
                <a:cs typeface="Trebuchet MS"/>
              </a:rPr>
              <a:t>Prof.</a:t>
            </a:r>
            <a:r>
              <a:rPr sz="2300" b="1" spc="-180" dirty="0">
                <a:solidFill>
                  <a:srgbClr val="FDFDFD"/>
                </a:solidFill>
                <a:latin typeface="Trebuchet MS"/>
                <a:cs typeface="Trebuchet MS"/>
              </a:rPr>
              <a:t> </a:t>
            </a:r>
            <a:r>
              <a:rPr sz="2300" b="1" spc="225" dirty="0">
                <a:solidFill>
                  <a:srgbClr val="FDFDFD"/>
                </a:solidFill>
                <a:latin typeface="Trebuchet MS"/>
                <a:cs typeface="Trebuchet MS"/>
              </a:rPr>
              <a:t>Rachna</a:t>
            </a:r>
            <a:r>
              <a:rPr sz="2300" b="1" spc="-180" dirty="0">
                <a:solidFill>
                  <a:srgbClr val="FDFDFD"/>
                </a:solidFill>
                <a:latin typeface="Trebuchet MS"/>
                <a:cs typeface="Trebuchet MS"/>
              </a:rPr>
              <a:t> </a:t>
            </a:r>
            <a:r>
              <a:rPr sz="2300" b="1" spc="215" dirty="0">
                <a:solidFill>
                  <a:srgbClr val="FDFDFD"/>
                </a:solidFill>
                <a:latin typeface="Trebuchet MS"/>
                <a:cs typeface="Trebuchet MS"/>
              </a:rPr>
              <a:t>Garg </a:t>
            </a:r>
            <a:r>
              <a:rPr sz="2300" b="1" spc="95" dirty="0">
                <a:solidFill>
                  <a:srgbClr val="FDFDFD"/>
                </a:solidFill>
                <a:latin typeface="Trebuchet MS"/>
                <a:cs typeface="Trebuchet MS"/>
              </a:rPr>
              <a:t>Librarian</a:t>
            </a:r>
            <a:endParaRPr sz="2300">
              <a:latin typeface="Trebuchet MS"/>
              <a:cs typeface="Trebuchet MS"/>
            </a:endParaRPr>
          </a:p>
          <a:p>
            <a:pPr marL="12700" marR="5080" algn="ctr">
              <a:lnSpc>
                <a:spcPct val="115599"/>
              </a:lnSpc>
            </a:pPr>
            <a:r>
              <a:rPr sz="2300" b="1" spc="100" dirty="0">
                <a:solidFill>
                  <a:srgbClr val="FDFDFD"/>
                </a:solidFill>
                <a:latin typeface="Trebuchet MS"/>
                <a:cs typeface="Trebuchet MS"/>
              </a:rPr>
              <a:t>Delhi</a:t>
            </a:r>
            <a:r>
              <a:rPr sz="2300" b="1" spc="-170" dirty="0">
                <a:solidFill>
                  <a:srgbClr val="FDFDFD"/>
                </a:solidFill>
                <a:latin typeface="Trebuchet MS"/>
                <a:cs typeface="Trebuchet MS"/>
              </a:rPr>
              <a:t> </a:t>
            </a:r>
            <a:r>
              <a:rPr sz="2300" b="1" spc="155" dirty="0">
                <a:solidFill>
                  <a:srgbClr val="FDFDFD"/>
                </a:solidFill>
                <a:latin typeface="Trebuchet MS"/>
                <a:cs typeface="Trebuchet MS"/>
              </a:rPr>
              <a:t>Technological</a:t>
            </a:r>
            <a:r>
              <a:rPr sz="2300" b="1" spc="-170" dirty="0">
                <a:solidFill>
                  <a:srgbClr val="FDFDFD"/>
                </a:solidFill>
                <a:latin typeface="Trebuchet MS"/>
                <a:cs typeface="Trebuchet MS"/>
              </a:rPr>
              <a:t> </a:t>
            </a:r>
            <a:r>
              <a:rPr sz="2300" b="1" spc="105" dirty="0">
                <a:solidFill>
                  <a:srgbClr val="FDFDFD"/>
                </a:solidFill>
                <a:latin typeface="Trebuchet MS"/>
                <a:cs typeface="Trebuchet MS"/>
              </a:rPr>
              <a:t>University </a:t>
            </a:r>
            <a:r>
              <a:rPr sz="2300" b="1" spc="130" dirty="0">
                <a:solidFill>
                  <a:srgbClr val="FDFDFD"/>
                </a:solidFill>
                <a:latin typeface="Trebuchet MS"/>
                <a:cs typeface="Trebuchet MS"/>
              </a:rPr>
              <a:t>Supervisor</a:t>
            </a:r>
            <a:endParaRPr sz="2300">
              <a:latin typeface="Trebuchet MS"/>
              <a:cs typeface="Trebuchet MS"/>
            </a:endParaRPr>
          </a:p>
        </p:txBody>
      </p:sp>
      <p:sp>
        <p:nvSpPr>
          <p:cNvPr id="20" name="object 20"/>
          <p:cNvSpPr txBox="1"/>
          <p:nvPr/>
        </p:nvSpPr>
        <p:spPr>
          <a:xfrm>
            <a:off x="13267653" y="5803695"/>
            <a:ext cx="4605020" cy="1663700"/>
          </a:xfrm>
          <a:prstGeom prst="rect">
            <a:avLst/>
          </a:prstGeom>
        </p:spPr>
        <p:txBody>
          <a:bodyPr vert="horz" wrap="square" lIns="0" tIns="12065" rIns="0" bIns="0" rtlCol="0">
            <a:spAutoFit/>
          </a:bodyPr>
          <a:lstStyle/>
          <a:p>
            <a:pPr marL="871219" marR="863600" indent="770890">
              <a:lnSpc>
                <a:spcPct val="116799"/>
              </a:lnSpc>
              <a:spcBef>
                <a:spcPts val="95"/>
              </a:spcBef>
            </a:pPr>
            <a:r>
              <a:rPr sz="2300" b="1" spc="-10" dirty="0">
                <a:solidFill>
                  <a:srgbClr val="FDFDFD"/>
                </a:solidFill>
                <a:latin typeface="Trebuchet MS"/>
                <a:cs typeface="Trebuchet MS"/>
              </a:rPr>
              <a:t>Dr.</a:t>
            </a:r>
            <a:r>
              <a:rPr sz="2300" b="1" spc="-185" dirty="0">
                <a:solidFill>
                  <a:srgbClr val="FDFDFD"/>
                </a:solidFill>
                <a:latin typeface="Trebuchet MS"/>
                <a:cs typeface="Trebuchet MS"/>
              </a:rPr>
              <a:t> </a:t>
            </a:r>
            <a:r>
              <a:rPr sz="2300" b="1" spc="75" dirty="0">
                <a:solidFill>
                  <a:srgbClr val="FDFDFD"/>
                </a:solidFill>
                <a:latin typeface="Trebuchet MS"/>
                <a:cs typeface="Trebuchet MS"/>
              </a:rPr>
              <a:t>Lalita </a:t>
            </a:r>
            <a:r>
              <a:rPr sz="2300" b="1" spc="185" dirty="0">
                <a:solidFill>
                  <a:srgbClr val="FDFDFD"/>
                </a:solidFill>
                <a:latin typeface="Trebuchet MS"/>
                <a:cs typeface="Trebuchet MS"/>
              </a:rPr>
              <a:t>Assistant</a:t>
            </a:r>
            <a:r>
              <a:rPr sz="2300" b="1" spc="-180" dirty="0">
                <a:solidFill>
                  <a:srgbClr val="FDFDFD"/>
                </a:solidFill>
                <a:latin typeface="Trebuchet MS"/>
                <a:cs typeface="Trebuchet MS"/>
              </a:rPr>
              <a:t> </a:t>
            </a:r>
            <a:r>
              <a:rPr sz="2300" b="1" spc="85" dirty="0">
                <a:solidFill>
                  <a:srgbClr val="FDFDFD"/>
                </a:solidFill>
                <a:latin typeface="Trebuchet MS"/>
                <a:cs typeface="Trebuchet MS"/>
              </a:rPr>
              <a:t>Librarian</a:t>
            </a:r>
            <a:endParaRPr sz="2300">
              <a:latin typeface="Trebuchet MS"/>
              <a:cs typeface="Trebuchet MS"/>
            </a:endParaRPr>
          </a:p>
          <a:p>
            <a:pPr marL="1383030" marR="5080" indent="-1370965">
              <a:lnSpc>
                <a:spcPct val="116799"/>
              </a:lnSpc>
            </a:pPr>
            <a:r>
              <a:rPr sz="2300" b="1" spc="90" dirty="0">
                <a:solidFill>
                  <a:srgbClr val="FDFDFD"/>
                </a:solidFill>
                <a:latin typeface="Trebuchet MS"/>
                <a:cs typeface="Trebuchet MS"/>
              </a:rPr>
              <a:t>Delhi</a:t>
            </a:r>
            <a:r>
              <a:rPr sz="2300" b="1" spc="-180" dirty="0">
                <a:solidFill>
                  <a:srgbClr val="FDFDFD"/>
                </a:solidFill>
                <a:latin typeface="Trebuchet MS"/>
                <a:cs typeface="Trebuchet MS"/>
              </a:rPr>
              <a:t> </a:t>
            </a:r>
            <a:r>
              <a:rPr sz="2300" b="1" spc="145" dirty="0">
                <a:solidFill>
                  <a:srgbClr val="FDFDFD"/>
                </a:solidFill>
                <a:latin typeface="Trebuchet MS"/>
                <a:cs typeface="Trebuchet MS"/>
              </a:rPr>
              <a:t>Technological</a:t>
            </a:r>
            <a:r>
              <a:rPr sz="2300" b="1" spc="-180" dirty="0">
                <a:solidFill>
                  <a:srgbClr val="FDFDFD"/>
                </a:solidFill>
                <a:latin typeface="Trebuchet MS"/>
                <a:cs typeface="Trebuchet MS"/>
              </a:rPr>
              <a:t> </a:t>
            </a:r>
            <a:r>
              <a:rPr sz="2300" b="1" spc="95" dirty="0">
                <a:solidFill>
                  <a:srgbClr val="FDFDFD"/>
                </a:solidFill>
                <a:latin typeface="Trebuchet MS"/>
                <a:cs typeface="Trebuchet MS"/>
              </a:rPr>
              <a:t>University </a:t>
            </a:r>
            <a:r>
              <a:rPr sz="2300" b="1" spc="125" dirty="0">
                <a:solidFill>
                  <a:srgbClr val="FDFDFD"/>
                </a:solidFill>
                <a:latin typeface="Trebuchet MS"/>
                <a:cs typeface="Trebuchet MS"/>
              </a:rPr>
              <a:t>Coordinater</a:t>
            </a:r>
            <a:endParaRPr sz="2300">
              <a:latin typeface="Trebuchet MS"/>
              <a:cs typeface="Trebuchet MS"/>
            </a:endParaRPr>
          </a:p>
        </p:txBody>
      </p:sp>
      <p:pic>
        <p:nvPicPr>
          <p:cNvPr id="21" name="object 21"/>
          <p:cNvPicPr/>
          <p:nvPr/>
        </p:nvPicPr>
        <p:blipFill>
          <a:blip r:embed="rId2" cstate="print"/>
          <a:stretch>
            <a:fillRect/>
          </a:stretch>
        </p:blipFill>
        <p:spPr>
          <a:xfrm>
            <a:off x="1028700" y="1283256"/>
            <a:ext cx="761999" cy="190499"/>
          </a:xfrm>
          <a:prstGeom prst="rect">
            <a:avLst/>
          </a:prstGeom>
        </p:spPr>
      </p:pic>
      <p:pic>
        <p:nvPicPr>
          <p:cNvPr id="22" name="object 22"/>
          <p:cNvPicPr/>
          <p:nvPr/>
        </p:nvPicPr>
        <p:blipFill>
          <a:blip r:embed="rId3" cstate="print"/>
          <a:stretch>
            <a:fillRect/>
          </a:stretch>
        </p:blipFill>
        <p:spPr>
          <a:xfrm>
            <a:off x="10324548" y="0"/>
            <a:ext cx="4468120" cy="1816099"/>
          </a:xfrm>
          <a:prstGeom prst="rect">
            <a:avLst/>
          </a:prstGeom>
        </p:spPr>
      </p:pic>
      <p:pic>
        <p:nvPicPr>
          <p:cNvPr id="23" name="object 23"/>
          <p:cNvPicPr/>
          <p:nvPr/>
        </p:nvPicPr>
        <p:blipFill>
          <a:blip r:embed="rId4" cstate="print"/>
          <a:stretch>
            <a:fillRect/>
          </a:stretch>
        </p:blipFill>
        <p:spPr>
          <a:xfrm>
            <a:off x="16109379" y="7551245"/>
            <a:ext cx="2178620" cy="2735753"/>
          </a:xfrm>
          <a:prstGeom prst="rect">
            <a:avLst/>
          </a:prstGeom>
        </p:spPr>
      </p:pic>
      <p:grpSp>
        <p:nvGrpSpPr>
          <p:cNvPr id="24" name="object 24"/>
          <p:cNvGrpSpPr/>
          <p:nvPr/>
        </p:nvGrpSpPr>
        <p:grpSpPr>
          <a:xfrm>
            <a:off x="16341486" y="153007"/>
            <a:ext cx="1946910" cy="1946910"/>
            <a:chOff x="16341486" y="153007"/>
            <a:chExt cx="1946910" cy="1946910"/>
          </a:xfrm>
        </p:grpSpPr>
        <p:pic>
          <p:nvPicPr>
            <p:cNvPr id="25" name="object 25"/>
            <p:cNvPicPr/>
            <p:nvPr/>
          </p:nvPicPr>
          <p:blipFill>
            <a:blip r:embed="rId2" cstate="print"/>
            <a:stretch>
              <a:fillRect/>
            </a:stretch>
          </p:blipFill>
          <p:spPr>
            <a:xfrm>
              <a:off x="16501750" y="1283256"/>
              <a:ext cx="761999" cy="190499"/>
            </a:xfrm>
            <a:prstGeom prst="rect">
              <a:avLst/>
            </a:prstGeom>
          </p:spPr>
        </p:pic>
        <p:pic>
          <p:nvPicPr>
            <p:cNvPr id="26" name="object 26"/>
            <p:cNvPicPr/>
            <p:nvPr/>
          </p:nvPicPr>
          <p:blipFill>
            <a:blip r:embed="rId5" cstate="print"/>
            <a:stretch>
              <a:fillRect/>
            </a:stretch>
          </p:blipFill>
          <p:spPr>
            <a:xfrm>
              <a:off x="16341486" y="153007"/>
              <a:ext cx="1946513" cy="1946512"/>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pic>
        <p:nvPicPr>
          <p:cNvPr id="3" name="object 3"/>
          <p:cNvPicPr/>
          <p:nvPr/>
        </p:nvPicPr>
        <p:blipFill>
          <a:blip r:embed="rId2" cstate="print"/>
          <a:stretch>
            <a:fillRect/>
          </a:stretch>
        </p:blipFill>
        <p:spPr>
          <a:xfrm>
            <a:off x="16501749" y="1622395"/>
            <a:ext cx="761999" cy="190499"/>
          </a:xfrm>
          <a:prstGeom prst="rect">
            <a:avLst/>
          </a:prstGeom>
        </p:spPr>
      </p:pic>
      <p:pic>
        <p:nvPicPr>
          <p:cNvPr id="4" name="object 4"/>
          <p:cNvPicPr/>
          <p:nvPr/>
        </p:nvPicPr>
        <p:blipFill>
          <a:blip r:embed="rId2" cstate="print"/>
          <a:stretch>
            <a:fillRect/>
          </a:stretch>
        </p:blipFill>
        <p:spPr>
          <a:xfrm>
            <a:off x="1028700" y="1622395"/>
            <a:ext cx="761999" cy="190499"/>
          </a:xfrm>
          <a:prstGeom prst="rect">
            <a:avLst/>
          </a:prstGeom>
        </p:spPr>
      </p:pic>
      <p:pic>
        <p:nvPicPr>
          <p:cNvPr id="5" name="object 5"/>
          <p:cNvPicPr/>
          <p:nvPr/>
        </p:nvPicPr>
        <p:blipFill>
          <a:blip r:embed="rId3" cstate="print"/>
          <a:stretch>
            <a:fillRect/>
          </a:stretch>
        </p:blipFill>
        <p:spPr>
          <a:xfrm>
            <a:off x="5844661" y="6589227"/>
            <a:ext cx="752474" cy="209549"/>
          </a:xfrm>
          <a:prstGeom prst="rect">
            <a:avLst/>
          </a:prstGeom>
        </p:spPr>
      </p:pic>
      <p:sp>
        <p:nvSpPr>
          <p:cNvPr id="6" name="object 6"/>
          <p:cNvSpPr txBox="1">
            <a:spLocks noGrp="1"/>
          </p:cNvSpPr>
          <p:nvPr>
            <p:ph type="title"/>
          </p:nvPr>
        </p:nvSpPr>
        <p:spPr>
          <a:xfrm>
            <a:off x="1016000" y="2467227"/>
            <a:ext cx="7518400" cy="1597873"/>
          </a:xfrm>
          <a:prstGeom prst="rect">
            <a:avLst/>
          </a:prstGeom>
        </p:spPr>
        <p:txBody>
          <a:bodyPr vert="horz" wrap="square" lIns="0" tIns="12700" rIns="0" bIns="0" rtlCol="0">
            <a:spAutoFit/>
          </a:bodyPr>
          <a:lstStyle/>
          <a:p>
            <a:pPr marL="12700">
              <a:lnSpc>
                <a:spcPct val="100000"/>
              </a:lnSpc>
              <a:spcBef>
                <a:spcPts val="100"/>
              </a:spcBef>
            </a:pPr>
            <a:r>
              <a:rPr lang="pt-BR" sz="10300" b="0" spc="-1235" dirty="0">
                <a:solidFill>
                  <a:srgbClr val="FFFFFF"/>
                </a:solidFill>
              </a:rPr>
              <a:t>K E Y</a:t>
            </a:r>
            <a:r>
              <a:rPr lang="pt-BR" sz="10300" b="0" spc="-685" dirty="0">
                <a:solidFill>
                  <a:srgbClr val="FFFFFF"/>
                </a:solidFill>
              </a:rPr>
              <a:t> </a:t>
            </a:r>
            <a:r>
              <a:rPr lang="pt-BR" sz="10300" b="0" spc="-685" dirty="0" smtClean="0">
                <a:solidFill>
                  <a:srgbClr val="FFFFFF"/>
                </a:solidFill>
              </a:rPr>
              <a:t> </a:t>
            </a:r>
            <a:r>
              <a:rPr lang="pt-BR" sz="10300" b="0" spc="-1160" dirty="0" smtClean="0">
                <a:solidFill>
                  <a:srgbClr val="FFFFFF"/>
                </a:solidFill>
              </a:rPr>
              <a:t>T </a:t>
            </a:r>
            <a:r>
              <a:rPr lang="pt-BR" sz="10300" b="0" spc="-1160" dirty="0">
                <a:solidFill>
                  <a:srgbClr val="FFFFFF"/>
                </a:solidFill>
              </a:rPr>
              <a:t>O P I C S</a:t>
            </a:r>
            <a:endParaRPr sz="10300" dirty="0">
              <a:latin typeface="Trebuchet MS"/>
              <a:cs typeface="Trebuchet MS"/>
            </a:endParaRPr>
          </a:p>
        </p:txBody>
      </p:sp>
      <p:sp>
        <p:nvSpPr>
          <p:cNvPr id="7" name="object 7"/>
          <p:cNvSpPr txBox="1"/>
          <p:nvPr/>
        </p:nvSpPr>
        <p:spPr>
          <a:xfrm>
            <a:off x="1028700" y="4725923"/>
            <a:ext cx="4535805" cy="3938904"/>
          </a:xfrm>
          <a:prstGeom prst="rect">
            <a:avLst/>
          </a:prstGeom>
          <a:solidFill>
            <a:srgbClr val="FFFFFF"/>
          </a:solidFill>
        </p:spPr>
        <p:txBody>
          <a:bodyPr vert="horz" wrap="square" lIns="0" tIns="34925" rIns="0" bIns="0" rtlCol="0">
            <a:spAutoFit/>
          </a:bodyPr>
          <a:lstStyle/>
          <a:p>
            <a:pPr marL="262255" marR="436880">
              <a:lnSpc>
                <a:spcPct val="115399"/>
              </a:lnSpc>
              <a:spcBef>
                <a:spcPts val="275"/>
              </a:spcBef>
            </a:pPr>
            <a:r>
              <a:rPr sz="3050" spc="45" dirty="0">
                <a:solidFill>
                  <a:srgbClr val="2A3C73"/>
                </a:solidFill>
                <a:latin typeface="Trebuchet MS"/>
                <a:cs typeface="Trebuchet MS"/>
              </a:rPr>
              <a:t>Expanding</a:t>
            </a:r>
            <a:r>
              <a:rPr sz="3050" spc="-165" dirty="0">
                <a:solidFill>
                  <a:srgbClr val="2A3C73"/>
                </a:solidFill>
                <a:latin typeface="Trebuchet MS"/>
                <a:cs typeface="Trebuchet MS"/>
              </a:rPr>
              <a:t> </a:t>
            </a:r>
            <a:r>
              <a:rPr sz="3050" spc="-125" dirty="0">
                <a:solidFill>
                  <a:srgbClr val="2A3C73"/>
                </a:solidFill>
                <a:latin typeface="Trebuchet MS"/>
                <a:cs typeface="Trebuchet MS"/>
              </a:rPr>
              <a:t>the</a:t>
            </a:r>
            <a:r>
              <a:rPr sz="3050" spc="-160" dirty="0">
                <a:solidFill>
                  <a:srgbClr val="2A3C73"/>
                </a:solidFill>
                <a:latin typeface="Trebuchet MS"/>
                <a:cs typeface="Trebuchet MS"/>
              </a:rPr>
              <a:t> </a:t>
            </a:r>
            <a:r>
              <a:rPr sz="3050" spc="-10" dirty="0">
                <a:solidFill>
                  <a:srgbClr val="2A3C73"/>
                </a:solidFill>
                <a:latin typeface="Trebuchet MS"/>
                <a:cs typeface="Trebuchet MS"/>
              </a:rPr>
              <a:t>Journal </a:t>
            </a:r>
            <a:r>
              <a:rPr sz="3050" spc="-70" dirty="0">
                <a:solidFill>
                  <a:srgbClr val="2A3C73"/>
                </a:solidFill>
                <a:latin typeface="Trebuchet MS"/>
                <a:cs typeface="Trebuchet MS"/>
              </a:rPr>
              <a:t>Impact</a:t>
            </a:r>
            <a:r>
              <a:rPr sz="3050" spc="-155" dirty="0">
                <a:solidFill>
                  <a:srgbClr val="2A3C73"/>
                </a:solidFill>
                <a:latin typeface="Trebuchet MS"/>
                <a:cs typeface="Trebuchet MS"/>
              </a:rPr>
              <a:t> </a:t>
            </a:r>
            <a:r>
              <a:rPr sz="3050" spc="-35" dirty="0">
                <a:solidFill>
                  <a:srgbClr val="2A3C73"/>
                </a:solidFill>
                <a:latin typeface="Trebuchet MS"/>
                <a:cs typeface="Trebuchet MS"/>
              </a:rPr>
              <a:t>Factor</a:t>
            </a:r>
            <a:r>
              <a:rPr sz="3050" spc="-155" dirty="0">
                <a:solidFill>
                  <a:srgbClr val="2A3C73"/>
                </a:solidFill>
                <a:latin typeface="Trebuchet MS"/>
                <a:cs typeface="Trebuchet MS"/>
              </a:rPr>
              <a:t> </a:t>
            </a:r>
            <a:r>
              <a:rPr sz="3050" spc="-25" dirty="0">
                <a:solidFill>
                  <a:srgbClr val="2A3C73"/>
                </a:solidFill>
                <a:latin typeface="Trebuchet MS"/>
                <a:cs typeface="Trebuchet MS"/>
              </a:rPr>
              <a:t>to </a:t>
            </a:r>
            <a:r>
              <a:rPr sz="3050" spc="-70" dirty="0">
                <a:solidFill>
                  <a:srgbClr val="2A3C73"/>
                </a:solidFill>
                <a:latin typeface="Trebuchet MS"/>
                <a:cs typeface="Trebuchet MS"/>
              </a:rPr>
              <a:t>journals</a:t>
            </a:r>
            <a:r>
              <a:rPr sz="3050" spc="-145" dirty="0">
                <a:solidFill>
                  <a:srgbClr val="2A3C73"/>
                </a:solidFill>
                <a:latin typeface="Trebuchet MS"/>
                <a:cs typeface="Trebuchet MS"/>
              </a:rPr>
              <a:t> </a:t>
            </a:r>
            <a:r>
              <a:rPr sz="3050" spc="-20" dirty="0">
                <a:solidFill>
                  <a:srgbClr val="2A3C73"/>
                </a:solidFill>
                <a:latin typeface="Trebuchet MS"/>
                <a:cs typeface="Trebuchet MS"/>
              </a:rPr>
              <a:t>indexed</a:t>
            </a:r>
            <a:r>
              <a:rPr sz="3050" spc="-140" dirty="0">
                <a:solidFill>
                  <a:srgbClr val="2A3C73"/>
                </a:solidFill>
                <a:latin typeface="Trebuchet MS"/>
                <a:cs typeface="Trebuchet MS"/>
              </a:rPr>
              <a:t> </a:t>
            </a:r>
            <a:r>
              <a:rPr sz="3050" spc="-105" dirty="0">
                <a:solidFill>
                  <a:srgbClr val="2A3C73"/>
                </a:solidFill>
                <a:latin typeface="Trebuchet MS"/>
                <a:cs typeface="Trebuchet MS"/>
              </a:rPr>
              <a:t>in</a:t>
            </a:r>
            <a:r>
              <a:rPr sz="3050" spc="-140" dirty="0">
                <a:solidFill>
                  <a:srgbClr val="2A3C73"/>
                </a:solidFill>
                <a:latin typeface="Trebuchet MS"/>
                <a:cs typeface="Trebuchet MS"/>
              </a:rPr>
              <a:t> </a:t>
            </a:r>
            <a:r>
              <a:rPr sz="3050" spc="-75" dirty="0">
                <a:solidFill>
                  <a:srgbClr val="2A3C73"/>
                </a:solidFill>
                <a:latin typeface="Trebuchet MS"/>
                <a:cs typeface="Trebuchet MS"/>
              </a:rPr>
              <a:t>the </a:t>
            </a:r>
            <a:r>
              <a:rPr sz="3050" spc="-10" dirty="0">
                <a:solidFill>
                  <a:srgbClr val="2A3C73"/>
                </a:solidFill>
                <a:latin typeface="Trebuchet MS"/>
                <a:cs typeface="Trebuchet MS"/>
              </a:rPr>
              <a:t>Arts</a:t>
            </a:r>
            <a:r>
              <a:rPr sz="3050" spc="-204" dirty="0">
                <a:solidFill>
                  <a:srgbClr val="2A3C73"/>
                </a:solidFill>
                <a:latin typeface="Trebuchet MS"/>
                <a:cs typeface="Trebuchet MS"/>
              </a:rPr>
              <a:t> </a:t>
            </a:r>
            <a:r>
              <a:rPr sz="3050" spc="-180" dirty="0">
                <a:solidFill>
                  <a:srgbClr val="2A3C73"/>
                </a:solidFill>
                <a:latin typeface="Trebuchet MS"/>
                <a:cs typeface="Trebuchet MS"/>
              </a:rPr>
              <a:t>&amp;</a:t>
            </a:r>
            <a:r>
              <a:rPr sz="3050" spc="-175" dirty="0">
                <a:solidFill>
                  <a:srgbClr val="2A3C73"/>
                </a:solidFill>
                <a:latin typeface="Trebuchet MS"/>
                <a:cs typeface="Trebuchet MS"/>
              </a:rPr>
              <a:t> </a:t>
            </a:r>
            <a:r>
              <a:rPr sz="3050" spc="-10" dirty="0">
                <a:solidFill>
                  <a:srgbClr val="2A3C73"/>
                </a:solidFill>
                <a:latin typeface="Trebuchet MS"/>
                <a:cs typeface="Trebuchet MS"/>
              </a:rPr>
              <a:t>Humanities </a:t>
            </a:r>
            <a:r>
              <a:rPr sz="3050" spc="-95" dirty="0">
                <a:solidFill>
                  <a:srgbClr val="2A3C73"/>
                </a:solidFill>
                <a:latin typeface="Trebuchet MS"/>
                <a:cs typeface="Trebuchet MS"/>
              </a:rPr>
              <a:t>Citation</a:t>
            </a:r>
            <a:r>
              <a:rPr sz="3050" spc="-155" dirty="0">
                <a:solidFill>
                  <a:srgbClr val="2A3C73"/>
                </a:solidFill>
                <a:latin typeface="Trebuchet MS"/>
                <a:cs typeface="Trebuchet MS"/>
              </a:rPr>
              <a:t> </a:t>
            </a:r>
            <a:r>
              <a:rPr sz="3050" dirty="0">
                <a:solidFill>
                  <a:srgbClr val="2A3C73"/>
                </a:solidFill>
                <a:latin typeface="Trebuchet MS"/>
                <a:cs typeface="Trebuchet MS"/>
              </a:rPr>
              <a:t>Index</a:t>
            </a:r>
            <a:r>
              <a:rPr sz="3050" spc="-155" dirty="0">
                <a:solidFill>
                  <a:srgbClr val="2A3C73"/>
                </a:solidFill>
                <a:latin typeface="Trebuchet MS"/>
                <a:cs typeface="Trebuchet MS"/>
              </a:rPr>
              <a:t> </a:t>
            </a:r>
            <a:r>
              <a:rPr sz="3050" spc="-25" dirty="0">
                <a:solidFill>
                  <a:srgbClr val="2A3C73"/>
                </a:solidFill>
                <a:latin typeface="Trebuchet MS"/>
                <a:cs typeface="Trebuchet MS"/>
              </a:rPr>
              <a:t>and </a:t>
            </a:r>
            <a:r>
              <a:rPr sz="3050" dirty="0">
                <a:solidFill>
                  <a:srgbClr val="2A3C73"/>
                </a:solidFill>
                <a:latin typeface="Trebuchet MS"/>
                <a:cs typeface="Trebuchet MS"/>
              </a:rPr>
              <a:t>Emerging</a:t>
            </a:r>
            <a:r>
              <a:rPr sz="3050" spc="65" dirty="0">
                <a:solidFill>
                  <a:srgbClr val="2A3C73"/>
                </a:solidFill>
                <a:latin typeface="Trebuchet MS"/>
                <a:cs typeface="Trebuchet MS"/>
              </a:rPr>
              <a:t> </a:t>
            </a:r>
            <a:r>
              <a:rPr sz="3050" spc="95" dirty="0">
                <a:solidFill>
                  <a:srgbClr val="2A3C73"/>
                </a:solidFill>
                <a:latin typeface="Trebuchet MS"/>
                <a:cs typeface="Trebuchet MS"/>
              </a:rPr>
              <a:t>Sources </a:t>
            </a:r>
            <a:r>
              <a:rPr sz="3050" spc="-95" dirty="0">
                <a:solidFill>
                  <a:srgbClr val="2A3C73"/>
                </a:solidFill>
                <a:latin typeface="Trebuchet MS"/>
                <a:cs typeface="Trebuchet MS"/>
              </a:rPr>
              <a:t>Citation</a:t>
            </a:r>
            <a:r>
              <a:rPr sz="3050" spc="-114" dirty="0">
                <a:solidFill>
                  <a:srgbClr val="2A3C73"/>
                </a:solidFill>
                <a:latin typeface="Trebuchet MS"/>
                <a:cs typeface="Trebuchet MS"/>
              </a:rPr>
              <a:t> </a:t>
            </a:r>
            <a:r>
              <a:rPr sz="3050" spc="165" dirty="0">
                <a:solidFill>
                  <a:srgbClr val="2A3C73"/>
                </a:solidFill>
                <a:latin typeface="Trebuchet MS"/>
                <a:cs typeface="Trebuchet MS"/>
              </a:rPr>
              <a:t>Index™</a:t>
            </a:r>
            <a:endParaRPr sz="3050">
              <a:latin typeface="Trebuchet MS"/>
              <a:cs typeface="Trebuchet MS"/>
            </a:endParaRPr>
          </a:p>
        </p:txBody>
      </p:sp>
      <p:sp>
        <p:nvSpPr>
          <p:cNvPr id="8" name="object 8"/>
          <p:cNvSpPr txBox="1"/>
          <p:nvPr/>
        </p:nvSpPr>
        <p:spPr>
          <a:xfrm>
            <a:off x="6875677" y="4725923"/>
            <a:ext cx="4535805" cy="3938904"/>
          </a:xfrm>
          <a:prstGeom prst="rect">
            <a:avLst/>
          </a:prstGeom>
          <a:solidFill>
            <a:srgbClr val="FFFFFF"/>
          </a:solidFill>
        </p:spPr>
        <p:txBody>
          <a:bodyPr vert="horz" wrap="square" lIns="0" tIns="120014" rIns="0" bIns="0" rtlCol="0">
            <a:spAutoFit/>
          </a:bodyPr>
          <a:lstStyle/>
          <a:p>
            <a:pPr marL="262255" marR="1287145">
              <a:lnSpc>
                <a:spcPct val="116700"/>
              </a:lnSpc>
              <a:spcBef>
                <a:spcPts val="944"/>
              </a:spcBef>
            </a:pPr>
            <a:r>
              <a:rPr sz="3750" dirty="0">
                <a:solidFill>
                  <a:srgbClr val="2A3C73"/>
                </a:solidFill>
                <a:latin typeface="Trebuchet MS"/>
                <a:cs typeface="Trebuchet MS"/>
              </a:rPr>
              <a:t>Displaying</a:t>
            </a:r>
            <a:r>
              <a:rPr sz="3750" spc="45" dirty="0">
                <a:solidFill>
                  <a:srgbClr val="2A3C73"/>
                </a:solidFill>
                <a:latin typeface="Trebuchet MS"/>
                <a:cs typeface="Trebuchet MS"/>
              </a:rPr>
              <a:t> </a:t>
            </a:r>
            <a:r>
              <a:rPr sz="3750" spc="-95" dirty="0">
                <a:solidFill>
                  <a:srgbClr val="2A3C73"/>
                </a:solidFill>
                <a:latin typeface="Trebuchet MS"/>
                <a:cs typeface="Trebuchet MS"/>
              </a:rPr>
              <a:t>the </a:t>
            </a:r>
            <a:r>
              <a:rPr sz="3750" spc="105" dirty="0">
                <a:solidFill>
                  <a:srgbClr val="2A3C73"/>
                </a:solidFill>
                <a:latin typeface="Trebuchet MS"/>
                <a:cs typeface="Trebuchet MS"/>
              </a:rPr>
              <a:t>JIF</a:t>
            </a:r>
            <a:r>
              <a:rPr sz="3750" spc="-204" dirty="0">
                <a:solidFill>
                  <a:srgbClr val="2A3C73"/>
                </a:solidFill>
                <a:latin typeface="Trebuchet MS"/>
                <a:cs typeface="Trebuchet MS"/>
              </a:rPr>
              <a:t> </a:t>
            </a:r>
            <a:r>
              <a:rPr sz="3750" spc="-195" dirty="0">
                <a:solidFill>
                  <a:srgbClr val="2A3C73"/>
                </a:solidFill>
                <a:latin typeface="Trebuchet MS"/>
                <a:cs typeface="Trebuchet MS"/>
              </a:rPr>
              <a:t>to</a:t>
            </a:r>
            <a:r>
              <a:rPr sz="3750" spc="-204" dirty="0">
                <a:solidFill>
                  <a:srgbClr val="2A3C73"/>
                </a:solidFill>
                <a:latin typeface="Trebuchet MS"/>
                <a:cs typeface="Trebuchet MS"/>
              </a:rPr>
              <a:t> </a:t>
            </a:r>
            <a:r>
              <a:rPr sz="3750" spc="-25" dirty="0">
                <a:solidFill>
                  <a:srgbClr val="2A3C73"/>
                </a:solidFill>
                <a:latin typeface="Trebuchet MS"/>
                <a:cs typeface="Trebuchet MS"/>
              </a:rPr>
              <a:t>one </a:t>
            </a:r>
            <a:r>
              <a:rPr sz="3750" spc="-50" dirty="0">
                <a:solidFill>
                  <a:srgbClr val="2A3C73"/>
                </a:solidFill>
                <a:latin typeface="Trebuchet MS"/>
                <a:cs typeface="Trebuchet MS"/>
              </a:rPr>
              <a:t>decimal</a:t>
            </a:r>
            <a:r>
              <a:rPr sz="3750" spc="-225" dirty="0">
                <a:solidFill>
                  <a:srgbClr val="2A3C73"/>
                </a:solidFill>
                <a:latin typeface="Trebuchet MS"/>
                <a:cs typeface="Trebuchet MS"/>
              </a:rPr>
              <a:t> </a:t>
            </a:r>
            <a:r>
              <a:rPr sz="3750" spc="-20" dirty="0">
                <a:solidFill>
                  <a:srgbClr val="2A3C73"/>
                </a:solidFill>
                <a:latin typeface="Trebuchet MS"/>
                <a:cs typeface="Trebuchet MS"/>
              </a:rPr>
              <a:t>place </a:t>
            </a:r>
            <a:r>
              <a:rPr sz="3750" spc="-150" dirty="0">
                <a:solidFill>
                  <a:srgbClr val="2A3C73"/>
                </a:solidFill>
                <a:latin typeface="Trebuchet MS"/>
                <a:cs typeface="Trebuchet MS"/>
              </a:rPr>
              <a:t>rather</a:t>
            </a:r>
            <a:r>
              <a:rPr sz="3750" spc="-165" dirty="0">
                <a:solidFill>
                  <a:srgbClr val="2A3C73"/>
                </a:solidFill>
                <a:latin typeface="Trebuchet MS"/>
                <a:cs typeface="Trebuchet MS"/>
              </a:rPr>
              <a:t> </a:t>
            </a:r>
            <a:r>
              <a:rPr sz="3750" spc="-20" dirty="0">
                <a:solidFill>
                  <a:srgbClr val="2A3C73"/>
                </a:solidFill>
                <a:latin typeface="Trebuchet MS"/>
                <a:cs typeface="Trebuchet MS"/>
              </a:rPr>
              <a:t>than </a:t>
            </a:r>
            <a:r>
              <a:rPr sz="3750" spc="-140" dirty="0">
                <a:solidFill>
                  <a:srgbClr val="2A3C73"/>
                </a:solidFill>
                <a:latin typeface="Trebuchet MS"/>
                <a:cs typeface="Trebuchet MS"/>
              </a:rPr>
              <a:t>three</a:t>
            </a:r>
            <a:r>
              <a:rPr sz="3750" spc="-170" dirty="0">
                <a:solidFill>
                  <a:srgbClr val="2A3C73"/>
                </a:solidFill>
                <a:latin typeface="Trebuchet MS"/>
                <a:cs typeface="Trebuchet MS"/>
              </a:rPr>
              <a:t> </a:t>
            </a:r>
            <a:r>
              <a:rPr sz="3750" spc="-10" dirty="0">
                <a:solidFill>
                  <a:srgbClr val="2A3C73"/>
                </a:solidFill>
                <a:latin typeface="Trebuchet MS"/>
                <a:cs typeface="Trebuchet MS"/>
              </a:rPr>
              <a:t>places</a:t>
            </a:r>
            <a:endParaRPr sz="3750">
              <a:latin typeface="Trebuchet MS"/>
              <a:cs typeface="Trebuchet MS"/>
            </a:endParaRPr>
          </a:p>
        </p:txBody>
      </p:sp>
      <p:pic>
        <p:nvPicPr>
          <p:cNvPr id="9" name="object 9"/>
          <p:cNvPicPr/>
          <p:nvPr/>
        </p:nvPicPr>
        <p:blipFill>
          <a:blip r:embed="rId3" cstate="print"/>
          <a:stretch>
            <a:fillRect/>
          </a:stretch>
        </p:blipFill>
        <p:spPr>
          <a:xfrm>
            <a:off x="11692737" y="6589227"/>
            <a:ext cx="752474" cy="209549"/>
          </a:xfrm>
          <a:prstGeom prst="rect">
            <a:avLst/>
          </a:prstGeom>
        </p:spPr>
      </p:pic>
      <p:sp>
        <p:nvSpPr>
          <p:cNvPr id="10" name="object 10"/>
          <p:cNvSpPr/>
          <p:nvPr/>
        </p:nvSpPr>
        <p:spPr>
          <a:xfrm>
            <a:off x="12723754" y="4725923"/>
            <a:ext cx="4535805" cy="3938904"/>
          </a:xfrm>
          <a:custGeom>
            <a:avLst/>
            <a:gdLst/>
            <a:ahLst/>
            <a:cxnLst/>
            <a:rect l="l" t="t" r="r" b="b"/>
            <a:pathLst>
              <a:path w="4535805" h="3938904">
                <a:moveTo>
                  <a:pt x="4535545" y="3938686"/>
                </a:moveTo>
                <a:lnTo>
                  <a:pt x="0" y="3938686"/>
                </a:lnTo>
                <a:lnTo>
                  <a:pt x="0" y="0"/>
                </a:lnTo>
                <a:lnTo>
                  <a:pt x="4535545" y="0"/>
                </a:lnTo>
                <a:lnTo>
                  <a:pt x="4535545" y="3938686"/>
                </a:lnTo>
                <a:close/>
              </a:path>
            </a:pathLst>
          </a:custGeom>
          <a:solidFill>
            <a:srgbClr val="FFFFFF"/>
          </a:solidFill>
        </p:spPr>
        <p:txBody>
          <a:bodyPr wrap="square" lIns="0" tIns="0" rIns="0" bIns="0" rtlCol="0"/>
          <a:lstStyle/>
          <a:p>
            <a:endParaRPr/>
          </a:p>
        </p:txBody>
      </p:sp>
      <p:sp>
        <p:nvSpPr>
          <p:cNvPr id="11" name="object 11"/>
          <p:cNvSpPr txBox="1"/>
          <p:nvPr/>
        </p:nvSpPr>
        <p:spPr>
          <a:xfrm>
            <a:off x="13148045" y="4919836"/>
            <a:ext cx="3143250" cy="3368040"/>
          </a:xfrm>
          <a:prstGeom prst="rect">
            <a:avLst/>
          </a:prstGeom>
        </p:spPr>
        <p:txBody>
          <a:bodyPr vert="horz" wrap="square" lIns="0" tIns="11430" rIns="0" bIns="0" rtlCol="0">
            <a:spAutoFit/>
          </a:bodyPr>
          <a:lstStyle/>
          <a:p>
            <a:pPr marL="12700" marR="5080">
              <a:lnSpc>
                <a:spcPct val="117000"/>
              </a:lnSpc>
              <a:spcBef>
                <a:spcPts val="90"/>
              </a:spcBef>
            </a:pPr>
            <a:r>
              <a:rPr sz="3750" spc="-10" dirty="0">
                <a:solidFill>
                  <a:srgbClr val="2A3C73"/>
                </a:solidFill>
                <a:latin typeface="Trebuchet MS"/>
                <a:cs typeface="Trebuchet MS"/>
              </a:rPr>
              <a:t>Understanding </a:t>
            </a:r>
            <a:r>
              <a:rPr sz="3750" spc="-140" dirty="0">
                <a:solidFill>
                  <a:srgbClr val="2A3C73"/>
                </a:solidFill>
                <a:latin typeface="Trebuchet MS"/>
                <a:cs typeface="Trebuchet MS"/>
              </a:rPr>
              <a:t>the</a:t>
            </a:r>
            <a:r>
              <a:rPr sz="3750" spc="-200" dirty="0">
                <a:solidFill>
                  <a:srgbClr val="2A3C73"/>
                </a:solidFill>
                <a:latin typeface="Trebuchet MS"/>
                <a:cs typeface="Trebuchet MS"/>
              </a:rPr>
              <a:t> </a:t>
            </a:r>
            <a:r>
              <a:rPr sz="3750" spc="-50" dirty="0">
                <a:solidFill>
                  <a:srgbClr val="2A3C73"/>
                </a:solidFill>
                <a:latin typeface="Trebuchet MS"/>
                <a:cs typeface="Trebuchet MS"/>
              </a:rPr>
              <a:t>data</a:t>
            </a:r>
            <a:r>
              <a:rPr sz="3750" spc="-200" dirty="0">
                <a:solidFill>
                  <a:srgbClr val="2A3C73"/>
                </a:solidFill>
                <a:latin typeface="Trebuchet MS"/>
                <a:cs typeface="Trebuchet MS"/>
              </a:rPr>
              <a:t> </a:t>
            </a:r>
            <a:r>
              <a:rPr sz="3750" spc="-20" dirty="0">
                <a:solidFill>
                  <a:srgbClr val="2A3C73"/>
                </a:solidFill>
                <a:latin typeface="Trebuchet MS"/>
                <a:cs typeface="Trebuchet MS"/>
              </a:rPr>
              <a:t>that </a:t>
            </a:r>
            <a:r>
              <a:rPr sz="3750" dirty="0">
                <a:solidFill>
                  <a:srgbClr val="2A3C73"/>
                </a:solidFill>
                <a:latin typeface="Trebuchet MS"/>
                <a:cs typeface="Trebuchet MS"/>
              </a:rPr>
              <a:t>underpins</a:t>
            </a:r>
            <a:r>
              <a:rPr sz="3750" spc="-165" dirty="0">
                <a:solidFill>
                  <a:srgbClr val="2A3C73"/>
                </a:solidFill>
                <a:latin typeface="Trebuchet MS"/>
                <a:cs typeface="Trebuchet MS"/>
              </a:rPr>
              <a:t> </a:t>
            </a:r>
            <a:r>
              <a:rPr sz="3750" spc="45" dirty="0">
                <a:solidFill>
                  <a:srgbClr val="2A3C73"/>
                </a:solidFill>
                <a:latin typeface="Trebuchet MS"/>
                <a:cs typeface="Trebuchet MS"/>
              </a:rPr>
              <a:t>a </a:t>
            </a:r>
            <a:r>
              <a:rPr sz="3750" spc="-10" dirty="0">
                <a:solidFill>
                  <a:srgbClr val="2A3C73"/>
                </a:solidFill>
                <a:latin typeface="Trebuchet MS"/>
                <a:cs typeface="Trebuchet MS"/>
              </a:rPr>
              <a:t>journal’s performance</a:t>
            </a:r>
            <a:endParaRPr sz="3750">
              <a:latin typeface="Trebuchet MS"/>
              <a:cs typeface="Trebuchet MS"/>
            </a:endParaRPr>
          </a:p>
        </p:txBody>
      </p:sp>
      <p:pic>
        <p:nvPicPr>
          <p:cNvPr id="12" name="object 12"/>
          <p:cNvPicPr/>
          <p:nvPr/>
        </p:nvPicPr>
        <p:blipFill>
          <a:blip r:embed="rId4" cstate="print"/>
          <a:stretch>
            <a:fillRect/>
          </a:stretch>
        </p:blipFill>
        <p:spPr>
          <a:xfrm>
            <a:off x="7705683" y="-1"/>
            <a:ext cx="5774236" cy="2717799"/>
          </a:xfrm>
          <a:prstGeom prst="rect">
            <a:avLst/>
          </a:prstGeom>
        </p:spPr>
      </p:pic>
      <p:pic>
        <p:nvPicPr>
          <p:cNvPr id="13" name="object 13"/>
          <p:cNvPicPr/>
          <p:nvPr/>
        </p:nvPicPr>
        <p:blipFill>
          <a:blip r:embed="rId5" cstate="print"/>
          <a:stretch>
            <a:fillRect/>
          </a:stretch>
        </p:blipFill>
        <p:spPr>
          <a:xfrm>
            <a:off x="14626823" y="7848621"/>
            <a:ext cx="3661175" cy="2439721"/>
          </a:xfrm>
          <a:prstGeom prst="rect">
            <a:avLst/>
          </a:prstGeom>
        </p:spPr>
      </p:pic>
      <p:pic>
        <p:nvPicPr>
          <p:cNvPr id="14" name="object 14"/>
          <p:cNvPicPr/>
          <p:nvPr/>
        </p:nvPicPr>
        <p:blipFill>
          <a:blip r:embed="rId6" cstate="print"/>
          <a:stretch>
            <a:fillRect/>
          </a:stretch>
        </p:blipFill>
        <p:spPr>
          <a:xfrm>
            <a:off x="16322436" y="153007"/>
            <a:ext cx="1946513" cy="19465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pic>
        <p:nvPicPr>
          <p:cNvPr id="3" name="object 3"/>
          <p:cNvPicPr/>
          <p:nvPr/>
        </p:nvPicPr>
        <p:blipFill>
          <a:blip r:embed="rId2" cstate="print"/>
          <a:stretch>
            <a:fillRect/>
          </a:stretch>
        </p:blipFill>
        <p:spPr>
          <a:xfrm>
            <a:off x="16501749" y="1622395"/>
            <a:ext cx="761999" cy="190499"/>
          </a:xfrm>
          <a:prstGeom prst="rect">
            <a:avLst/>
          </a:prstGeom>
        </p:spPr>
      </p:pic>
      <p:pic>
        <p:nvPicPr>
          <p:cNvPr id="4" name="object 4"/>
          <p:cNvPicPr/>
          <p:nvPr/>
        </p:nvPicPr>
        <p:blipFill>
          <a:blip r:embed="rId2" cstate="print"/>
          <a:stretch>
            <a:fillRect/>
          </a:stretch>
        </p:blipFill>
        <p:spPr>
          <a:xfrm>
            <a:off x="1028700" y="1622395"/>
            <a:ext cx="761999" cy="190499"/>
          </a:xfrm>
          <a:prstGeom prst="rect">
            <a:avLst/>
          </a:prstGeom>
        </p:spPr>
      </p:pic>
      <p:pic>
        <p:nvPicPr>
          <p:cNvPr id="5" name="object 5"/>
          <p:cNvPicPr/>
          <p:nvPr/>
        </p:nvPicPr>
        <p:blipFill>
          <a:blip r:embed="rId3" cstate="print"/>
          <a:stretch>
            <a:fillRect/>
          </a:stretch>
        </p:blipFill>
        <p:spPr>
          <a:xfrm>
            <a:off x="5844661" y="6589227"/>
            <a:ext cx="752474" cy="209549"/>
          </a:xfrm>
          <a:prstGeom prst="rect">
            <a:avLst/>
          </a:prstGeom>
        </p:spPr>
      </p:pic>
      <p:sp>
        <p:nvSpPr>
          <p:cNvPr id="6" name="object 6"/>
          <p:cNvSpPr txBox="1">
            <a:spLocks noGrp="1"/>
          </p:cNvSpPr>
          <p:nvPr>
            <p:ph type="title"/>
          </p:nvPr>
        </p:nvSpPr>
        <p:spPr>
          <a:xfrm>
            <a:off x="1016000" y="2467227"/>
            <a:ext cx="7899400" cy="1597873"/>
          </a:xfrm>
          <a:prstGeom prst="rect">
            <a:avLst/>
          </a:prstGeom>
        </p:spPr>
        <p:txBody>
          <a:bodyPr vert="horz" wrap="square" lIns="0" tIns="12700" rIns="0" bIns="0" rtlCol="0">
            <a:spAutoFit/>
          </a:bodyPr>
          <a:lstStyle/>
          <a:p>
            <a:pPr marL="12700">
              <a:lnSpc>
                <a:spcPct val="100000"/>
              </a:lnSpc>
              <a:spcBef>
                <a:spcPts val="100"/>
              </a:spcBef>
            </a:pPr>
            <a:r>
              <a:rPr sz="10300" b="0" spc="-1235" dirty="0" smtClean="0">
                <a:solidFill>
                  <a:srgbClr val="FFFFFF"/>
                </a:solidFill>
                <a:latin typeface="Trebuchet MS"/>
                <a:cs typeface="Trebuchet MS"/>
              </a:rPr>
              <a:t>K</a:t>
            </a:r>
            <a:r>
              <a:rPr lang="en-US" sz="10300" b="0" spc="-1235" dirty="0" smtClean="0">
                <a:solidFill>
                  <a:srgbClr val="FFFFFF"/>
                </a:solidFill>
                <a:latin typeface="Trebuchet MS"/>
                <a:cs typeface="Trebuchet MS"/>
              </a:rPr>
              <a:t> </a:t>
            </a:r>
            <a:r>
              <a:rPr sz="10300" b="0" spc="-1235" dirty="0" smtClean="0">
                <a:solidFill>
                  <a:srgbClr val="FFFFFF"/>
                </a:solidFill>
                <a:latin typeface="Trebuchet MS"/>
                <a:cs typeface="Trebuchet MS"/>
              </a:rPr>
              <a:t>E</a:t>
            </a:r>
            <a:r>
              <a:rPr lang="en-US" sz="10300" b="0" spc="-1235" dirty="0" smtClean="0">
                <a:solidFill>
                  <a:srgbClr val="FFFFFF"/>
                </a:solidFill>
                <a:latin typeface="Trebuchet MS"/>
                <a:cs typeface="Trebuchet MS"/>
              </a:rPr>
              <a:t> </a:t>
            </a:r>
            <a:r>
              <a:rPr sz="10300" b="0" spc="-1235" dirty="0" smtClean="0">
                <a:solidFill>
                  <a:srgbClr val="FFFFFF"/>
                </a:solidFill>
                <a:latin typeface="Trebuchet MS"/>
                <a:cs typeface="Trebuchet MS"/>
              </a:rPr>
              <a:t>Y</a:t>
            </a:r>
            <a:r>
              <a:rPr sz="10300" b="0" spc="-685" dirty="0" smtClean="0">
                <a:solidFill>
                  <a:srgbClr val="FFFFFF"/>
                </a:solidFill>
                <a:latin typeface="Trebuchet MS"/>
                <a:cs typeface="Trebuchet MS"/>
              </a:rPr>
              <a:t> </a:t>
            </a:r>
            <a:r>
              <a:rPr lang="en-US" sz="10300" b="0" spc="-685" dirty="0" smtClean="0">
                <a:solidFill>
                  <a:srgbClr val="FFFFFF"/>
                </a:solidFill>
                <a:latin typeface="Trebuchet MS"/>
                <a:cs typeface="Trebuchet MS"/>
              </a:rPr>
              <a:t> </a:t>
            </a:r>
            <a:r>
              <a:rPr sz="10300" b="0" spc="-1160" dirty="0" smtClean="0">
                <a:solidFill>
                  <a:srgbClr val="FFFFFF"/>
                </a:solidFill>
                <a:latin typeface="Trebuchet MS"/>
                <a:cs typeface="Trebuchet MS"/>
              </a:rPr>
              <a:t>T</a:t>
            </a:r>
            <a:r>
              <a:rPr lang="en-US" sz="10300" b="0" spc="-1160" dirty="0" smtClean="0">
                <a:solidFill>
                  <a:srgbClr val="FFFFFF"/>
                </a:solidFill>
                <a:latin typeface="Trebuchet MS"/>
                <a:cs typeface="Trebuchet MS"/>
              </a:rPr>
              <a:t> </a:t>
            </a:r>
            <a:r>
              <a:rPr sz="10300" b="0" spc="-1160" dirty="0" smtClean="0">
                <a:solidFill>
                  <a:srgbClr val="FFFFFF"/>
                </a:solidFill>
                <a:latin typeface="Trebuchet MS"/>
                <a:cs typeface="Trebuchet MS"/>
              </a:rPr>
              <a:t>O</a:t>
            </a:r>
            <a:r>
              <a:rPr lang="en-US" sz="10300" b="0" spc="-1160" dirty="0" smtClean="0">
                <a:solidFill>
                  <a:srgbClr val="FFFFFF"/>
                </a:solidFill>
                <a:latin typeface="Trebuchet MS"/>
                <a:cs typeface="Trebuchet MS"/>
              </a:rPr>
              <a:t> </a:t>
            </a:r>
            <a:r>
              <a:rPr sz="10300" b="0" spc="-1160" dirty="0" smtClean="0">
                <a:solidFill>
                  <a:srgbClr val="FFFFFF"/>
                </a:solidFill>
                <a:latin typeface="Trebuchet MS"/>
                <a:cs typeface="Trebuchet MS"/>
              </a:rPr>
              <a:t>P</a:t>
            </a:r>
            <a:r>
              <a:rPr lang="en-US" sz="10300" b="0" spc="-1160" dirty="0" smtClean="0">
                <a:solidFill>
                  <a:srgbClr val="FFFFFF"/>
                </a:solidFill>
                <a:latin typeface="Trebuchet MS"/>
                <a:cs typeface="Trebuchet MS"/>
              </a:rPr>
              <a:t> </a:t>
            </a:r>
            <a:r>
              <a:rPr sz="10300" b="0" spc="-1160" dirty="0" smtClean="0">
                <a:solidFill>
                  <a:srgbClr val="FFFFFF"/>
                </a:solidFill>
                <a:latin typeface="Trebuchet MS"/>
                <a:cs typeface="Trebuchet MS"/>
              </a:rPr>
              <a:t>I</a:t>
            </a:r>
            <a:r>
              <a:rPr lang="en-US" sz="10300" b="0" spc="-1160" dirty="0" smtClean="0">
                <a:solidFill>
                  <a:srgbClr val="FFFFFF"/>
                </a:solidFill>
                <a:latin typeface="Trebuchet MS"/>
                <a:cs typeface="Trebuchet MS"/>
              </a:rPr>
              <a:t> </a:t>
            </a:r>
            <a:r>
              <a:rPr sz="10300" b="0" spc="-1160" dirty="0" smtClean="0">
                <a:solidFill>
                  <a:srgbClr val="FFFFFF"/>
                </a:solidFill>
                <a:latin typeface="Trebuchet MS"/>
                <a:cs typeface="Trebuchet MS"/>
              </a:rPr>
              <a:t>C</a:t>
            </a:r>
            <a:r>
              <a:rPr lang="en-US" sz="10300" b="0" spc="-1160" dirty="0" smtClean="0">
                <a:solidFill>
                  <a:srgbClr val="FFFFFF"/>
                </a:solidFill>
                <a:latin typeface="Trebuchet MS"/>
                <a:cs typeface="Trebuchet MS"/>
              </a:rPr>
              <a:t> </a:t>
            </a:r>
            <a:r>
              <a:rPr sz="10300" b="0" spc="-1160" dirty="0" smtClean="0">
                <a:solidFill>
                  <a:srgbClr val="FFFFFF"/>
                </a:solidFill>
                <a:latin typeface="Trebuchet MS"/>
                <a:cs typeface="Trebuchet MS"/>
              </a:rPr>
              <a:t>S</a:t>
            </a:r>
            <a:endParaRPr sz="10300" dirty="0">
              <a:latin typeface="Trebuchet MS"/>
              <a:cs typeface="Trebuchet MS"/>
            </a:endParaRPr>
          </a:p>
        </p:txBody>
      </p:sp>
      <p:sp>
        <p:nvSpPr>
          <p:cNvPr id="7" name="object 7"/>
          <p:cNvSpPr txBox="1"/>
          <p:nvPr/>
        </p:nvSpPr>
        <p:spPr>
          <a:xfrm>
            <a:off x="1028700" y="4725923"/>
            <a:ext cx="4535805" cy="3938904"/>
          </a:xfrm>
          <a:prstGeom prst="rect">
            <a:avLst/>
          </a:prstGeom>
          <a:solidFill>
            <a:srgbClr val="FFFFFF"/>
          </a:solidFill>
        </p:spPr>
        <p:txBody>
          <a:bodyPr vert="horz" wrap="square" lIns="0" tIns="25400" rIns="0" bIns="0" rtlCol="0">
            <a:spAutoFit/>
          </a:bodyPr>
          <a:lstStyle/>
          <a:p>
            <a:pPr marL="436880" marR="548005">
              <a:lnSpc>
                <a:spcPts val="4270"/>
              </a:lnSpc>
              <a:spcBef>
                <a:spcPts val="200"/>
              </a:spcBef>
            </a:pPr>
            <a:r>
              <a:rPr sz="3050" dirty="0">
                <a:solidFill>
                  <a:srgbClr val="2A3C73"/>
                </a:solidFill>
                <a:latin typeface="Trebuchet MS"/>
                <a:cs typeface="Trebuchet MS"/>
              </a:rPr>
              <a:t>Employing</a:t>
            </a:r>
            <a:r>
              <a:rPr sz="3050" spc="-75" dirty="0">
                <a:solidFill>
                  <a:srgbClr val="2A3C73"/>
                </a:solidFill>
                <a:latin typeface="Trebuchet MS"/>
                <a:cs typeface="Trebuchet MS"/>
              </a:rPr>
              <a:t> </a:t>
            </a:r>
            <a:r>
              <a:rPr sz="3050" spc="80" dirty="0">
                <a:solidFill>
                  <a:srgbClr val="2A3C73"/>
                </a:solidFill>
                <a:latin typeface="Trebuchet MS"/>
                <a:cs typeface="Trebuchet MS"/>
              </a:rPr>
              <a:t>a</a:t>
            </a:r>
            <a:r>
              <a:rPr sz="3050" spc="-75" dirty="0">
                <a:solidFill>
                  <a:srgbClr val="2A3C73"/>
                </a:solidFill>
                <a:latin typeface="Trebuchet MS"/>
                <a:cs typeface="Trebuchet MS"/>
              </a:rPr>
              <a:t> </a:t>
            </a:r>
            <a:r>
              <a:rPr sz="3050" spc="-20" dirty="0">
                <a:solidFill>
                  <a:srgbClr val="2A3C73"/>
                </a:solidFill>
                <a:latin typeface="Trebuchet MS"/>
                <a:cs typeface="Trebuchet MS"/>
              </a:rPr>
              <a:t>wide </a:t>
            </a:r>
            <a:r>
              <a:rPr sz="3050" spc="-50" dirty="0">
                <a:solidFill>
                  <a:srgbClr val="2A3C73"/>
                </a:solidFill>
                <a:latin typeface="Trebuchet MS"/>
                <a:cs typeface="Trebuchet MS"/>
              </a:rPr>
              <a:t>array</a:t>
            </a:r>
            <a:r>
              <a:rPr sz="3050" spc="-135" dirty="0">
                <a:solidFill>
                  <a:srgbClr val="2A3C73"/>
                </a:solidFill>
                <a:latin typeface="Trebuchet MS"/>
                <a:cs typeface="Trebuchet MS"/>
              </a:rPr>
              <a:t> </a:t>
            </a:r>
            <a:r>
              <a:rPr sz="3050" spc="-120" dirty="0">
                <a:solidFill>
                  <a:srgbClr val="2A3C73"/>
                </a:solidFill>
                <a:latin typeface="Trebuchet MS"/>
                <a:cs typeface="Trebuchet MS"/>
              </a:rPr>
              <a:t>of</a:t>
            </a:r>
            <a:r>
              <a:rPr sz="3050" spc="-135" dirty="0">
                <a:solidFill>
                  <a:srgbClr val="2A3C73"/>
                </a:solidFill>
                <a:latin typeface="Trebuchet MS"/>
                <a:cs typeface="Trebuchet MS"/>
              </a:rPr>
              <a:t> </a:t>
            </a:r>
            <a:r>
              <a:rPr sz="3050" spc="-65" dirty="0">
                <a:solidFill>
                  <a:srgbClr val="2A3C73"/>
                </a:solidFill>
                <a:latin typeface="Trebuchet MS"/>
                <a:cs typeface="Trebuchet MS"/>
              </a:rPr>
              <a:t>metrics</a:t>
            </a:r>
            <a:r>
              <a:rPr sz="3050" spc="-135" dirty="0">
                <a:solidFill>
                  <a:srgbClr val="2A3C73"/>
                </a:solidFill>
                <a:latin typeface="Trebuchet MS"/>
                <a:cs typeface="Trebuchet MS"/>
              </a:rPr>
              <a:t> </a:t>
            </a:r>
            <a:r>
              <a:rPr sz="3050" spc="-25" dirty="0">
                <a:solidFill>
                  <a:srgbClr val="2A3C73"/>
                </a:solidFill>
                <a:latin typeface="Trebuchet MS"/>
                <a:cs typeface="Trebuchet MS"/>
              </a:rPr>
              <a:t>and </a:t>
            </a:r>
            <a:r>
              <a:rPr sz="3050" spc="-45" dirty="0">
                <a:solidFill>
                  <a:srgbClr val="2A3C73"/>
                </a:solidFill>
                <a:latin typeface="Trebuchet MS"/>
                <a:cs typeface="Trebuchet MS"/>
              </a:rPr>
              <a:t>descriptive</a:t>
            </a:r>
            <a:r>
              <a:rPr sz="3050" spc="-160" dirty="0">
                <a:solidFill>
                  <a:srgbClr val="2A3C73"/>
                </a:solidFill>
                <a:latin typeface="Trebuchet MS"/>
                <a:cs typeface="Trebuchet MS"/>
              </a:rPr>
              <a:t> </a:t>
            </a:r>
            <a:r>
              <a:rPr sz="3050" spc="-10" dirty="0">
                <a:solidFill>
                  <a:srgbClr val="2A3C73"/>
                </a:solidFill>
                <a:latin typeface="Trebuchet MS"/>
                <a:cs typeface="Trebuchet MS"/>
              </a:rPr>
              <a:t>statistics </a:t>
            </a:r>
            <a:r>
              <a:rPr sz="3050" spc="-100" dirty="0">
                <a:solidFill>
                  <a:srgbClr val="2A3C73"/>
                </a:solidFill>
                <a:latin typeface="Trebuchet MS"/>
                <a:cs typeface="Trebuchet MS"/>
              </a:rPr>
              <a:t>in</a:t>
            </a:r>
            <a:r>
              <a:rPr sz="3050" spc="-170" dirty="0">
                <a:solidFill>
                  <a:srgbClr val="2A3C73"/>
                </a:solidFill>
                <a:latin typeface="Trebuchet MS"/>
                <a:cs typeface="Trebuchet MS"/>
              </a:rPr>
              <a:t> </a:t>
            </a:r>
            <a:r>
              <a:rPr sz="3050" spc="-20" dirty="0">
                <a:solidFill>
                  <a:srgbClr val="2A3C73"/>
                </a:solidFill>
                <a:latin typeface="Trebuchet MS"/>
                <a:cs typeface="Trebuchet MS"/>
              </a:rPr>
              <a:t>your</a:t>
            </a:r>
            <a:r>
              <a:rPr sz="3050" spc="-190" dirty="0">
                <a:solidFill>
                  <a:srgbClr val="2A3C73"/>
                </a:solidFill>
                <a:latin typeface="Trebuchet MS"/>
                <a:cs typeface="Trebuchet MS"/>
              </a:rPr>
              <a:t> </a:t>
            </a:r>
            <a:r>
              <a:rPr sz="3050" spc="-10" dirty="0">
                <a:solidFill>
                  <a:srgbClr val="2A3C73"/>
                </a:solidFill>
                <a:latin typeface="Trebuchet MS"/>
                <a:cs typeface="Trebuchet MS"/>
              </a:rPr>
              <a:t>journal </a:t>
            </a:r>
            <a:r>
              <a:rPr sz="3050" spc="100" dirty="0">
                <a:solidFill>
                  <a:srgbClr val="2A3C73"/>
                </a:solidFill>
                <a:latin typeface="Trebuchet MS"/>
                <a:cs typeface="Trebuchet MS"/>
              </a:rPr>
              <a:t>assessments </a:t>
            </a:r>
            <a:r>
              <a:rPr sz="3050" spc="-40" dirty="0">
                <a:solidFill>
                  <a:srgbClr val="2A3C73"/>
                </a:solidFill>
                <a:latin typeface="Trebuchet MS"/>
                <a:cs typeface="Trebuchet MS"/>
              </a:rPr>
              <a:t>including</a:t>
            </a:r>
            <a:r>
              <a:rPr sz="3050" spc="-150" dirty="0">
                <a:solidFill>
                  <a:srgbClr val="2A3C73"/>
                </a:solidFill>
                <a:latin typeface="Trebuchet MS"/>
                <a:cs typeface="Trebuchet MS"/>
              </a:rPr>
              <a:t> </a:t>
            </a:r>
            <a:r>
              <a:rPr sz="3050" spc="-114" dirty="0">
                <a:solidFill>
                  <a:srgbClr val="2A3C73"/>
                </a:solidFill>
                <a:latin typeface="Trebuchet MS"/>
                <a:cs typeface="Trebuchet MS"/>
              </a:rPr>
              <a:t>the</a:t>
            </a:r>
            <a:r>
              <a:rPr sz="3050" spc="-150" dirty="0">
                <a:solidFill>
                  <a:srgbClr val="2A3C73"/>
                </a:solidFill>
                <a:latin typeface="Trebuchet MS"/>
                <a:cs typeface="Trebuchet MS"/>
              </a:rPr>
              <a:t> </a:t>
            </a:r>
            <a:r>
              <a:rPr sz="3050" spc="-10" dirty="0">
                <a:solidFill>
                  <a:srgbClr val="2A3C73"/>
                </a:solidFill>
                <a:latin typeface="Trebuchet MS"/>
                <a:cs typeface="Trebuchet MS"/>
              </a:rPr>
              <a:t>Journal </a:t>
            </a:r>
            <a:r>
              <a:rPr sz="3050" spc="-85" dirty="0">
                <a:solidFill>
                  <a:srgbClr val="2A3C73"/>
                </a:solidFill>
                <a:latin typeface="Trebuchet MS"/>
                <a:cs typeface="Trebuchet MS"/>
              </a:rPr>
              <a:t>Citation</a:t>
            </a:r>
            <a:r>
              <a:rPr sz="3050" spc="-110" dirty="0">
                <a:solidFill>
                  <a:srgbClr val="2A3C73"/>
                </a:solidFill>
                <a:latin typeface="Trebuchet MS"/>
                <a:cs typeface="Trebuchet MS"/>
              </a:rPr>
              <a:t> </a:t>
            </a:r>
            <a:r>
              <a:rPr sz="3050" spc="40" dirty="0">
                <a:solidFill>
                  <a:srgbClr val="2A3C73"/>
                </a:solidFill>
                <a:latin typeface="Trebuchet MS"/>
                <a:cs typeface="Trebuchet MS"/>
              </a:rPr>
              <a:t>Indicator™</a:t>
            </a:r>
            <a:endParaRPr sz="3050">
              <a:latin typeface="Trebuchet MS"/>
              <a:cs typeface="Trebuchet MS"/>
            </a:endParaRPr>
          </a:p>
        </p:txBody>
      </p:sp>
      <p:sp>
        <p:nvSpPr>
          <p:cNvPr id="8" name="object 8"/>
          <p:cNvSpPr txBox="1"/>
          <p:nvPr/>
        </p:nvSpPr>
        <p:spPr>
          <a:xfrm>
            <a:off x="6903537" y="4894051"/>
            <a:ext cx="4535805" cy="3938904"/>
          </a:xfrm>
          <a:prstGeom prst="rect">
            <a:avLst/>
          </a:prstGeom>
          <a:solidFill>
            <a:srgbClr val="FFFFFF"/>
          </a:solidFill>
        </p:spPr>
        <p:txBody>
          <a:bodyPr vert="horz" wrap="square" lIns="0" tIns="318770" rIns="0" bIns="0" rtlCol="0">
            <a:spAutoFit/>
          </a:bodyPr>
          <a:lstStyle/>
          <a:p>
            <a:pPr marL="654050" marR="1494155">
              <a:lnSpc>
                <a:spcPct val="116199"/>
              </a:lnSpc>
              <a:spcBef>
                <a:spcPts val="2510"/>
              </a:spcBef>
            </a:pPr>
            <a:r>
              <a:rPr sz="3400" spc="50" dirty="0">
                <a:solidFill>
                  <a:srgbClr val="2A3C73"/>
                </a:solidFill>
                <a:latin typeface="Trebuchet MS"/>
                <a:cs typeface="Trebuchet MS"/>
              </a:rPr>
              <a:t>Responsible </a:t>
            </a:r>
            <a:r>
              <a:rPr sz="3400" spc="105" dirty="0">
                <a:solidFill>
                  <a:srgbClr val="2A3C73"/>
                </a:solidFill>
                <a:latin typeface="Trebuchet MS"/>
                <a:cs typeface="Trebuchet MS"/>
              </a:rPr>
              <a:t>use</a:t>
            </a:r>
            <a:r>
              <a:rPr sz="3400" spc="-185" dirty="0">
                <a:solidFill>
                  <a:srgbClr val="2A3C73"/>
                </a:solidFill>
                <a:latin typeface="Trebuchet MS"/>
                <a:cs typeface="Trebuchet MS"/>
              </a:rPr>
              <a:t> </a:t>
            </a:r>
            <a:r>
              <a:rPr sz="3400" spc="-140" dirty="0">
                <a:solidFill>
                  <a:srgbClr val="2A3C73"/>
                </a:solidFill>
                <a:latin typeface="Trebuchet MS"/>
                <a:cs typeface="Trebuchet MS"/>
              </a:rPr>
              <a:t>of</a:t>
            </a:r>
            <a:r>
              <a:rPr sz="3400" spc="-180" dirty="0">
                <a:solidFill>
                  <a:srgbClr val="2A3C73"/>
                </a:solidFill>
                <a:latin typeface="Trebuchet MS"/>
                <a:cs typeface="Trebuchet MS"/>
              </a:rPr>
              <a:t> </a:t>
            </a:r>
            <a:r>
              <a:rPr sz="3400" spc="295" dirty="0">
                <a:solidFill>
                  <a:srgbClr val="2A3C73"/>
                </a:solidFill>
                <a:latin typeface="Trebuchet MS"/>
                <a:cs typeface="Trebuchet MS"/>
              </a:rPr>
              <a:t>JCR </a:t>
            </a:r>
            <a:r>
              <a:rPr sz="3400" spc="-10" dirty="0">
                <a:solidFill>
                  <a:srgbClr val="2A3C73"/>
                </a:solidFill>
                <a:latin typeface="Trebuchet MS"/>
                <a:cs typeface="Trebuchet MS"/>
              </a:rPr>
              <a:t>metrics</a:t>
            </a:r>
            <a:endParaRPr sz="3400">
              <a:latin typeface="Trebuchet MS"/>
              <a:cs typeface="Trebuchet MS"/>
            </a:endParaRPr>
          </a:p>
        </p:txBody>
      </p:sp>
      <p:pic>
        <p:nvPicPr>
          <p:cNvPr id="9" name="object 9"/>
          <p:cNvPicPr/>
          <p:nvPr/>
        </p:nvPicPr>
        <p:blipFill>
          <a:blip r:embed="rId4" cstate="print"/>
          <a:stretch>
            <a:fillRect/>
          </a:stretch>
        </p:blipFill>
        <p:spPr>
          <a:xfrm>
            <a:off x="7705683" y="-1"/>
            <a:ext cx="5774236" cy="2717799"/>
          </a:xfrm>
          <a:prstGeom prst="rect">
            <a:avLst/>
          </a:prstGeom>
        </p:spPr>
      </p:pic>
      <p:pic>
        <p:nvPicPr>
          <p:cNvPr id="10" name="object 10"/>
          <p:cNvPicPr/>
          <p:nvPr/>
        </p:nvPicPr>
        <p:blipFill>
          <a:blip r:embed="rId5" cstate="print"/>
          <a:stretch>
            <a:fillRect/>
          </a:stretch>
        </p:blipFill>
        <p:spPr>
          <a:xfrm>
            <a:off x="14626823" y="7848621"/>
            <a:ext cx="3661175" cy="2439721"/>
          </a:xfrm>
          <a:prstGeom prst="rect">
            <a:avLst/>
          </a:prstGeom>
        </p:spPr>
      </p:pic>
      <p:pic>
        <p:nvPicPr>
          <p:cNvPr id="11" name="object 11"/>
          <p:cNvPicPr/>
          <p:nvPr/>
        </p:nvPicPr>
        <p:blipFill>
          <a:blip r:embed="rId6" cstate="print"/>
          <a:stretch>
            <a:fillRect/>
          </a:stretch>
        </p:blipFill>
        <p:spPr>
          <a:xfrm>
            <a:off x="16341486" y="153007"/>
            <a:ext cx="1946513" cy="194651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grpSp>
        <p:nvGrpSpPr>
          <p:cNvPr id="3" name="object 3"/>
          <p:cNvGrpSpPr/>
          <p:nvPr/>
        </p:nvGrpSpPr>
        <p:grpSpPr>
          <a:xfrm>
            <a:off x="7705683" y="-1"/>
            <a:ext cx="10582910" cy="10288905"/>
            <a:chOff x="7705683" y="-1"/>
            <a:chExt cx="10582910" cy="10288905"/>
          </a:xfrm>
        </p:grpSpPr>
        <p:pic>
          <p:nvPicPr>
            <p:cNvPr id="4" name="object 4"/>
            <p:cNvPicPr/>
            <p:nvPr/>
          </p:nvPicPr>
          <p:blipFill>
            <a:blip r:embed="rId2" cstate="print"/>
            <a:stretch>
              <a:fillRect/>
            </a:stretch>
          </p:blipFill>
          <p:spPr>
            <a:xfrm>
              <a:off x="9143999" y="2386797"/>
              <a:ext cx="8496299" cy="5514956"/>
            </a:xfrm>
            <a:prstGeom prst="rect">
              <a:avLst/>
            </a:prstGeom>
          </p:spPr>
        </p:pic>
        <p:pic>
          <p:nvPicPr>
            <p:cNvPr id="5" name="object 5"/>
            <p:cNvPicPr/>
            <p:nvPr/>
          </p:nvPicPr>
          <p:blipFill>
            <a:blip r:embed="rId3" cstate="print"/>
            <a:stretch>
              <a:fillRect/>
            </a:stretch>
          </p:blipFill>
          <p:spPr>
            <a:xfrm>
              <a:off x="7705683" y="-1"/>
              <a:ext cx="5774236" cy="2717799"/>
            </a:xfrm>
            <a:prstGeom prst="rect">
              <a:avLst/>
            </a:prstGeom>
          </p:spPr>
        </p:pic>
        <p:pic>
          <p:nvPicPr>
            <p:cNvPr id="6" name="object 6"/>
            <p:cNvPicPr/>
            <p:nvPr/>
          </p:nvPicPr>
          <p:blipFill>
            <a:blip r:embed="rId4" cstate="print"/>
            <a:stretch>
              <a:fillRect/>
            </a:stretch>
          </p:blipFill>
          <p:spPr>
            <a:xfrm>
              <a:off x="16501749" y="1622395"/>
              <a:ext cx="761999" cy="190499"/>
            </a:xfrm>
            <a:prstGeom prst="rect">
              <a:avLst/>
            </a:prstGeom>
          </p:spPr>
        </p:pic>
        <p:pic>
          <p:nvPicPr>
            <p:cNvPr id="7" name="object 7"/>
            <p:cNvPicPr/>
            <p:nvPr/>
          </p:nvPicPr>
          <p:blipFill>
            <a:blip r:embed="rId5" cstate="print"/>
            <a:stretch>
              <a:fillRect/>
            </a:stretch>
          </p:blipFill>
          <p:spPr>
            <a:xfrm>
              <a:off x="14626822" y="7848621"/>
              <a:ext cx="3661175" cy="2439721"/>
            </a:xfrm>
            <a:prstGeom prst="rect">
              <a:avLst/>
            </a:prstGeom>
          </p:spPr>
        </p:pic>
        <p:pic>
          <p:nvPicPr>
            <p:cNvPr id="8" name="object 8"/>
            <p:cNvPicPr/>
            <p:nvPr/>
          </p:nvPicPr>
          <p:blipFill>
            <a:blip r:embed="rId6" cstate="print"/>
            <a:stretch>
              <a:fillRect/>
            </a:stretch>
          </p:blipFill>
          <p:spPr>
            <a:xfrm>
              <a:off x="9901183" y="2777221"/>
              <a:ext cx="6981809" cy="4019543"/>
            </a:xfrm>
            <a:prstGeom prst="rect">
              <a:avLst/>
            </a:prstGeom>
          </p:spPr>
        </p:pic>
        <p:pic>
          <p:nvPicPr>
            <p:cNvPr id="9" name="object 9"/>
            <p:cNvPicPr/>
            <p:nvPr/>
          </p:nvPicPr>
          <p:blipFill>
            <a:blip r:embed="rId7" cstate="print"/>
            <a:stretch>
              <a:fillRect/>
            </a:stretch>
          </p:blipFill>
          <p:spPr>
            <a:xfrm>
              <a:off x="16341485" y="153007"/>
              <a:ext cx="1946513" cy="1946512"/>
            </a:xfrm>
            <a:prstGeom prst="rect">
              <a:avLst/>
            </a:prstGeom>
          </p:spPr>
        </p:pic>
      </p:grpSp>
      <p:sp>
        <p:nvSpPr>
          <p:cNvPr id="10" name="object 10"/>
          <p:cNvSpPr txBox="1"/>
          <p:nvPr/>
        </p:nvSpPr>
        <p:spPr>
          <a:xfrm>
            <a:off x="700656" y="2921439"/>
            <a:ext cx="8110855" cy="4293235"/>
          </a:xfrm>
          <a:prstGeom prst="rect">
            <a:avLst/>
          </a:prstGeom>
        </p:spPr>
        <p:txBody>
          <a:bodyPr vert="horz" wrap="square" lIns="0" tIns="319405" rIns="0" bIns="0" rtlCol="0">
            <a:spAutoFit/>
          </a:bodyPr>
          <a:lstStyle/>
          <a:p>
            <a:pPr marL="12700" marR="5080">
              <a:lnSpc>
                <a:spcPts val="10370"/>
              </a:lnSpc>
              <a:spcBef>
                <a:spcPts val="2515"/>
              </a:spcBef>
            </a:pPr>
            <a:r>
              <a:rPr sz="10700" b="1" spc="530" dirty="0">
                <a:solidFill>
                  <a:srgbClr val="FDFDFD"/>
                </a:solidFill>
                <a:latin typeface="Trebuchet MS"/>
                <a:cs typeface="Trebuchet MS"/>
              </a:rPr>
              <a:t>GLIMPSES </a:t>
            </a:r>
            <a:r>
              <a:rPr sz="10700" b="1" spc="165" dirty="0">
                <a:solidFill>
                  <a:srgbClr val="FDFDFD"/>
                </a:solidFill>
                <a:latin typeface="Trebuchet MS"/>
                <a:cs typeface="Trebuchet MS"/>
              </a:rPr>
              <a:t>OF </a:t>
            </a:r>
            <a:r>
              <a:rPr sz="10700" b="1" spc="819" dirty="0">
                <a:solidFill>
                  <a:srgbClr val="FDFDFD"/>
                </a:solidFill>
                <a:latin typeface="Trebuchet MS"/>
                <a:cs typeface="Trebuchet MS"/>
              </a:rPr>
              <a:t>WORKSHOP</a:t>
            </a:r>
            <a:endParaRPr sz="10700">
              <a:latin typeface="Trebuchet MS"/>
              <a:cs typeface="Trebuchet MS"/>
            </a:endParaRPr>
          </a:p>
        </p:txBody>
      </p:sp>
      <p:pic>
        <p:nvPicPr>
          <p:cNvPr id="11" name="object 11"/>
          <p:cNvPicPr/>
          <p:nvPr/>
        </p:nvPicPr>
        <p:blipFill>
          <a:blip r:embed="rId4" cstate="print"/>
          <a:stretch>
            <a:fillRect/>
          </a:stretch>
        </p:blipFill>
        <p:spPr>
          <a:xfrm>
            <a:off x="1028700" y="1622395"/>
            <a:ext cx="761999" cy="1904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967E1"/>
          </a:solidFill>
        </p:spPr>
        <p:txBody>
          <a:bodyPr wrap="square" lIns="0" tIns="0" rIns="0" bIns="0" rtlCol="0"/>
          <a:lstStyle/>
          <a:p>
            <a:endParaRPr/>
          </a:p>
        </p:txBody>
      </p:sp>
      <p:pic>
        <p:nvPicPr>
          <p:cNvPr id="3" name="object 3"/>
          <p:cNvPicPr/>
          <p:nvPr/>
        </p:nvPicPr>
        <p:blipFill>
          <a:blip r:embed="rId2" cstate="print"/>
          <a:stretch>
            <a:fillRect/>
          </a:stretch>
        </p:blipFill>
        <p:spPr>
          <a:xfrm>
            <a:off x="366457" y="2777245"/>
            <a:ext cx="8496299" cy="5514959"/>
          </a:xfrm>
          <a:prstGeom prst="rect">
            <a:avLst/>
          </a:prstGeom>
        </p:spPr>
      </p:pic>
      <p:pic>
        <p:nvPicPr>
          <p:cNvPr id="4" name="object 4"/>
          <p:cNvPicPr/>
          <p:nvPr/>
        </p:nvPicPr>
        <p:blipFill>
          <a:blip r:embed="rId3" cstate="print"/>
          <a:stretch>
            <a:fillRect/>
          </a:stretch>
        </p:blipFill>
        <p:spPr>
          <a:xfrm>
            <a:off x="7705683" y="-1"/>
            <a:ext cx="5774236" cy="2717799"/>
          </a:xfrm>
          <a:prstGeom prst="rect">
            <a:avLst/>
          </a:prstGeom>
        </p:spPr>
      </p:pic>
      <p:pic>
        <p:nvPicPr>
          <p:cNvPr id="5" name="object 5"/>
          <p:cNvPicPr/>
          <p:nvPr/>
        </p:nvPicPr>
        <p:blipFill>
          <a:blip r:embed="rId4" cstate="print"/>
          <a:stretch>
            <a:fillRect/>
          </a:stretch>
        </p:blipFill>
        <p:spPr>
          <a:xfrm>
            <a:off x="1028700" y="1622395"/>
            <a:ext cx="761999" cy="190499"/>
          </a:xfrm>
          <a:prstGeom prst="rect">
            <a:avLst/>
          </a:prstGeom>
        </p:spPr>
      </p:pic>
      <p:pic>
        <p:nvPicPr>
          <p:cNvPr id="6" name="object 6"/>
          <p:cNvPicPr/>
          <p:nvPr/>
        </p:nvPicPr>
        <p:blipFill>
          <a:blip r:embed="rId4" cstate="print"/>
          <a:stretch>
            <a:fillRect/>
          </a:stretch>
        </p:blipFill>
        <p:spPr>
          <a:xfrm>
            <a:off x="16501749" y="1622395"/>
            <a:ext cx="761999" cy="190499"/>
          </a:xfrm>
          <a:prstGeom prst="rect">
            <a:avLst/>
          </a:prstGeom>
        </p:spPr>
      </p:pic>
      <p:pic>
        <p:nvPicPr>
          <p:cNvPr id="7" name="object 7"/>
          <p:cNvPicPr/>
          <p:nvPr/>
        </p:nvPicPr>
        <p:blipFill>
          <a:blip r:embed="rId5" cstate="print"/>
          <a:stretch>
            <a:fillRect/>
          </a:stretch>
        </p:blipFill>
        <p:spPr>
          <a:xfrm>
            <a:off x="14626823" y="7848621"/>
            <a:ext cx="3661175" cy="2439721"/>
          </a:xfrm>
          <a:prstGeom prst="rect">
            <a:avLst/>
          </a:prstGeom>
        </p:spPr>
      </p:pic>
      <p:pic>
        <p:nvPicPr>
          <p:cNvPr id="8" name="object 8"/>
          <p:cNvPicPr/>
          <p:nvPr/>
        </p:nvPicPr>
        <p:blipFill>
          <a:blip r:embed="rId6" cstate="print"/>
          <a:stretch>
            <a:fillRect/>
          </a:stretch>
        </p:blipFill>
        <p:spPr>
          <a:xfrm>
            <a:off x="1081972" y="3120999"/>
            <a:ext cx="7105649" cy="4162409"/>
          </a:xfrm>
          <a:prstGeom prst="rect">
            <a:avLst/>
          </a:prstGeom>
        </p:spPr>
      </p:pic>
      <p:grpSp>
        <p:nvGrpSpPr>
          <p:cNvPr id="9" name="object 9"/>
          <p:cNvGrpSpPr/>
          <p:nvPr/>
        </p:nvGrpSpPr>
        <p:grpSpPr>
          <a:xfrm>
            <a:off x="9517989" y="2777245"/>
            <a:ext cx="8496300" cy="5514975"/>
            <a:chOff x="9517989" y="2777245"/>
            <a:chExt cx="8496300" cy="5514975"/>
          </a:xfrm>
        </p:grpSpPr>
        <p:pic>
          <p:nvPicPr>
            <p:cNvPr id="10" name="object 10"/>
            <p:cNvPicPr/>
            <p:nvPr/>
          </p:nvPicPr>
          <p:blipFill>
            <a:blip r:embed="rId2" cstate="print"/>
            <a:stretch>
              <a:fillRect/>
            </a:stretch>
          </p:blipFill>
          <p:spPr>
            <a:xfrm>
              <a:off x="9517989" y="2777245"/>
              <a:ext cx="8496299" cy="5514959"/>
            </a:xfrm>
            <a:prstGeom prst="rect">
              <a:avLst/>
            </a:prstGeom>
          </p:spPr>
        </p:pic>
        <p:pic>
          <p:nvPicPr>
            <p:cNvPr id="11" name="object 11"/>
            <p:cNvPicPr/>
            <p:nvPr/>
          </p:nvPicPr>
          <p:blipFill>
            <a:blip r:embed="rId7" cstate="print"/>
            <a:stretch>
              <a:fillRect/>
            </a:stretch>
          </p:blipFill>
          <p:spPr>
            <a:xfrm>
              <a:off x="10174315" y="3120999"/>
              <a:ext cx="7267590" cy="4162409"/>
            </a:xfrm>
            <a:prstGeom prst="rect">
              <a:avLst/>
            </a:prstGeom>
          </p:spPr>
        </p:pic>
      </p:grpSp>
      <p:pic>
        <p:nvPicPr>
          <p:cNvPr id="12" name="object 12"/>
          <p:cNvPicPr/>
          <p:nvPr/>
        </p:nvPicPr>
        <p:blipFill>
          <a:blip r:embed="rId8" cstate="print"/>
          <a:stretch>
            <a:fillRect/>
          </a:stretch>
        </p:blipFill>
        <p:spPr>
          <a:xfrm>
            <a:off x="16501749" y="153007"/>
            <a:ext cx="1786249" cy="17862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7186012" cy="10287000"/>
          </a:xfrm>
          <a:prstGeom prst="rect">
            <a:avLst/>
          </a:prstGeom>
        </p:spPr>
      </p:pic>
      <p:sp>
        <p:nvSpPr>
          <p:cNvPr id="3" name="object 3"/>
          <p:cNvSpPr txBox="1">
            <a:spLocks noGrp="1"/>
          </p:cNvSpPr>
          <p:nvPr>
            <p:ph type="title"/>
          </p:nvPr>
        </p:nvSpPr>
        <p:spPr>
          <a:xfrm>
            <a:off x="8184042" y="1902025"/>
            <a:ext cx="2991485" cy="665480"/>
          </a:xfrm>
          <a:prstGeom prst="rect">
            <a:avLst/>
          </a:prstGeom>
        </p:spPr>
        <p:txBody>
          <a:bodyPr vert="horz" wrap="square" lIns="0" tIns="12700" rIns="0" bIns="0" rtlCol="0">
            <a:spAutoFit/>
          </a:bodyPr>
          <a:lstStyle/>
          <a:p>
            <a:pPr marL="12700">
              <a:lnSpc>
                <a:spcPct val="100000"/>
              </a:lnSpc>
              <a:spcBef>
                <a:spcPts val="100"/>
              </a:spcBef>
            </a:pPr>
            <a:r>
              <a:rPr sz="4200" b="0" spc="-455" dirty="0">
                <a:solidFill>
                  <a:srgbClr val="5800FF"/>
                </a:solidFill>
                <a:latin typeface="Trebuchet MS"/>
                <a:cs typeface="Trebuchet MS"/>
              </a:rPr>
              <a:t>INTRODUCTION</a:t>
            </a:r>
            <a:endParaRPr sz="4200">
              <a:latin typeface="Trebuchet MS"/>
              <a:cs typeface="Trebuchet MS"/>
            </a:endParaRPr>
          </a:p>
        </p:txBody>
      </p:sp>
      <p:sp>
        <p:nvSpPr>
          <p:cNvPr id="4" name="object 4"/>
          <p:cNvSpPr txBox="1"/>
          <p:nvPr/>
        </p:nvSpPr>
        <p:spPr>
          <a:xfrm>
            <a:off x="7811404" y="3031536"/>
            <a:ext cx="8612505" cy="6626225"/>
          </a:xfrm>
          <a:prstGeom prst="rect">
            <a:avLst/>
          </a:prstGeom>
        </p:spPr>
        <p:txBody>
          <a:bodyPr vert="horz" wrap="square" lIns="0" tIns="12700" rIns="0" bIns="0" rtlCol="0">
            <a:spAutoFit/>
          </a:bodyPr>
          <a:lstStyle/>
          <a:p>
            <a:pPr marL="25400" marR="17780">
              <a:lnSpc>
                <a:spcPct val="123000"/>
              </a:lnSpc>
              <a:spcBef>
                <a:spcPts val="100"/>
              </a:spcBef>
            </a:pPr>
            <a:r>
              <a:rPr sz="3200" dirty="0">
                <a:latin typeface="Arial MT"/>
                <a:cs typeface="Arial MT"/>
              </a:rPr>
              <a:t>The</a:t>
            </a:r>
            <a:r>
              <a:rPr sz="3200" spc="-50" dirty="0">
                <a:latin typeface="Arial MT"/>
                <a:cs typeface="Arial MT"/>
              </a:rPr>
              <a:t> </a:t>
            </a:r>
            <a:r>
              <a:rPr sz="3200" dirty="0">
                <a:latin typeface="Arial MT"/>
                <a:cs typeface="Arial MT"/>
              </a:rPr>
              <a:t>Central</a:t>
            </a:r>
            <a:r>
              <a:rPr sz="3200" spc="-45" dirty="0">
                <a:latin typeface="Arial MT"/>
                <a:cs typeface="Arial MT"/>
              </a:rPr>
              <a:t> </a:t>
            </a:r>
            <a:r>
              <a:rPr sz="3200" dirty="0">
                <a:latin typeface="Arial MT"/>
                <a:cs typeface="Arial MT"/>
              </a:rPr>
              <a:t>Library</a:t>
            </a:r>
            <a:r>
              <a:rPr sz="3200" spc="-45" dirty="0">
                <a:latin typeface="Arial MT"/>
                <a:cs typeface="Arial MT"/>
              </a:rPr>
              <a:t> </a:t>
            </a:r>
            <a:r>
              <a:rPr sz="3200" dirty="0">
                <a:latin typeface="Arial MT"/>
                <a:cs typeface="Arial MT"/>
              </a:rPr>
              <a:t>organized</a:t>
            </a:r>
            <a:r>
              <a:rPr sz="3200" spc="-45" dirty="0">
                <a:latin typeface="Arial MT"/>
                <a:cs typeface="Arial MT"/>
              </a:rPr>
              <a:t> </a:t>
            </a:r>
            <a:r>
              <a:rPr sz="3200" dirty="0">
                <a:latin typeface="Arial MT"/>
                <a:cs typeface="Arial MT"/>
              </a:rPr>
              <a:t>training</a:t>
            </a:r>
            <a:r>
              <a:rPr sz="3200" spc="-45" dirty="0">
                <a:latin typeface="Arial MT"/>
                <a:cs typeface="Arial MT"/>
              </a:rPr>
              <a:t> </a:t>
            </a:r>
            <a:r>
              <a:rPr sz="3200" spc="-10" dirty="0">
                <a:latin typeface="Arial MT"/>
                <a:cs typeface="Arial MT"/>
              </a:rPr>
              <a:t>session </a:t>
            </a:r>
            <a:r>
              <a:rPr sz="3200" dirty="0">
                <a:latin typeface="Arial MT"/>
                <a:cs typeface="Arial MT"/>
              </a:rPr>
              <a:t>on</a:t>
            </a:r>
            <a:r>
              <a:rPr sz="3200" spc="-50" dirty="0">
                <a:latin typeface="Arial MT"/>
                <a:cs typeface="Arial MT"/>
              </a:rPr>
              <a:t> </a:t>
            </a:r>
            <a:r>
              <a:rPr sz="3200" dirty="0">
                <a:latin typeface="Arial MT"/>
                <a:cs typeface="Arial MT"/>
              </a:rPr>
              <a:t>Engineering</a:t>
            </a:r>
            <a:r>
              <a:rPr sz="3200" spc="-50" dirty="0">
                <a:latin typeface="Arial MT"/>
                <a:cs typeface="Arial MT"/>
              </a:rPr>
              <a:t> </a:t>
            </a:r>
            <a:r>
              <a:rPr sz="3200" dirty="0">
                <a:latin typeface="Arial MT"/>
                <a:cs typeface="Arial MT"/>
              </a:rPr>
              <a:t>Village</a:t>
            </a:r>
            <a:r>
              <a:rPr sz="3200" spc="-50" dirty="0">
                <a:latin typeface="Arial MT"/>
                <a:cs typeface="Arial MT"/>
              </a:rPr>
              <a:t> </a:t>
            </a:r>
            <a:r>
              <a:rPr sz="3200" dirty="0">
                <a:latin typeface="Arial MT"/>
                <a:cs typeface="Arial MT"/>
              </a:rPr>
              <a:t>on</a:t>
            </a:r>
            <a:r>
              <a:rPr sz="3200" spc="-45" dirty="0">
                <a:latin typeface="Arial MT"/>
                <a:cs typeface="Arial MT"/>
              </a:rPr>
              <a:t> </a:t>
            </a:r>
            <a:r>
              <a:rPr sz="3200" dirty="0">
                <a:latin typeface="Arial MT"/>
                <a:cs typeface="Arial MT"/>
              </a:rPr>
              <a:t>24.01.2023,</a:t>
            </a:r>
            <a:r>
              <a:rPr sz="3200" spc="-50" dirty="0">
                <a:latin typeface="Arial MT"/>
                <a:cs typeface="Arial MT"/>
              </a:rPr>
              <a:t> </a:t>
            </a:r>
            <a:r>
              <a:rPr sz="3200" spc="-10" dirty="0">
                <a:latin typeface="Arial MT"/>
                <a:cs typeface="Arial MT"/>
              </a:rPr>
              <a:t>Tuesday </a:t>
            </a:r>
            <a:r>
              <a:rPr sz="3200" dirty="0">
                <a:latin typeface="Arial MT"/>
                <a:cs typeface="Arial MT"/>
              </a:rPr>
              <a:t>at</a:t>
            </a:r>
            <a:r>
              <a:rPr sz="3200" spc="-25" dirty="0">
                <a:latin typeface="Arial MT"/>
                <a:cs typeface="Arial MT"/>
              </a:rPr>
              <a:t> </a:t>
            </a:r>
            <a:r>
              <a:rPr sz="3200" dirty="0">
                <a:latin typeface="Arial MT"/>
                <a:cs typeface="Arial MT"/>
              </a:rPr>
              <a:t>11;30</a:t>
            </a:r>
            <a:r>
              <a:rPr sz="3200" spc="-20" dirty="0">
                <a:latin typeface="Arial MT"/>
                <a:cs typeface="Arial MT"/>
              </a:rPr>
              <a:t> </a:t>
            </a:r>
            <a:r>
              <a:rPr sz="3200" dirty="0">
                <a:latin typeface="Arial MT"/>
                <a:cs typeface="Arial MT"/>
              </a:rPr>
              <a:t>am</a:t>
            </a:r>
            <a:r>
              <a:rPr sz="3200" spc="-20" dirty="0">
                <a:latin typeface="Arial MT"/>
                <a:cs typeface="Arial MT"/>
              </a:rPr>
              <a:t> </a:t>
            </a:r>
            <a:r>
              <a:rPr sz="3200" dirty="0">
                <a:latin typeface="Arial MT"/>
                <a:cs typeface="Arial MT"/>
              </a:rPr>
              <a:t>in</a:t>
            </a:r>
            <a:r>
              <a:rPr sz="3200" spc="-25" dirty="0">
                <a:latin typeface="Arial MT"/>
                <a:cs typeface="Arial MT"/>
              </a:rPr>
              <a:t> </a:t>
            </a:r>
            <a:r>
              <a:rPr sz="3200" dirty="0">
                <a:latin typeface="Arial MT"/>
                <a:cs typeface="Arial MT"/>
              </a:rPr>
              <a:t>the</a:t>
            </a:r>
            <a:r>
              <a:rPr sz="3200" spc="-20" dirty="0">
                <a:latin typeface="Arial MT"/>
                <a:cs typeface="Arial MT"/>
              </a:rPr>
              <a:t> </a:t>
            </a:r>
            <a:r>
              <a:rPr sz="3200" dirty="0">
                <a:latin typeface="Arial MT"/>
                <a:cs typeface="Arial MT"/>
              </a:rPr>
              <a:t>conference</a:t>
            </a:r>
            <a:r>
              <a:rPr sz="3200" spc="-20" dirty="0">
                <a:latin typeface="Arial MT"/>
                <a:cs typeface="Arial MT"/>
              </a:rPr>
              <a:t> </a:t>
            </a:r>
            <a:r>
              <a:rPr sz="3200" dirty="0">
                <a:latin typeface="Arial MT"/>
                <a:cs typeface="Arial MT"/>
              </a:rPr>
              <a:t>hall</a:t>
            </a:r>
            <a:r>
              <a:rPr sz="3200" spc="-20" dirty="0">
                <a:latin typeface="Arial MT"/>
                <a:cs typeface="Arial MT"/>
              </a:rPr>
              <a:t> </a:t>
            </a:r>
            <a:r>
              <a:rPr sz="3200" dirty="0">
                <a:latin typeface="Arial MT"/>
                <a:cs typeface="Arial MT"/>
              </a:rPr>
              <a:t>at</a:t>
            </a:r>
            <a:r>
              <a:rPr sz="3200" spc="-25" dirty="0">
                <a:latin typeface="Arial MT"/>
                <a:cs typeface="Arial MT"/>
              </a:rPr>
              <a:t> </a:t>
            </a:r>
            <a:r>
              <a:rPr sz="3200" dirty="0">
                <a:latin typeface="Arial MT"/>
                <a:cs typeface="Arial MT"/>
              </a:rPr>
              <a:t>3</a:t>
            </a:r>
            <a:r>
              <a:rPr sz="2850" baseline="39473" dirty="0">
                <a:latin typeface="Arial MT"/>
                <a:cs typeface="Arial MT"/>
              </a:rPr>
              <a:t>rd</a:t>
            </a:r>
            <a:r>
              <a:rPr sz="2850" spc="509" baseline="39473" dirty="0">
                <a:latin typeface="Arial MT"/>
                <a:cs typeface="Arial MT"/>
              </a:rPr>
              <a:t> </a:t>
            </a:r>
            <a:r>
              <a:rPr sz="3200" dirty="0">
                <a:latin typeface="Arial MT"/>
                <a:cs typeface="Arial MT"/>
              </a:rPr>
              <a:t>floor</a:t>
            </a:r>
            <a:r>
              <a:rPr sz="3200" spc="-20" dirty="0">
                <a:latin typeface="Arial MT"/>
                <a:cs typeface="Arial MT"/>
              </a:rPr>
              <a:t> </a:t>
            </a:r>
            <a:r>
              <a:rPr sz="3200" spc="-25" dirty="0">
                <a:latin typeface="Arial MT"/>
                <a:cs typeface="Arial MT"/>
              </a:rPr>
              <a:t>of </a:t>
            </a:r>
            <a:r>
              <a:rPr sz="3200" dirty="0">
                <a:latin typeface="Arial MT"/>
                <a:cs typeface="Arial MT"/>
              </a:rPr>
              <a:t>central</a:t>
            </a:r>
            <a:r>
              <a:rPr sz="3200" spc="-50" dirty="0">
                <a:latin typeface="Arial MT"/>
                <a:cs typeface="Arial MT"/>
              </a:rPr>
              <a:t> </a:t>
            </a:r>
            <a:r>
              <a:rPr sz="3200" dirty="0">
                <a:latin typeface="Arial MT"/>
                <a:cs typeface="Arial MT"/>
              </a:rPr>
              <a:t>library,</a:t>
            </a:r>
            <a:r>
              <a:rPr sz="3200" spc="-50" dirty="0">
                <a:latin typeface="Arial MT"/>
                <a:cs typeface="Arial MT"/>
              </a:rPr>
              <a:t> </a:t>
            </a:r>
            <a:r>
              <a:rPr sz="3200" spc="-20" dirty="0">
                <a:latin typeface="Arial MT"/>
                <a:cs typeface="Arial MT"/>
              </a:rPr>
              <a:t>DTU.</a:t>
            </a:r>
            <a:endParaRPr sz="3200">
              <a:latin typeface="Arial MT"/>
              <a:cs typeface="Arial MT"/>
            </a:endParaRPr>
          </a:p>
          <a:p>
            <a:pPr marL="25400" marR="20955">
              <a:lnSpc>
                <a:spcPct val="123000"/>
              </a:lnSpc>
            </a:pPr>
            <a:r>
              <a:rPr sz="3200" dirty="0">
                <a:latin typeface="Arial MT"/>
                <a:cs typeface="Arial MT"/>
              </a:rPr>
              <a:t>The</a:t>
            </a:r>
            <a:r>
              <a:rPr sz="3200" spc="-30" dirty="0">
                <a:latin typeface="Arial MT"/>
                <a:cs typeface="Arial MT"/>
              </a:rPr>
              <a:t> </a:t>
            </a:r>
            <a:r>
              <a:rPr sz="3200" dirty="0">
                <a:latin typeface="Arial MT"/>
                <a:cs typeface="Arial MT"/>
              </a:rPr>
              <a:t>workshop</a:t>
            </a:r>
            <a:r>
              <a:rPr sz="3200" spc="-30" dirty="0">
                <a:latin typeface="Arial MT"/>
                <a:cs typeface="Arial MT"/>
              </a:rPr>
              <a:t> </a:t>
            </a:r>
            <a:r>
              <a:rPr sz="3200" dirty="0">
                <a:latin typeface="Arial MT"/>
                <a:cs typeface="Arial MT"/>
              </a:rPr>
              <a:t>conducted</a:t>
            </a:r>
            <a:r>
              <a:rPr sz="3200" spc="-30" dirty="0">
                <a:latin typeface="Arial MT"/>
                <a:cs typeface="Arial MT"/>
              </a:rPr>
              <a:t> </a:t>
            </a:r>
            <a:r>
              <a:rPr sz="3200" dirty="0">
                <a:latin typeface="Arial MT"/>
                <a:cs typeface="Arial MT"/>
              </a:rPr>
              <a:t>by</a:t>
            </a:r>
            <a:r>
              <a:rPr sz="3200" spc="-30" dirty="0">
                <a:latin typeface="Arial MT"/>
                <a:cs typeface="Arial MT"/>
              </a:rPr>
              <a:t> </a:t>
            </a:r>
            <a:r>
              <a:rPr sz="3200" dirty="0">
                <a:latin typeface="Arial MT"/>
                <a:cs typeface="Arial MT"/>
              </a:rPr>
              <a:t>an</a:t>
            </a:r>
            <a:r>
              <a:rPr sz="3200" spc="-25" dirty="0">
                <a:latin typeface="Arial MT"/>
                <a:cs typeface="Arial MT"/>
              </a:rPr>
              <a:t> </a:t>
            </a:r>
            <a:r>
              <a:rPr sz="3200" dirty="0">
                <a:latin typeface="Arial MT"/>
                <a:cs typeface="Arial MT"/>
              </a:rPr>
              <a:t>expert</a:t>
            </a:r>
            <a:r>
              <a:rPr sz="3200" spc="-30" dirty="0">
                <a:latin typeface="Arial MT"/>
                <a:cs typeface="Arial MT"/>
              </a:rPr>
              <a:t> </a:t>
            </a:r>
            <a:r>
              <a:rPr sz="3200" spc="-25" dirty="0">
                <a:latin typeface="Arial MT"/>
                <a:cs typeface="Arial MT"/>
              </a:rPr>
              <a:t>and </a:t>
            </a:r>
            <a:r>
              <a:rPr sz="3200" dirty="0">
                <a:latin typeface="Arial MT"/>
                <a:cs typeface="Arial MT"/>
              </a:rPr>
              <a:t>product</a:t>
            </a:r>
            <a:r>
              <a:rPr sz="3200" spc="-40" dirty="0">
                <a:latin typeface="Arial MT"/>
                <a:cs typeface="Arial MT"/>
              </a:rPr>
              <a:t> </a:t>
            </a:r>
            <a:r>
              <a:rPr sz="3200" dirty="0">
                <a:latin typeface="Arial MT"/>
                <a:cs typeface="Arial MT"/>
              </a:rPr>
              <a:t>manager</a:t>
            </a:r>
            <a:r>
              <a:rPr sz="3200" spc="-40" dirty="0">
                <a:latin typeface="Arial MT"/>
                <a:cs typeface="Arial MT"/>
              </a:rPr>
              <a:t> </a:t>
            </a:r>
            <a:r>
              <a:rPr sz="3200" dirty="0">
                <a:latin typeface="Arial MT"/>
                <a:cs typeface="Arial MT"/>
              </a:rPr>
              <a:t>Mr.</a:t>
            </a:r>
            <a:r>
              <a:rPr sz="3200" spc="-40" dirty="0">
                <a:latin typeface="Arial MT"/>
                <a:cs typeface="Arial MT"/>
              </a:rPr>
              <a:t> </a:t>
            </a:r>
            <a:r>
              <a:rPr sz="3200" dirty="0">
                <a:latin typeface="Arial MT"/>
                <a:cs typeface="Arial MT"/>
              </a:rPr>
              <a:t>Matthew</a:t>
            </a:r>
            <a:r>
              <a:rPr sz="3200" spc="-35" dirty="0">
                <a:latin typeface="Arial MT"/>
                <a:cs typeface="Arial MT"/>
              </a:rPr>
              <a:t> </a:t>
            </a:r>
            <a:r>
              <a:rPr sz="3200" dirty="0">
                <a:latin typeface="Arial MT"/>
                <a:cs typeface="Arial MT"/>
              </a:rPr>
              <a:t>McGarvaand</a:t>
            </a:r>
            <a:r>
              <a:rPr sz="3200" spc="-40" dirty="0">
                <a:latin typeface="Arial MT"/>
                <a:cs typeface="Arial MT"/>
              </a:rPr>
              <a:t> </a:t>
            </a:r>
            <a:r>
              <a:rPr sz="3200" spc="-25" dirty="0">
                <a:latin typeface="Arial MT"/>
                <a:cs typeface="Arial MT"/>
              </a:rPr>
              <a:t>Mr. </a:t>
            </a:r>
            <a:r>
              <a:rPr sz="3200" dirty="0">
                <a:latin typeface="Arial MT"/>
                <a:cs typeface="Arial MT"/>
              </a:rPr>
              <a:t>Vincent</a:t>
            </a:r>
            <a:r>
              <a:rPr sz="3200" spc="-65" dirty="0">
                <a:latin typeface="Arial MT"/>
                <a:cs typeface="Arial MT"/>
              </a:rPr>
              <a:t> </a:t>
            </a:r>
            <a:r>
              <a:rPr sz="3200" spc="-10" dirty="0">
                <a:latin typeface="Arial MT"/>
                <a:cs typeface="Arial MT"/>
              </a:rPr>
              <a:t>Paul.</a:t>
            </a:r>
            <a:endParaRPr sz="3200">
              <a:latin typeface="Arial MT"/>
              <a:cs typeface="Arial MT"/>
            </a:endParaRPr>
          </a:p>
          <a:p>
            <a:pPr marL="25400" marR="471170" algn="just">
              <a:lnSpc>
                <a:spcPct val="123000"/>
              </a:lnSpc>
              <a:spcBef>
                <a:spcPts val="5"/>
              </a:spcBef>
            </a:pPr>
            <a:r>
              <a:rPr sz="3200" dirty="0">
                <a:latin typeface="Arial MT"/>
                <a:cs typeface="Arial MT"/>
              </a:rPr>
              <a:t>Dr.</a:t>
            </a:r>
            <a:r>
              <a:rPr sz="3200" spc="-60" dirty="0">
                <a:latin typeface="Arial MT"/>
                <a:cs typeface="Arial MT"/>
              </a:rPr>
              <a:t> </a:t>
            </a:r>
            <a:r>
              <a:rPr sz="3200" dirty="0">
                <a:latin typeface="Arial MT"/>
                <a:cs typeface="Arial MT"/>
              </a:rPr>
              <a:t>Lalita,</a:t>
            </a:r>
            <a:r>
              <a:rPr sz="3200" spc="-55" dirty="0">
                <a:latin typeface="Arial MT"/>
                <a:cs typeface="Arial MT"/>
              </a:rPr>
              <a:t> </a:t>
            </a:r>
            <a:r>
              <a:rPr sz="3200" dirty="0">
                <a:latin typeface="Arial MT"/>
                <a:cs typeface="Arial MT"/>
              </a:rPr>
              <a:t>Assistant</a:t>
            </a:r>
            <a:r>
              <a:rPr sz="3200" spc="-55" dirty="0">
                <a:latin typeface="Arial MT"/>
                <a:cs typeface="Arial MT"/>
              </a:rPr>
              <a:t> </a:t>
            </a:r>
            <a:r>
              <a:rPr sz="3200" dirty="0">
                <a:latin typeface="Arial MT"/>
                <a:cs typeface="Arial MT"/>
              </a:rPr>
              <a:t>Librarian</a:t>
            </a:r>
            <a:r>
              <a:rPr sz="3200" spc="-60" dirty="0">
                <a:latin typeface="Arial MT"/>
                <a:cs typeface="Arial MT"/>
              </a:rPr>
              <a:t> </a:t>
            </a:r>
            <a:r>
              <a:rPr sz="3200" dirty="0">
                <a:latin typeface="Arial MT"/>
                <a:cs typeface="Arial MT"/>
              </a:rPr>
              <a:t>coordinated</a:t>
            </a:r>
            <a:r>
              <a:rPr sz="3200" spc="-55" dirty="0">
                <a:latin typeface="Arial MT"/>
                <a:cs typeface="Arial MT"/>
              </a:rPr>
              <a:t> </a:t>
            </a:r>
            <a:r>
              <a:rPr sz="3200" spc="-25" dirty="0">
                <a:latin typeface="Arial MT"/>
                <a:cs typeface="Arial MT"/>
              </a:rPr>
              <a:t>the </a:t>
            </a:r>
            <a:r>
              <a:rPr sz="3200" dirty="0">
                <a:latin typeface="Arial MT"/>
                <a:cs typeface="Arial MT"/>
              </a:rPr>
              <a:t>workshop</a:t>
            </a:r>
            <a:r>
              <a:rPr sz="3200" spc="-40" dirty="0">
                <a:latin typeface="Arial MT"/>
                <a:cs typeface="Arial MT"/>
              </a:rPr>
              <a:t> </a:t>
            </a:r>
            <a:r>
              <a:rPr sz="3200" dirty="0">
                <a:latin typeface="Arial MT"/>
                <a:cs typeface="Arial MT"/>
              </a:rPr>
              <a:t>under</a:t>
            </a:r>
            <a:r>
              <a:rPr sz="3200" spc="-35" dirty="0">
                <a:latin typeface="Arial MT"/>
                <a:cs typeface="Arial MT"/>
              </a:rPr>
              <a:t> </a:t>
            </a:r>
            <a:r>
              <a:rPr sz="3200" dirty="0">
                <a:latin typeface="Arial MT"/>
                <a:cs typeface="Arial MT"/>
              </a:rPr>
              <a:t>the</a:t>
            </a:r>
            <a:r>
              <a:rPr sz="3200" spc="-35" dirty="0">
                <a:latin typeface="Arial MT"/>
                <a:cs typeface="Arial MT"/>
              </a:rPr>
              <a:t> </a:t>
            </a:r>
            <a:r>
              <a:rPr sz="3200" dirty="0">
                <a:latin typeface="Arial MT"/>
                <a:cs typeface="Arial MT"/>
              </a:rPr>
              <a:t>supervision</a:t>
            </a:r>
            <a:r>
              <a:rPr sz="3200" spc="-40" dirty="0">
                <a:latin typeface="Arial MT"/>
                <a:cs typeface="Arial MT"/>
              </a:rPr>
              <a:t> </a:t>
            </a:r>
            <a:r>
              <a:rPr sz="3200" dirty="0">
                <a:latin typeface="Arial MT"/>
                <a:cs typeface="Arial MT"/>
              </a:rPr>
              <a:t>of</a:t>
            </a:r>
            <a:r>
              <a:rPr sz="3200" spc="-35" dirty="0">
                <a:latin typeface="Arial MT"/>
                <a:cs typeface="Arial MT"/>
              </a:rPr>
              <a:t> </a:t>
            </a:r>
            <a:r>
              <a:rPr sz="3200" spc="-10" dirty="0">
                <a:latin typeface="Arial MT"/>
                <a:cs typeface="Arial MT"/>
              </a:rPr>
              <a:t>Librarian, </a:t>
            </a:r>
            <a:r>
              <a:rPr sz="3200" dirty="0">
                <a:latin typeface="Arial MT"/>
                <a:cs typeface="Arial MT"/>
              </a:rPr>
              <a:t>Prof.</a:t>
            </a:r>
            <a:r>
              <a:rPr sz="3200" spc="-35" dirty="0">
                <a:latin typeface="Arial MT"/>
                <a:cs typeface="Arial MT"/>
              </a:rPr>
              <a:t> </a:t>
            </a:r>
            <a:r>
              <a:rPr sz="3200" dirty="0">
                <a:latin typeface="Arial MT"/>
                <a:cs typeface="Arial MT"/>
              </a:rPr>
              <a:t>Rachna</a:t>
            </a:r>
            <a:r>
              <a:rPr sz="3200" spc="-35" dirty="0">
                <a:latin typeface="Arial MT"/>
                <a:cs typeface="Arial MT"/>
              </a:rPr>
              <a:t> </a:t>
            </a:r>
            <a:r>
              <a:rPr sz="3200" dirty="0">
                <a:latin typeface="Arial MT"/>
                <a:cs typeface="Arial MT"/>
              </a:rPr>
              <a:t>Garg.</a:t>
            </a:r>
            <a:r>
              <a:rPr sz="3200" spc="-35" dirty="0">
                <a:latin typeface="Arial MT"/>
                <a:cs typeface="Arial MT"/>
              </a:rPr>
              <a:t> </a:t>
            </a:r>
            <a:r>
              <a:rPr sz="3200" dirty="0">
                <a:latin typeface="Arial MT"/>
                <a:cs typeface="Arial MT"/>
              </a:rPr>
              <a:t>The</a:t>
            </a:r>
            <a:r>
              <a:rPr sz="3200" spc="-35" dirty="0">
                <a:latin typeface="Arial MT"/>
                <a:cs typeface="Arial MT"/>
              </a:rPr>
              <a:t> </a:t>
            </a:r>
            <a:r>
              <a:rPr sz="3200" dirty="0">
                <a:latin typeface="Arial MT"/>
                <a:cs typeface="Arial MT"/>
              </a:rPr>
              <a:t>Training</a:t>
            </a:r>
            <a:r>
              <a:rPr sz="3200" spc="-30" dirty="0">
                <a:latin typeface="Arial MT"/>
                <a:cs typeface="Arial MT"/>
              </a:rPr>
              <a:t> </a:t>
            </a:r>
            <a:r>
              <a:rPr sz="3200" dirty="0">
                <a:latin typeface="Arial MT"/>
                <a:cs typeface="Arial MT"/>
              </a:rPr>
              <a:t>was</a:t>
            </a:r>
            <a:r>
              <a:rPr sz="3200" spc="-35" dirty="0">
                <a:latin typeface="Arial MT"/>
                <a:cs typeface="Arial MT"/>
              </a:rPr>
              <a:t> </a:t>
            </a:r>
            <a:r>
              <a:rPr sz="3200" dirty="0">
                <a:latin typeface="Arial MT"/>
                <a:cs typeface="Arial MT"/>
              </a:rPr>
              <a:t>a</a:t>
            </a:r>
            <a:r>
              <a:rPr sz="3200" spc="-35" dirty="0">
                <a:latin typeface="Arial MT"/>
                <a:cs typeface="Arial MT"/>
              </a:rPr>
              <a:t> </a:t>
            </a:r>
            <a:r>
              <a:rPr sz="3200" spc="-10" dirty="0">
                <a:latin typeface="Arial MT"/>
                <a:cs typeface="Arial MT"/>
              </a:rPr>
              <a:t>great success.</a:t>
            </a:r>
            <a:endParaRPr sz="3200">
              <a:latin typeface="Arial MT"/>
              <a:cs typeface="Arial MT"/>
            </a:endParaRPr>
          </a:p>
        </p:txBody>
      </p:sp>
      <p:sp>
        <p:nvSpPr>
          <p:cNvPr id="5" name="object 5"/>
          <p:cNvSpPr/>
          <p:nvPr/>
        </p:nvSpPr>
        <p:spPr>
          <a:xfrm>
            <a:off x="17259300" y="3623323"/>
            <a:ext cx="1028700" cy="2762885"/>
          </a:xfrm>
          <a:custGeom>
            <a:avLst/>
            <a:gdLst/>
            <a:ahLst/>
            <a:cxnLst/>
            <a:rect l="l" t="t" r="r" b="b"/>
            <a:pathLst>
              <a:path w="1028700" h="2762885">
                <a:moveTo>
                  <a:pt x="1028699" y="0"/>
                </a:moveTo>
                <a:lnTo>
                  <a:pt x="0" y="0"/>
                </a:lnTo>
                <a:lnTo>
                  <a:pt x="0" y="1407698"/>
                </a:lnTo>
                <a:lnTo>
                  <a:pt x="817" y="1456090"/>
                </a:lnTo>
                <a:lnTo>
                  <a:pt x="3248" y="1504070"/>
                </a:lnTo>
                <a:lnTo>
                  <a:pt x="7269" y="1551612"/>
                </a:lnTo>
                <a:lnTo>
                  <a:pt x="12851" y="1598689"/>
                </a:lnTo>
                <a:lnTo>
                  <a:pt x="19970" y="1645276"/>
                </a:lnTo>
                <a:lnTo>
                  <a:pt x="28599" y="1691346"/>
                </a:lnTo>
                <a:lnTo>
                  <a:pt x="38711" y="1736873"/>
                </a:lnTo>
                <a:lnTo>
                  <a:pt x="50281" y="1781831"/>
                </a:lnTo>
                <a:lnTo>
                  <a:pt x="63282" y="1826195"/>
                </a:lnTo>
                <a:lnTo>
                  <a:pt x="77688" y="1869938"/>
                </a:lnTo>
                <a:lnTo>
                  <a:pt x="93472" y="1913033"/>
                </a:lnTo>
                <a:lnTo>
                  <a:pt x="110609" y="1955456"/>
                </a:lnTo>
                <a:lnTo>
                  <a:pt x="129072" y="1997179"/>
                </a:lnTo>
                <a:lnTo>
                  <a:pt x="148835" y="2038177"/>
                </a:lnTo>
                <a:lnTo>
                  <a:pt x="169871" y="2078423"/>
                </a:lnTo>
                <a:lnTo>
                  <a:pt x="192155" y="2117892"/>
                </a:lnTo>
                <a:lnTo>
                  <a:pt x="215659" y="2156558"/>
                </a:lnTo>
                <a:lnTo>
                  <a:pt x="240358" y="2194393"/>
                </a:lnTo>
                <a:lnTo>
                  <a:pt x="266226" y="2231373"/>
                </a:lnTo>
                <a:lnTo>
                  <a:pt x="293236" y="2267471"/>
                </a:lnTo>
                <a:lnTo>
                  <a:pt x="321361" y="2302662"/>
                </a:lnTo>
                <a:lnTo>
                  <a:pt x="350577" y="2336918"/>
                </a:lnTo>
                <a:lnTo>
                  <a:pt x="380855" y="2370214"/>
                </a:lnTo>
                <a:lnTo>
                  <a:pt x="412171" y="2402524"/>
                </a:lnTo>
                <a:lnTo>
                  <a:pt x="444498" y="2433821"/>
                </a:lnTo>
                <a:lnTo>
                  <a:pt x="477809" y="2464080"/>
                </a:lnTo>
                <a:lnTo>
                  <a:pt x="512078" y="2493275"/>
                </a:lnTo>
                <a:lnTo>
                  <a:pt x="547280" y="2521379"/>
                </a:lnTo>
                <a:lnTo>
                  <a:pt x="583387" y="2548367"/>
                </a:lnTo>
                <a:lnTo>
                  <a:pt x="620374" y="2574211"/>
                </a:lnTo>
                <a:lnTo>
                  <a:pt x="658214" y="2598887"/>
                </a:lnTo>
                <a:lnTo>
                  <a:pt x="696880" y="2622369"/>
                </a:lnTo>
                <a:lnTo>
                  <a:pt x="736348" y="2644629"/>
                </a:lnTo>
                <a:lnTo>
                  <a:pt x="776590" y="2665642"/>
                </a:lnTo>
                <a:lnTo>
                  <a:pt x="817580" y="2685382"/>
                </a:lnTo>
                <a:lnTo>
                  <a:pt x="859292" y="2703822"/>
                </a:lnTo>
                <a:lnTo>
                  <a:pt x="901699" y="2720937"/>
                </a:lnTo>
                <a:lnTo>
                  <a:pt x="944776" y="2736701"/>
                </a:lnTo>
                <a:lnTo>
                  <a:pt x="988495" y="2751088"/>
                </a:lnTo>
                <a:lnTo>
                  <a:pt x="1028699" y="2762860"/>
                </a:lnTo>
                <a:lnTo>
                  <a:pt x="1028699" y="0"/>
                </a:lnTo>
                <a:close/>
              </a:path>
            </a:pathLst>
          </a:custGeom>
          <a:solidFill>
            <a:srgbClr val="5800FF"/>
          </a:solidFill>
        </p:spPr>
        <p:txBody>
          <a:bodyPr wrap="square" lIns="0" tIns="0" rIns="0" bIns="0" rtlCol="0"/>
          <a:lstStyle/>
          <a:p>
            <a:endParaRPr/>
          </a:p>
        </p:txBody>
      </p:sp>
      <p:sp>
        <p:nvSpPr>
          <p:cNvPr id="6" name="object 6"/>
          <p:cNvSpPr/>
          <p:nvPr/>
        </p:nvSpPr>
        <p:spPr>
          <a:xfrm>
            <a:off x="17607681" y="7483647"/>
            <a:ext cx="680720" cy="712470"/>
          </a:xfrm>
          <a:custGeom>
            <a:avLst/>
            <a:gdLst/>
            <a:ahLst/>
            <a:cxnLst/>
            <a:rect l="l" t="t" r="r" b="b"/>
            <a:pathLst>
              <a:path w="680719" h="712470">
                <a:moveTo>
                  <a:pt x="364771" y="0"/>
                </a:moveTo>
                <a:lnTo>
                  <a:pt x="347288" y="0"/>
                </a:lnTo>
                <a:lnTo>
                  <a:pt x="329834" y="859"/>
                </a:lnTo>
                <a:lnTo>
                  <a:pt x="277996" y="8548"/>
                </a:lnTo>
                <a:lnTo>
                  <a:pt x="227859" y="23755"/>
                </a:lnTo>
                <a:lnTo>
                  <a:pt x="180489" y="46163"/>
                </a:lnTo>
                <a:lnTo>
                  <a:pt x="136924" y="75270"/>
                </a:lnTo>
                <a:lnTo>
                  <a:pt x="98099" y="110462"/>
                </a:lnTo>
                <a:lnTo>
                  <a:pt x="64856" y="150957"/>
                </a:lnTo>
                <a:lnTo>
                  <a:pt x="37918" y="195909"/>
                </a:lnTo>
                <a:lnTo>
                  <a:pt x="17866" y="244311"/>
                </a:lnTo>
                <a:lnTo>
                  <a:pt x="5136" y="295149"/>
                </a:lnTo>
                <a:lnTo>
                  <a:pt x="0" y="347288"/>
                </a:lnTo>
                <a:lnTo>
                  <a:pt x="0" y="364771"/>
                </a:lnTo>
                <a:lnTo>
                  <a:pt x="5136" y="416910"/>
                </a:lnTo>
                <a:lnTo>
                  <a:pt x="17866" y="467748"/>
                </a:lnTo>
                <a:lnTo>
                  <a:pt x="37918" y="516151"/>
                </a:lnTo>
                <a:lnTo>
                  <a:pt x="64856" y="561102"/>
                </a:lnTo>
                <a:lnTo>
                  <a:pt x="98099" y="601597"/>
                </a:lnTo>
                <a:lnTo>
                  <a:pt x="136924" y="636789"/>
                </a:lnTo>
                <a:lnTo>
                  <a:pt x="180489" y="665899"/>
                </a:lnTo>
                <a:lnTo>
                  <a:pt x="227859" y="688305"/>
                </a:lnTo>
                <a:lnTo>
                  <a:pt x="277996" y="703514"/>
                </a:lnTo>
                <a:lnTo>
                  <a:pt x="329834" y="711202"/>
                </a:lnTo>
                <a:lnTo>
                  <a:pt x="347288" y="712060"/>
                </a:lnTo>
                <a:lnTo>
                  <a:pt x="364771" y="712060"/>
                </a:lnTo>
                <a:lnTo>
                  <a:pt x="416910" y="706924"/>
                </a:lnTo>
                <a:lnTo>
                  <a:pt x="467748" y="694191"/>
                </a:lnTo>
                <a:lnTo>
                  <a:pt x="516151" y="674142"/>
                </a:lnTo>
                <a:lnTo>
                  <a:pt x="561102" y="647201"/>
                </a:lnTo>
                <a:lnTo>
                  <a:pt x="601597" y="613960"/>
                </a:lnTo>
                <a:lnTo>
                  <a:pt x="636789" y="575135"/>
                </a:lnTo>
                <a:lnTo>
                  <a:pt x="665901" y="531570"/>
                </a:lnTo>
                <a:lnTo>
                  <a:pt x="680317" y="503184"/>
                </a:lnTo>
                <a:lnTo>
                  <a:pt x="680317" y="208875"/>
                </a:lnTo>
                <a:lnTo>
                  <a:pt x="656916" y="165498"/>
                </a:lnTo>
                <a:lnTo>
                  <a:pt x="625697" y="123409"/>
                </a:lnTo>
                <a:lnTo>
                  <a:pt x="588650" y="86363"/>
                </a:lnTo>
                <a:lnTo>
                  <a:pt x="546561" y="55145"/>
                </a:lnTo>
                <a:lnTo>
                  <a:pt x="500353" y="30445"/>
                </a:lnTo>
                <a:lnTo>
                  <a:pt x="451016" y="12794"/>
                </a:lnTo>
                <a:lnTo>
                  <a:pt x="399625" y="2571"/>
                </a:lnTo>
                <a:lnTo>
                  <a:pt x="364771" y="0"/>
                </a:lnTo>
                <a:close/>
              </a:path>
            </a:pathLst>
          </a:custGeom>
          <a:solidFill>
            <a:srgbClr val="034597"/>
          </a:solidFill>
        </p:spPr>
        <p:txBody>
          <a:bodyPr wrap="square" lIns="0" tIns="0" rIns="0" bIns="0" rtlCol="0"/>
          <a:lstStyle/>
          <a:p>
            <a:endParaRPr/>
          </a:p>
        </p:txBody>
      </p:sp>
      <p:grpSp>
        <p:nvGrpSpPr>
          <p:cNvPr id="7" name="object 7"/>
          <p:cNvGrpSpPr/>
          <p:nvPr/>
        </p:nvGrpSpPr>
        <p:grpSpPr>
          <a:xfrm>
            <a:off x="15373350" y="0"/>
            <a:ext cx="2914650" cy="1937385"/>
            <a:chOff x="15373350" y="0"/>
            <a:chExt cx="2914650" cy="1937385"/>
          </a:xfrm>
        </p:grpSpPr>
        <p:sp>
          <p:nvSpPr>
            <p:cNvPr id="8" name="object 8"/>
            <p:cNvSpPr/>
            <p:nvPr/>
          </p:nvSpPr>
          <p:spPr>
            <a:xfrm>
              <a:off x="15712476" y="0"/>
              <a:ext cx="2575560" cy="1025525"/>
            </a:xfrm>
            <a:custGeom>
              <a:avLst/>
              <a:gdLst/>
              <a:ahLst/>
              <a:cxnLst/>
              <a:rect l="l" t="t" r="r" b="b"/>
              <a:pathLst>
                <a:path w="2575559" h="1025525">
                  <a:moveTo>
                    <a:pt x="2575521" y="0"/>
                  </a:moveTo>
                  <a:lnTo>
                    <a:pt x="2575521" y="1025350"/>
                  </a:lnTo>
                  <a:lnTo>
                    <a:pt x="1258768" y="1025350"/>
                  </a:lnTo>
                  <a:lnTo>
                    <a:pt x="1211227" y="1021358"/>
                  </a:lnTo>
                  <a:lnTo>
                    <a:pt x="1164149" y="1015775"/>
                  </a:lnTo>
                  <a:lnTo>
                    <a:pt x="1117563" y="1008656"/>
                  </a:lnTo>
                  <a:lnTo>
                    <a:pt x="1071493" y="1000027"/>
                  </a:lnTo>
                  <a:lnTo>
                    <a:pt x="1025965" y="989915"/>
                  </a:lnTo>
                  <a:lnTo>
                    <a:pt x="981007" y="978345"/>
                  </a:lnTo>
                  <a:lnTo>
                    <a:pt x="936643" y="965344"/>
                  </a:lnTo>
                  <a:lnTo>
                    <a:pt x="892901" y="950938"/>
                  </a:lnTo>
                  <a:lnTo>
                    <a:pt x="849805" y="935154"/>
                  </a:lnTo>
                  <a:lnTo>
                    <a:pt x="807383" y="918017"/>
                  </a:lnTo>
                  <a:lnTo>
                    <a:pt x="765659" y="899554"/>
                  </a:lnTo>
                  <a:lnTo>
                    <a:pt x="724662" y="879791"/>
                  </a:lnTo>
                  <a:lnTo>
                    <a:pt x="684415" y="858755"/>
                  </a:lnTo>
                  <a:lnTo>
                    <a:pt x="644946" y="836472"/>
                  </a:lnTo>
                  <a:lnTo>
                    <a:pt x="606281" y="812967"/>
                  </a:lnTo>
                  <a:lnTo>
                    <a:pt x="568445" y="788268"/>
                  </a:lnTo>
                  <a:lnTo>
                    <a:pt x="531465" y="762400"/>
                  </a:lnTo>
                  <a:lnTo>
                    <a:pt x="495367" y="735391"/>
                  </a:lnTo>
                  <a:lnTo>
                    <a:pt x="460177" y="707265"/>
                  </a:lnTo>
                  <a:lnTo>
                    <a:pt x="425921" y="678050"/>
                  </a:lnTo>
                  <a:lnTo>
                    <a:pt x="392625" y="647771"/>
                  </a:lnTo>
                  <a:lnTo>
                    <a:pt x="360315" y="616455"/>
                  </a:lnTo>
                  <a:lnTo>
                    <a:pt x="329017" y="584128"/>
                  </a:lnTo>
                  <a:lnTo>
                    <a:pt x="298758" y="550817"/>
                  </a:lnTo>
                  <a:lnTo>
                    <a:pt x="269563" y="516548"/>
                  </a:lnTo>
                  <a:lnTo>
                    <a:pt x="241459" y="481346"/>
                  </a:lnTo>
                  <a:lnTo>
                    <a:pt x="214472" y="445239"/>
                  </a:lnTo>
                  <a:lnTo>
                    <a:pt x="188627" y="408252"/>
                  </a:lnTo>
                  <a:lnTo>
                    <a:pt x="163951" y="370413"/>
                  </a:lnTo>
                  <a:lnTo>
                    <a:pt x="140470" y="331746"/>
                  </a:lnTo>
                  <a:lnTo>
                    <a:pt x="118210" y="292278"/>
                  </a:lnTo>
                  <a:lnTo>
                    <a:pt x="97197" y="252036"/>
                  </a:lnTo>
                  <a:lnTo>
                    <a:pt x="77457" y="211046"/>
                  </a:lnTo>
                  <a:lnTo>
                    <a:pt x="59016" y="169335"/>
                  </a:lnTo>
                  <a:lnTo>
                    <a:pt x="41901" y="126927"/>
                  </a:lnTo>
                  <a:lnTo>
                    <a:pt x="26137" y="83850"/>
                  </a:lnTo>
                  <a:lnTo>
                    <a:pt x="11751" y="40131"/>
                  </a:lnTo>
                  <a:lnTo>
                    <a:pt x="0" y="0"/>
                  </a:lnTo>
                  <a:lnTo>
                    <a:pt x="2575521" y="0"/>
                  </a:lnTo>
                  <a:close/>
                </a:path>
              </a:pathLst>
            </a:custGeom>
            <a:solidFill>
              <a:srgbClr val="034597"/>
            </a:solidFill>
          </p:spPr>
          <p:txBody>
            <a:bodyPr wrap="square" lIns="0" tIns="0" rIns="0" bIns="0" rtlCol="0"/>
            <a:lstStyle/>
            <a:p>
              <a:endParaRPr/>
            </a:p>
          </p:txBody>
        </p:sp>
        <p:sp>
          <p:nvSpPr>
            <p:cNvPr id="9" name="object 9"/>
            <p:cNvSpPr/>
            <p:nvPr/>
          </p:nvSpPr>
          <p:spPr>
            <a:xfrm>
              <a:off x="17751101" y="559591"/>
              <a:ext cx="537210" cy="971550"/>
            </a:xfrm>
            <a:custGeom>
              <a:avLst/>
              <a:gdLst/>
              <a:ahLst/>
              <a:cxnLst/>
              <a:rect l="l" t="t" r="r" b="b"/>
              <a:pathLst>
                <a:path w="537209" h="971550">
                  <a:moveTo>
                    <a:pt x="485555" y="0"/>
                  </a:moveTo>
                  <a:lnTo>
                    <a:pt x="437959" y="2341"/>
                  </a:lnTo>
                  <a:lnTo>
                    <a:pt x="390825" y="9328"/>
                  </a:lnTo>
                  <a:lnTo>
                    <a:pt x="344603" y="20905"/>
                  </a:lnTo>
                  <a:lnTo>
                    <a:pt x="299740" y="36963"/>
                  </a:lnTo>
                  <a:lnTo>
                    <a:pt x="256665" y="57337"/>
                  </a:lnTo>
                  <a:lnTo>
                    <a:pt x="215791" y="81834"/>
                  </a:lnTo>
                  <a:lnTo>
                    <a:pt x="177524" y="110217"/>
                  </a:lnTo>
                  <a:lnTo>
                    <a:pt x="142216" y="142216"/>
                  </a:lnTo>
                  <a:lnTo>
                    <a:pt x="110217" y="177524"/>
                  </a:lnTo>
                  <a:lnTo>
                    <a:pt x="81834" y="215798"/>
                  </a:lnTo>
                  <a:lnTo>
                    <a:pt x="57329" y="256665"/>
                  </a:lnTo>
                  <a:lnTo>
                    <a:pt x="36963" y="299740"/>
                  </a:lnTo>
                  <a:lnTo>
                    <a:pt x="20905" y="344603"/>
                  </a:lnTo>
                  <a:lnTo>
                    <a:pt x="9328" y="390825"/>
                  </a:lnTo>
                  <a:lnTo>
                    <a:pt x="2334" y="437959"/>
                  </a:lnTo>
                  <a:lnTo>
                    <a:pt x="0" y="485555"/>
                  </a:lnTo>
                  <a:lnTo>
                    <a:pt x="146" y="497474"/>
                  </a:lnTo>
                  <a:lnTo>
                    <a:pt x="3649" y="544997"/>
                  </a:lnTo>
                  <a:lnTo>
                    <a:pt x="11799" y="591946"/>
                  </a:lnTo>
                  <a:lnTo>
                    <a:pt x="24507" y="637869"/>
                  </a:lnTo>
                  <a:lnTo>
                    <a:pt x="41657" y="682325"/>
                  </a:lnTo>
                  <a:lnTo>
                    <a:pt x="63080" y="724887"/>
                  </a:lnTo>
                  <a:lnTo>
                    <a:pt x="88574" y="765146"/>
                  </a:lnTo>
                  <a:lnTo>
                    <a:pt x="117890" y="802709"/>
                  </a:lnTo>
                  <a:lnTo>
                    <a:pt x="150746" y="837221"/>
                  </a:lnTo>
                  <a:lnTo>
                    <a:pt x="186828" y="868344"/>
                  </a:lnTo>
                  <a:lnTo>
                    <a:pt x="225788" y="895778"/>
                  </a:lnTo>
                  <a:lnTo>
                    <a:pt x="267247" y="919266"/>
                  </a:lnTo>
                  <a:lnTo>
                    <a:pt x="310808" y="938575"/>
                  </a:lnTo>
                  <a:lnTo>
                    <a:pt x="356054" y="953523"/>
                  </a:lnTo>
                  <a:lnTo>
                    <a:pt x="402544" y="963962"/>
                  </a:lnTo>
                  <a:lnTo>
                    <a:pt x="449839" y="969793"/>
                  </a:lnTo>
                  <a:lnTo>
                    <a:pt x="485555" y="971110"/>
                  </a:lnTo>
                  <a:lnTo>
                    <a:pt x="497474" y="970964"/>
                  </a:lnTo>
                  <a:lnTo>
                    <a:pt x="509379" y="970525"/>
                  </a:lnTo>
                  <a:lnTo>
                    <a:pt x="521271" y="969793"/>
                  </a:lnTo>
                  <a:lnTo>
                    <a:pt x="536898" y="968353"/>
                  </a:lnTo>
                  <a:lnTo>
                    <a:pt x="536898" y="2756"/>
                  </a:lnTo>
                  <a:lnTo>
                    <a:pt x="521271" y="1317"/>
                  </a:lnTo>
                  <a:lnTo>
                    <a:pt x="509379" y="585"/>
                  </a:lnTo>
                  <a:lnTo>
                    <a:pt x="497474" y="146"/>
                  </a:lnTo>
                  <a:lnTo>
                    <a:pt x="485555" y="0"/>
                  </a:lnTo>
                  <a:close/>
                </a:path>
              </a:pathLst>
            </a:custGeom>
            <a:solidFill>
              <a:srgbClr val="348CFE"/>
            </a:solidFill>
          </p:spPr>
          <p:txBody>
            <a:bodyPr wrap="square" lIns="0" tIns="0" rIns="0" bIns="0" rtlCol="0"/>
            <a:lstStyle/>
            <a:p>
              <a:endParaRPr/>
            </a:p>
          </p:txBody>
        </p:sp>
        <p:sp>
          <p:nvSpPr>
            <p:cNvPr id="10" name="object 10"/>
            <p:cNvSpPr/>
            <p:nvPr/>
          </p:nvSpPr>
          <p:spPr>
            <a:xfrm>
              <a:off x="15373350" y="557698"/>
              <a:ext cx="1885950" cy="942975"/>
            </a:xfrm>
            <a:custGeom>
              <a:avLst/>
              <a:gdLst/>
              <a:ahLst/>
              <a:cxnLst/>
              <a:rect l="l" t="t" r="r" b="b"/>
              <a:pathLst>
                <a:path w="1885950" h="942975">
                  <a:moveTo>
                    <a:pt x="455099" y="942975"/>
                  </a:moveTo>
                  <a:lnTo>
                    <a:pt x="0" y="942975"/>
                  </a:lnTo>
                  <a:lnTo>
                    <a:pt x="1188" y="895980"/>
                  </a:lnTo>
                  <a:lnTo>
                    <a:pt x="4868" y="846561"/>
                  </a:lnTo>
                  <a:lnTo>
                    <a:pt x="10865" y="799369"/>
                  </a:lnTo>
                  <a:lnTo>
                    <a:pt x="19157" y="752932"/>
                  </a:lnTo>
                  <a:lnTo>
                    <a:pt x="29687" y="707310"/>
                  </a:lnTo>
                  <a:lnTo>
                    <a:pt x="42394" y="662562"/>
                  </a:lnTo>
                  <a:lnTo>
                    <a:pt x="57219" y="618748"/>
                  </a:lnTo>
                  <a:lnTo>
                    <a:pt x="74103" y="575926"/>
                  </a:lnTo>
                  <a:lnTo>
                    <a:pt x="92987" y="534156"/>
                  </a:lnTo>
                  <a:lnTo>
                    <a:pt x="113811" y="493496"/>
                  </a:lnTo>
                  <a:lnTo>
                    <a:pt x="136517" y="454007"/>
                  </a:lnTo>
                  <a:lnTo>
                    <a:pt x="161045" y="415748"/>
                  </a:lnTo>
                  <a:lnTo>
                    <a:pt x="187335" y="378777"/>
                  </a:lnTo>
                  <a:lnTo>
                    <a:pt x="215329" y="343155"/>
                  </a:lnTo>
                  <a:lnTo>
                    <a:pt x="244967" y="308939"/>
                  </a:lnTo>
                  <a:lnTo>
                    <a:pt x="276190" y="276190"/>
                  </a:lnTo>
                  <a:lnTo>
                    <a:pt x="308939" y="244967"/>
                  </a:lnTo>
                  <a:lnTo>
                    <a:pt x="343155" y="215329"/>
                  </a:lnTo>
                  <a:lnTo>
                    <a:pt x="378777" y="187335"/>
                  </a:lnTo>
                  <a:lnTo>
                    <a:pt x="415748" y="161045"/>
                  </a:lnTo>
                  <a:lnTo>
                    <a:pt x="454007" y="136517"/>
                  </a:lnTo>
                  <a:lnTo>
                    <a:pt x="493496" y="113811"/>
                  </a:lnTo>
                  <a:lnTo>
                    <a:pt x="534156" y="92987"/>
                  </a:lnTo>
                  <a:lnTo>
                    <a:pt x="575926" y="74103"/>
                  </a:lnTo>
                  <a:lnTo>
                    <a:pt x="618748" y="57219"/>
                  </a:lnTo>
                  <a:lnTo>
                    <a:pt x="662562" y="42394"/>
                  </a:lnTo>
                  <a:lnTo>
                    <a:pt x="707310" y="29687"/>
                  </a:lnTo>
                  <a:lnTo>
                    <a:pt x="752932" y="19157"/>
                  </a:lnTo>
                  <a:lnTo>
                    <a:pt x="799369" y="10865"/>
                  </a:lnTo>
                  <a:lnTo>
                    <a:pt x="846561" y="4868"/>
                  </a:lnTo>
                  <a:lnTo>
                    <a:pt x="894449" y="1226"/>
                  </a:lnTo>
                  <a:lnTo>
                    <a:pt x="942975" y="0"/>
                  </a:lnTo>
                  <a:lnTo>
                    <a:pt x="991500" y="1226"/>
                  </a:lnTo>
                  <a:lnTo>
                    <a:pt x="1039389" y="4868"/>
                  </a:lnTo>
                  <a:lnTo>
                    <a:pt x="1086581" y="10865"/>
                  </a:lnTo>
                  <a:lnTo>
                    <a:pt x="1133017" y="19157"/>
                  </a:lnTo>
                  <a:lnTo>
                    <a:pt x="1178639" y="29687"/>
                  </a:lnTo>
                  <a:lnTo>
                    <a:pt x="1223387" y="42394"/>
                  </a:lnTo>
                  <a:lnTo>
                    <a:pt x="1267202" y="57219"/>
                  </a:lnTo>
                  <a:lnTo>
                    <a:pt x="1310024" y="74103"/>
                  </a:lnTo>
                  <a:lnTo>
                    <a:pt x="1351794" y="92987"/>
                  </a:lnTo>
                  <a:lnTo>
                    <a:pt x="1392453" y="113811"/>
                  </a:lnTo>
                  <a:lnTo>
                    <a:pt x="1431942" y="136517"/>
                  </a:lnTo>
                  <a:lnTo>
                    <a:pt x="1470202" y="161045"/>
                  </a:lnTo>
                  <a:lnTo>
                    <a:pt x="1507172" y="187335"/>
                  </a:lnTo>
                  <a:lnTo>
                    <a:pt x="1542795" y="215329"/>
                  </a:lnTo>
                  <a:lnTo>
                    <a:pt x="1577010" y="244967"/>
                  </a:lnTo>
                  <a:lnTo>
                    <a:pt x="1609759" y="276190"/>
                  </a:lnTo>
                  <a:lnTo>
                    <a:pt x="1640982" y="308939"/>
                  </a:lnTo>
                  <a:lnTo>
                    <a:pt x="1670620" y="343155"/>
                  </a:lnTo>
                  <a:lnTo>
                    <a:pt x="1698614" y="378777"/>
                  </a:lnTo>
                  <a:lnTo>
                    <a:pt x="1724905" y="415748"/>
                  </a:lnTo>
                  <a:lnTo>
                    <a:pt x="1749432" y="454007"/>
                  </a:lnTo>
                  <a:lnTo>
                    <a:pt x="1750059" y="455097"/>
                  </a:lnTo>
                  <a:lnTo>
                    <a:pt x="942975" y="455097"/>
                  </a:lnTo>
                  <a:lnTo>
                    <a:pt x="895995" y="457330"/>
                  </a:lnTo>
                  <a:lnTo>
                    <a:pt x="850277" y="463893"/>
                  </a:lnTo>
                  <a:lnTo>
                    <a:pt x="806027" y="474580"/>
                  </a:lnTo>
                  <a:lnTo>
                    <a:pt x="763447" y="489189"/>
                  </a:lnTo>
                  <a:lnTo>
                    <a:pt x="722744" y="507514"/>
                  </a:lnTo>
                  <a:lnTo>
                    <a:pt x="684121" y="529352"/>
                  </a:lnTo>
                  <a:lnTo>
                    <a:pt x="647783" y="554498"/>
                  </a:lnTo>
                  <a:lnTo>
                    <a:pt x="613935" y="582748"/>
                  </a:lnTo>
                  <a:lnTo>
                    <a:pt x="582781" y="613897"/>
                  </a:lnTo>
                  <a:lnTo>
                    <a:pt x="554527" y="647742"/>
                  </a:lnTo>
                  <a:lnTo>
                    <a:pt x="529375" y="684079"/>
                  </a:lnTo>
                  <a:lnTo>
                    <a:pt x="507532" y="722702"/>
                  </a:lnTo>
                  <a:lnTo>
                    <a:pt x="489202" y="763408"/>
                  </a:lnTo>
                  <a:lnTo>
                    <a:pt x="474589" y="805993"/>
                  </a:lnTo>
                  <a:lnTo>
                    <a:pt x="463897" y="850251"/>
                  </a:lnTo>
                  <a:lnTo>
                    <a:pt x="457332" y="895980"/>
                  </a:lnTo>
                  <a:lnTo>
                    <a:pt x="455099" y="942975"/>
                  </a:lnTo>
                  <a:close/>
                </a:path>
                <a:path w="1885950" h="942975">
                  <a:moveTo>
                    <a:pt x="1885950" y="942975"/>
                  </a:moveTo>
                  <a:lnTo>
                    <a:pt x="1430851" y="942975"/>
                  </a:lnTo>
                  <a:lnTo>
                    <a:pt x="1428618" y="895980"/>
                  </a:lnTo>
                  <a:lnTo>
                    <a:pt x="1422056" y="850251"/>
                  </a:lnTo>
                  <a:lnTo>
                    <a:pt x="1411368" y="805993"/>
                  </a:lnTo>
                  <a:lnTo>
                    <a:pt x="1396760" y="763408"/>
                  </a:lnTo>
                  <a:lnTo>
                    <a:pt x="1378435" y="722702"/>
                  </a:lnTo>
                  <a:lnTo>
                    <a:pt x="1356597" y="684079"/>
                  </a:lnTo>
                  <a:lnTo>
                    <a:pt x="1331451" y="647742"/>
                  </a:lnTo>
                  <a:lnTo>
                    <a:pt x="1303201" y="613897"/>
                  </a:lnTo>
                  <a:lnTo>
                    <a:pt x="1272052" y="582748"/>
                  </a:lnTo>
                  <a:lnTo>
                    <a:pt x="1238206" y="554498"/>
                  </a:lnTo>
                  <a:lnTo>
                    <a:pt x="1201870" y="529352"/>
                  </a:lnTo>
                  <a:lnTo>
                    <a:pt x="1163247" y="507514"/>
                  </a:lnTo>
                  <a:lnTo>
                    <a:pt x="1122541" y="489189"/>
                  </a:lnTo>
                  <a:lnTo>
                    <a:pt x="1079956" y="474580"/>
                  </a:lnTo>
                  <a:lnTo>
                    <a:pt x="1035698" y="463893"/>
                  </a:lnTo>
                  <a:lnTo>
                    <a:pt x="989969" y="457330"/>
                  </a:lnTo>
                  <a:lnTo>
                    <a:pt x="942975" y="455097"/>
                  </a:lnTo>
                  <a:lnTo>
                    <a:pt x="1750059" y="455097"/>
                  </a:lnTo>
                  <a:lnTo>
                    <a:pt x="1772138" y="493496"/>
                  </a:lnTo>
                  <a:lnTo>
                    <a:pt x="1792962" y="534156"/>
                  </a:lnTo>
                  <a:lnTo>
                    <a:pt x="1811846" y="575926"/>
                  </a:lnTo>
                  <a:lnTo>
                    <a:pt x="1828730" y="618748"/>
                  </a:lnTo>
                  <a:lnTo>
                    <a:pt x="1843555" y="662562"/>
                  </a:lnTo>
                  <a:lnTo>
                    <a:pt x="1856262" y="707310"/>
                  </a:lnTo>
                  <a:lnTo>
                    <a:pt x="1866792" y="752932"/>
                  </a:lnTo>
                  <a:lnTo>
                    <a:pt x="1875084" y="799369"/>
                  </a:lnTo>
                  <a:lnTo>
                    <a:pt x="1881081" y="846561"/>
                  </a:lnTo>
                  <a:lnTo>
                    <a:pt x="1884723" y="894449"/>
                  </a:lnTo>
                  <a:lnTo>
                    <a:pt x="1885950" y="942975"/>
                  </a:lnTo>
                  <a:close/>
                </a:path>
              </a:pathLst>
            </a:custGeom>
            <a:solidFill>
              <a:srgbClr val="0095FF"/>
            </a:solidFill>
          </p:spPr>
          <p:txBody>
            <a:bodyPr wrap="square" lIns="0" tIns="0" rIns="0" bIns="0" rtlCol="0"/>
            <a:lstStyle/>
            <a:p>
              <a:endParaRPr/>
            </a:p>
          </p:txBody>
        </p:sp>
        <p:pic>
          <p:nvPicPr>
            <p:cNvPr id="11" name="object 11"/>
            <p:cNvPicPr/>
            <p:nvPr/>
          </p:nvPicPr>
          <p:blipFill>
            <a:blip r:embed="rId3" cstate="print"/>
            <a:stretch>
              <a:fillRect/>
            </a:stretch>
          </p:blipFill>
          <p:spPr>
            <a:xfrm>
              <a:off x="16351026" y="0"/>
              <a:ext cx="1936973" cy="1936988"/>
            </a:xfrm>
            <a:prstGeom prst="rect">
              <a:avLst/>
            </a:prstGeom>
          </p:spPr>
        </p:pic>
      </p:grpSp>
      <p:sp>
        <p:nvSpPr>
          <p:cNvPr id="12" name="object 12"/>
          <p:cNvSpPr/>
          <p:nvPr/>
        </p:nvSpPr>
        <p:spPr>
          <a:xfrm>
            <a:off x="13902931" y="0"/>
            <a:ext cx="712470" cy="680720"/>
          </a:xfrm>
          <a:custGeom>
            <a:avLst/>
            <a:gdLst/>
            <a:ahLst/>
            <a:cxnLst/>
            <a:rect l="l" t="t" r="r" b="b"/>
            <a:pathLst>
              <a:path w="712469" h="680720">
                <a:moveTo>
                  <a:pt x="712060" y="315473"/>
                </a:moveTo>
                <a:lnTo>
                  <a:pt x="712060" y="332956"/>
                </a:lnTo>
                <a:lnTo>
                  <a:pt x="711200" y="350410"/>
                </a:lnTo>
                <a:lnTo>
                  <a:pt x="703512" y="402248"/>
                </a:lnTo>
                <a:lnTo>
                  <a:pt x="688304" y="452385"/>
                </a:lnTo>
                <a:lnTo>
                  <a:pt x="665897" y="499755"/>
                </a:lnTo>
                <a:lnTo>
                  <a:pt x="636789" y="543320"/>
                </a:lnTo>
                <a:lnTo>
                  <a:pt x="601597" y="582145"/>
                </a:lnTo>
                <a:lnTo>
                  <a:pt x="561102" y="615388"/>
                </a:lnTo>
                <a:lnTo>
                  <a:pt x="516151" y="642326"/>
                </a:lnTo>
                <a:lnTo>
                  <a:pt x="467748" y="662378"/>
                </a:lnTo>
                <a:lnTo>
                  <a:pt x="416910" y="675108"/>
                </a:lnTo>
                <a:lnTo>
                  <a:pt x="364772" y="680245"/>
                </a:lnTo>
                <a:lnTo>
                  <a:pt x="347288" y="680245"/>
                </a:lnTo>
                <a:lnTo>
                  <a:pt x="295149" y="675108"/>
                </a:lnTo>
                <a:lnTo>
                  <a:pt x="244311" y="662378"/>
                </a:lnTo>
                <a:lnTo>
                  <a:pt x="195909" y="642326"/>
                </a:lnTo>
                <a:lnTo>
                  <a:pt x="150957" y="615388"/>
                </a:lnTo>
                <a:lnTo>
                  <a:pt x="110462" y="582145"/>
                </a:lnTo>
                <a:lnTo>
                  <a:pt x="75270" y="543320"/>
                </a:lnTo>
                <a:lnTo>
                  <a:pt x="46160" y="499755"/>
                </a:lnTo>
                <a:lnTo>
                  <a:pt x="23755" y="452385"/>
                </a:lnTo>
                <a:lnTo>
                  <a:pt x="8546" y="402248"/>
                </a:lnTo>
                <a:lnTo>
                  <a:pt x="857" y="350410"/>
                </a:lnTo>
                <a:lnTo>
                  <a:pt x="0" y="332956"/>
                </a:lnTo>
                <a:lnTo>
                  <a:pt x="0" y="315473"/>
                </a:lnTo>
                <a:lnTo>
                  <a:pt x="5135" y="263334"/>
                </a:lnTo>
                <a:lnTo>
                  <a:pt x="17868" y="212496"/>
                </a:lnTo>
                <a:lnTo>
                  <a:pt x="37918" y="164093"/>
                </a:lnTo>
                <a:lnTo>
                  <a:pt x="64858" y="119142"/>
                </a:lnTo>
                <a:lnTo>
                  <a:pt x="98099" y="78647"/>
                </a:lnTo>
                <a:lnTo>
                  <a:pt x="136924" y="43455"/>
                </a:lnTo>
                <a:lnTo>
                  <a:pt x="180489" y="14343"/>
                </a:lnTo>
                <a:lnTo>
                  <a:pt x="208717" y="0"/>
                </a:lnTo>
                <a:lnTo>
                  <a:pt x="503343" y="0"/>
                </a:lnTo>
                <a:lnTo>
                  <a:pt x="546561" y="23328"/>
                </a:lnTo>
                <a:lnTo>
                  <a:pt x="588651" y="54547"/>
                </a:lnTo>
                <a:lnTo>
                  <a:pt x="625697" y="91594"/>
                </a:lnTo>
                <a:lnTo>
                  <a:pt x="656915" y="133683"/>
                </a:lnTo>
                <a:lnTo>
                  <a:pt x="681614" y="179891"/>
                </a:lnTo>
                <a:lnTo>
                  <a:pt x="699265" y="229228"/>
                </a:lnTo>
                <a:lnTo>
                  <a:pt x="709488" y="280619"/>
                </a:lnTo>
                <a:lnTo>
                  <a:pt x="712060" y="315473"/>
                </a:lnTo>
                <a:close/>
              </a:path>
            </a:pathLst>
          </a:custGeom>
          <a:solidFill>
            <a:srgbClr val="5800FF"/>
          </a:solidFill>
        </p:spPr>
        <p:txBody>
          <a:bodyPr wrap="square" lIns="0" tIns="0" rIns="0" bIns="0" rtlCol="0"/>
          <a:lstStyle/>
          <a:p>
            <a:endParaRPr/>
          </a:p>
        </p:txBody>
      </p:sp>
      <p:sp>
        <p:nvSpPr>
          <p:cNvPr id="13" name="object 13"/>
          <p:cNvSpPr/>
          <p:nvPr/>
        </p:nvSpPr>
        <p:spPr>
          <a:xfrm>
            <a:off x="17259300" y="2016257"/>
            <a:ext cx="1028700" cy="977900"/>
          </a:xfrm>
          <a:custGeom>
            <a:avLst/>
            <a:gdLst/>
            <a:ahLst/>
            <a:cxnLst/>
            <a:rect l="l" t="t" r="r" b="b"/>
            <a:pathLst>
              <a:path w="1028700" h="977900">
                <a:moveTo>
                  <a:pt x="1028699" y="0"/>
                </a:moveTo>
                <a:lnTo>
                  <a:pt x="0" y="0"/>
                </a:lnTo>
                <a:lnTo>
                  <a:pt x="1198" y="48815"/>
                </a:lnTo>
                <a:lnTo>
                  <a:pt x="4752" y="97008"/>
                </a:lnTo>
                <a:lnTo>
                  <a:pt x="10606" y="144521"/>
                </a:lnTo>
                <a:lnTo>
                  <a:pt x="18705" y="191299"/>
                </a:lnTo>
                <a:lnTo>
                  <a:pt x="28991" y="237286"/>
                </a:lnTo>
                <a:lnTo>
                  <a:pt x="41410" y="282427"/>
                </a:lnTo>
                <a:lnTo>
                  <a:pt x="55905" y="326665"/>
                </a:lnTo>
                <a:lnTo>
                  <a:pt x="72419" y="369944"/>
                </a:lnTo>
                <a:lnTo>
                  <a:pt x="90897" y="412210"/>
                </a:lnTo>
                <a:lnTo>
                  <a:pt x="111282" y="453406"/>
                </a:lnTo>
                <a:lnTo>
                  <a:pt x="133518" y="493477"/>
                </a:lnTo>
                <a:lnTo>
                  <a:pt x="157550" y="532366"/>
                </a:lnTo>
                <a:lnTo>
                  <a:pt x="183320" y="570018"/>
                </a:lnTo>
                <a:lnTo>
                  <a:pt x="210772" y="606377"/>
                </a:lnTo>
                <a:lnTo>
                  <a:pt x="239851" y="641387"/>
                </a:lnTo>
                <a:lnTo>
                  <a:pt x="270500" y="674993"/>
                </a:lnTo>
                <a:lnTo>
                  <a:pt x="302664" y="707139"/>
                </a:lnTo>
                <a:lnTo>
                  <a:pt x="336285" y="737769"/>
                </a:lnTo>
                <a:lnTo>
                  <a:pt x="371308" y="766826"/>
                </a:lnTo>
                <a:lnTo>
                  <a:pt x="407677" y="794257"/>
                </a:lnTo>
                <a:lnTo>
                  <a:pt x="445335" y="820003"/>
                </a:lnTo>
                <a:lnTo>
                  <a:pt x="484226" y="844011"/>
                </a:lnTo>
                <a:lnTo>
                  <a:pt x="524294" y="866224"/>
                </a:lnTo>
                <a:lnTo>
                  <a:pt x="565483" y="886586"/>
                </a:lnTo>
                <a:lnTo>
                  <a:pt x="607737" y="905041"/>
                </a:lnTo>
                <a:lnTo>
                  <a:pt x="651000" y="921534"/>
                </a:lnTo>
                <a:lnTo>
                  <a:pt x="695214" y="936009"/>
                </a:lnTo>
                <a:lnTo>
                  <a:pt x="740325" y="948410"/>
                </a:lnTo>
                <a:lnTo>
                  <a:pt x="786276" y="958682"/>
                </a:lnTo>
                <a:lnTo>
                  <a:pt x="833011" y="966768"/>
                </a:lnTo>
                <a:lnTo>
                  <a:pt x="880473" y="972612"/>
                </a:lnTo>
                <a:lnTo>
                  <a:pt x="928607" y="976160"/>
                </a:lnTo>
                <a:lnTo>
                  <a:pt x="977356" y="977355"/>
                </a:lnTo>
                <a:lnTo>
                  <a:pt x="1026172" y="976158"/>
                </a:lnTo>
                <a:lnTo>
                  <a:pt x="1028699" y="975972"/>
                </a:lnTo>
                <a:lnTo>
                  <a:pt x="1028699" y="0"/>
                </a:lnTo>
                <a:close/>
              </a:path>
            </a:pathLst>
          </a:custGeom>
          <a:solidFill>
            <a:srgbClr val="034597"/>
          </a:solid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11" name="Rectangle 10"/>
          <p:cNvSpPr/>
          <p:nvPr/>
        </p:nvSpPr>
        <p:spPr>
          <a:xfrm>
            <a:off x="34636" y="-116902"/>
            <a:ext cx="18405764" cy="10172700"/>
          </a:xfrm>
          <a:prstGeom prst="rect">
            <a:avLst/>
          </a:prstGeom>
          <a:solidFill>
            <a:schemeClr val="l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object 5"/>
          <p:cNvSpPr txBox="1">
            <a:spLocks noGrp="1"/>
          </p:cNvSpPr>
          <p:nvPr>
            <p:ph type="title"/>
          </p:nvPr>
        </p:nvSpPr>
        <p:spPr>
          <a:xfrm>
            <a:off x="269600" y="2431907"/>
            <a:ext cx="7186295" cy="1275715"/>
          </a:xfrm>
          <a:prstGeom prst="rect">
            <a:avLst/>
          </a:prstGeom>
        </p:spPr>
        <p:txBody>
          <a:bodyPr vert="horz" wrap="square" lIns="0" tIns="12700" rIns="0" bIns="0" rtlCol="0">
            <a:spAutoFit/>
          </a:bodyPr>
          <a:lstStyle/>
          <a:p>
            <a:pPr marL="12700">
              <a:lnSpc>
                <a:spcPct val="100000"/>
              </a:lnSpc>
              <a:spcBef>
                <a:spcPts val="100"/>
              </a:spcBef>
            </a:pPr>
            <a:r>
              <a:rPr sz="8200" b="0" spc="-320" dirty="0">
                <a:solidFill>
                  <a:srgbClr val="1B6ABD"/>
                </a:solidFill>
                <a:latin typeface="Arial Black"/>
                <a:cs typeface="Arial Black"/>
              </a:rPr>
              <a:t>WEBINAR</a:t>
            </a:r>
            <a:r>
              <a:rPr sz="8200" b="0" spc="-819" dirty="0">
                <a:solidFill>
                  <a:srgbClr val="1B6ABD"/>
                </a:solidFill>
                <a:latin typeface="Arial Black"/>
                <a:cs typeface="Arial Black"/>
              </a:rPr>
              <a:t> </a:t>
            </a:r>
            <a:r>
              <a:rPr sz="8200" b="0" spc="-305" dirty="0">
                <a:solidFill>
                  <a:srgbClr val="1B6ABD"/>
                </a:solidFill>
                <a:latin typeface="Arial Black"/>
                <a:cs typeface="Arial Black"/>
              </a:rPr>
              <a:t>ON</a:t>
            </a:r>
            <a:endParaRPr sz="8200">
              <a:latin typeface="Arial Black"/>
              <a:cs typeface="Arial Black"/>
            </a:endParaRPr>
          </a:p>
        </p:txBody>
      </p:sp>
      <p:grpSp>
        <p:nvGrpSpPr>
          <p:cNvPr id="6" name="object 6"/>
          <p:cNvGrpSpPr/>
          <p:nvPr/>
        </p:nvGrpSpPr>
        <p:grpSpPr>
          <a:xfrm>
            <a:off x="9820439" y="2353248"/>
            <a:ext cx="6000750" cy="5613400"/>
            <a:chOff x="9820439" y="2353248"/>
            <a:chExt cx="6000750" cy="5613400"/>
          </a:xfrm>
        </p:grpSpPr>
        <p:pic>
          <p:nvPicPr>
            <p:cNvPr id="7" name="object 7"/>
            <p:cNvPicPr/>
            <p:nvPr/>
          </p:nvPicPr>
          <p:blipFill>
            <a:blip r:embed="rId3" cstate="print"/>
            <a:stretch>
              <a:fillRect/>
            </a:stretch>
          </p:blipFill>
          <p:spPr>
            <a:xfrm>
              <a:off x="10201412" y="2353248"/>
              <a:ext cx="5238627" cy="5232400"/>
            </a:xfrm>
            <a:prstGeom prst="rect">
              <a:avLst/>
            </a:prstGeom>
          </p:spPr>
        </p:pic>
        <p:sp>
          <p:nvSpPr>
            <p:cNvPr id="8" name="object 8"/>
            <p:cNvSpPr/>
            <p:nvPr/>
          </p:nvSpPr>
          <p:spPr>
            <a:xfrm>
              <a:off x="10201439" y="3178488"/>
              <a:ext cx="5238750" cy="4407535"/>
            </a:xfrm>
            <a:custGeom>
              <a:avLst/>
              <a:gdLst/>
              <a:ahLst/>
              <a:cxnLst/>
              <a:rect l="l" t="t" r="r" b="b"/>
              <a:pathLst>
                <a:path w="5238750" h="4407534">
                  <a:moveTo>
                    <a:pt x="2361003" y="4394460"/>
                  </a:moveTo>
                  <a:lnTo>
                    <a:pt x="2428093" y="4400265"/>
                  </a:lnTo>
                  <a:lnTo>
                    <a:pt x="2475558" y="4403260"/>
                  </a:lnTo>
                  <a:lnTo>
                    <a:pt x="2523247" y="4405408"/>
                  </a:lnTo>
                  <a:lnTo>
                    <a:pt x="2571154" y="4406702"/>
                  </a:lnTo>
                  <a:lnTo>
                    <a:pt x="2619271" y="4407160"/>
                  </a:lnTo>
                  <a:lnTo>
                    <a:pt x="2667389" y="4406702"/>
                  </a:lnTo>
                  <a:lnTo>
                    <a:pt x="2715296" y="4405408"/>
                  </a:lnTo>
                  <a:lnTo>
                    <a:pt x="2762985" y="4403260"/>
                  </a:lnTo>
                  <a:lnTo>
                    <a:pt x="2810449" y="4400265"/>
                  </a:lnTo>
                  <a:lnTo>
                    <a:pt x="2857681" y="4396431"/>
                  </a:lnTo>
                  <a:lnTo>
                    <a:pt x="2877539" y="4394460"/>
                  </a:lnTo>
                </a:path>
                <a:path w="5238750" h="4407534">
                  <a:moveTo>
                    <a:pt x="2253832" y="4381760"/>
                  </a:moveTo>
                  <a:lnTo>
                    <a:pt x="2287125" y="4386276"/>
                  </a:lnTo>
                  <a:lnTo>
                    <a:pt x="2333870" y="4391766"/>
                  </a:lnTo>
                  <a:lnTo>
                    <a:pt x="2361003" y="4394460"/>
                  </a:lnTo>
                </a:path>
                <a:path w="5238750" h="4407534">
                  <a:moveTo>
                    <a:pt x="2877539" y="4394460"/>
                  </a:moveTo>
                  <a:lnTo>
                    <a:pt x="2904673" y="4391766"/>
                  </a:lnTo>
                  <a:lnTo>
                    <a:pt x="2951418" y="4386276"/>
                  </a:lnTo>
                  <a:lnTo>
                    <a:pt x="2984710" y="4381760"/>
                  </a:lnTo>
                </a:path>
                <a:path w="5238750" h="4407534">
                  <a:moveTo>
                    <a:pt x="2102734" y="4356343"/>
                  </a:moveTo>
                  <a:lnTo>
                    <a:pt x="2103488" y="4356360"/>
                  </a:lnTo>
                  <a:lnTo>
                    <a:pt x="2148449" y="4364935"/>
                  </a:lnTo>
                  <a:lnTo>
                    <a:pt x="2194407" y="4372853"/>
                  </a:lnTo>
                  <a:lnTo>
                    <a:pt x="2240635" y="4379969"/>
                  </a:lnTo>
                  <a:lnTo>
                    <a:pt x="2253832" y="4381760"/>
                  </a:lnTo>
                </a:path>
                <a:path w="5238750" h="4407534">
                  <a:moveTo>
                    <a:pt x="2984710" y="4381760"/>
                  </a:moveTo>
                  <a:lnTo>
                    <a:pt x="2997908" y="4379969"/>
                  </a:lnTo>
                  <a:lnTo>
                    <a:pt x="3044135" y="4372853"/>
                  </a:lnTo>
                  <a:lnTo>
                    <a:pt x="3090094" y="4364935"/>
                  </a:lnTo>
                  <a:lnTo>
                    <a:pt x="3135055" y="4356360"/>
                  </a:lnTo>
                </a:path>
                <a:path w="5238750" h="4407534">
                  <a:moveTo>
                    <a:pt x="10705" y="1549430"/>
                  </a:moveTo>
                  <a:lnTo>
                    <a:pt x="10686" y="1549660"/>
                  </a:lnTo>
                </a:path>
                <a:path w="5238750" h="4407534">
                  <a:moveTo>
                    <a:pt x="420" y="1739720"/>
                  </a:moveTo>
                  <a:lnTo>
                    <a:pt x="416" y="1740160"/>
                  </a:lnTo>
                  <a:lnTo>
                    <a:pt x="0" y="1787837"/>
                  </a:lnTo>
                  <a:lnTo>
                    <a:pt x="26" y="1790959"/>
                  </a:lnTo>
                  <a:lnTo>
                    <a:pt x="362" y="1835954"/>
                  </a:lnTo>
                  <a:lnTo>
                    <a:pt x="524" y="1841756"/>
                  </a:lnTo>
                  <a:lnTo>
                    <a:pt x="1700" y="1883861"/>
                  </a:lnTo>
                  <a:lnTo>
                    <a:pt x="3848" y="1931550"/>
                  </a:lnTo>
                  <a:lnTo>
                    <a:pt x="6843" y="1979015"/>
                  </a:lnTo>
                  <a:lnTo>
                    <a:pt x="10677" y="2026246"/>
                  </a:lnTo>
                  <a:lnTo>
                    <a:pt x="15342" y="2073238"/>
                  </a:lnTo>
                  <a:lnTo>
                    <a:pt x="20832" y="2119983"/>
                  </a:lnTo>
                  <a:lnTo>
                    <a:pt x="27138" y="2166473"/>
                  </a:lnTo>
                  <a:lnTo>
                    <a:pt x="34255" y="2212701"/>
                  </a:lnTo>
                  <a:lnTo>
                    <a:pt x="42173" y="2258659"/>
                  </a:lnTo>
                  <a:lnTo>
                    <a:pt x="50886" y="2304341"/>
                  </a:lnTo>
                  <a:lnTo>
                    <a:pt x="60382" y="2349739"/>
                  </a:lnTo>
                  <a:lnTo>
                    <a:pt x="70666" y="2394844"/>
                  </a:lnTo>
                  <a:lnTo>
                    <a:pt x="81719" y="2439650"/>
                  </a:lnTo>
                  <a:lnTo>
                    <a:pt x="93536" y="2484150"/>
                  </a:lnTo>
                  <a:lnTo>
                    <a:pt x="106112" y="2528337"/>
                  </a:lnTo>
                  <a:lnTo>
                    <a:pt x="119437" y="2572202"/>
                  </a:lnTo>
                  <a:lnTo>
                    <a:pt x="133506" y="2615738"/>
                  </a:lnTo>
                  <a:lnTo>
                    <a:pt x="148310" y="2658938"/>
                  </a:lnTo>
                  <a:lnTo>
                    <a:pt x="163842" y="2701795"/>
                  </a:lnTo>
                  <a:lnTo>
                    <a:pt x="180095" y="2744301"/>
                  </a:lnTo>
                  <a:lnTo>
                    <a:pt x="197061" y="2786449"/>
                  </a:lnTo>
                  <a:lnTo>
                    <a:pt x="214734" y="2828231"/>
                  </a:lnTo>
                  <a:lnTo>
                    <a:pt x="233104" y="2869640"/>
                  </a:lnTo>
                  <a:lnTo>
                    <a:pt x="252166" y="2910669"/>
                  </a:lnTo>
                  <a:lnTo>
                    <a:pt x="271912" y="2951310"/>
                  </a:lnTo>
                  <a:lnTo>
                    <a:pt x="292334" y="2991556"/>
                  </a:lnTo>
                  <a:lnTo>
                    <a:pt x="313424" y="3031399"/>
                  </a:lnTo>
                  <a:lnTo>
                    <a:pt x="335177" y="3070832"/>
                  </a:lnTo>
                  <a:lnTo>
                    <a:pt x="357583" y="3109847"/>
                  </a:lnTo>
                  <a:lnTo>
                    <a:pt x="380637" y="3148438"/>
                  </a:lnTo>
                  <a:lnTo>
                    <a:pt x="404329" y="3186597"/>
                  </a:lnTo>
                  <a:lnTo>
                    <a:pt x="428654" y="3224316"/>
                  </a:lnTo>
                  <a:lnTo>
                    <a:pt x="453603" y="3261588"/>
                  </a:lnTo>
                  <a:lnTo>
                    <a:pt x="479169" y="3298405"/>
                  </a:lnTo>
                  <a:lnTo>
                    <a:pt x="505345" y="3334761"/>
                  </a:lnTo>
                  <a:lnTo>
                    <a:pt x="532123" y="3370648"/>
                  </a:lnTo>
                  <a:lnTo>
                    <a:pt x="559496" y="3406057"/>
                  </a:lnTo>
                  <a:lnTo>
                    <a:pt x="587457" y="3440983"/>
                  </a:lnTo>
                  <a:lnTo>
                    <a:pt x="615998" y="3475418"/>
                  </a:lnTo>
                  <a:lnTo>
                    <a:pt x="645112" y="3509354"/>
                  </a:lnTo>
                  <a:lnTo>
                    <a:pt x="674791" y="3542783"/>
                  </a:lnTo>
                  <a:lnTo>
                    <a:pt x="705028" y="3575699"/>
                  </a:lnTo>
                  <a:lnTo>
                    <a:pt x="735816" y="3608094"/>
                  </a:lnTo>
                  <a:lnTo>
                    <a:pt x="767147" y="3639961"/>
                  </a:lnTo>
                  <a:lnTo>
                    <a:pt x="799014" y="3671292"/>
                  </a:lnTo>
                  <a:lnTo>
                    <a:pt x="831409" y="3702080"/>
                  </a:lnTo>
                  <a:lnTo>
                    <a:pt x="864325" y="3732317"/>
                  </a:lnTo>
                  <a:lnTo>
                    <a:pt x="897754" y="3761996"/>
                  </a:lnTo>
                  <a:lnTo>
                    <a:pt x="931690" y="3791110"/>
                  </a:lnTo>
                  <a:lnTo>
                    <a:pt x="966124" y="3819651"/>
                  </a:lnTo>
                  <a:lnTo>
                    <a:pt x="1001050" y="3847611"/>
                  </a:lnTo>
                  <a:lnTo>
                    <a:pt x="1036460" y="3874985"/>
                  </a:lnTo>
                  <a:lnTo>
                    <a:pt x="1072347" y="3901763"/>
                  </a:lnTo>
                  <a:lnTo>
                    <a:pt x="1108703" y="3927939"/>
                  </a:lnTo>
                  <a:lnTo>
                    <a:pt x="1145520" y="3953505"/>
                  </a:lnTo>
                  <a:lnTo>
                    <a:pt x="1182792" y="3978454"/>
                  </a:lnTo>
                  <a:lnTo>
                    <a:pt x="1220511" y="4002779"/>
                  </a:lnTo>
                  <a:lnTo>
                    <a:pt x="1258670" y="4026471"/>
                  </a:lnTo>
                  <a:lnTo>
                    <a:pt x="1297261" y="4049525"/>
                  </a:lnTo>
                  <a:lnTo>
                    <a:pt x="1336276" y="4071931"/>
                  </a:lnTo>
                  <a:lnTo>
                    <a:pt x="1375709" y="4093684"/>
                  </a:lnTo>
                  <a:lnTo>
                    <a:pt x="1415552" y="4114774"/>
                  </a:lnTo>
                  <a:lnTo>
                    <a:pt x="1455798" y="4135196"/>
                  </a:lnTo>
                  <a:lnTo>
                    <a:pt x="1496439" y="4154942"/>
                  </a:lnTo>
                  <a:lnTo>
                    <a:pt x="1537467" y="4174004"/>
                  </a:lnTo>
                  <a:lnTo>
                    <a:pt x="1578877" y="4192374"/>
                  </a:lnTo>
                  <a:lnTo>
                    <a:pt x="1620659" y="4210046"/>
                  </a:lnTo>
                  <a:lnTo>
                    <a:pt x="1662807" y="4227013"/>
                  </a:lnTo>
                  <a:lnTo>
                    <a:pt x="1705313" y="4243266"/>
                  </a:lnTo>
                  <a:lnTo>
                    <a:pt x="1748170" y="4258798"/>
                  </a:lnTo>
                  <a:lnTo>
                    <a:pt x="1791370" y="4273602"/>
                  </a:lnTo>
                  <a:lnTo>
                    <a:pt x="1834906" y="4287671"/>
                  </a:lnTo>
                  <a:lnTo>
                    <a:pt x="1878771" y="4300996"/>
                  </a:lnTo>
                  <a:lnTo>
                    <a:pt x="1922958" y="4313572"/>
                  </a:lnTo>
                  <a:lnTo>
                    <a:pt x="1967458" y="4325389"/>
                  </a:lnTo>
                  <a:lnTo>
                    <a:pt x="2012264" y="4336442"/>
                  </a:lnTo>
                  <a:lnTo>
                    <a:pt x="2057370" y="4346722"/>
                  </a:lnTo>
                  <a:lnTo>
                    <a:pt x="2102767" y="4356222"/>
                  </a:lnTo>
                  <a:lnTo>
                    <a:pt x="2103488" y="4356360"/>
                  </a:lnTo>
                </a:path>
                <a:path w="5238750" h="4407534">
                  <a:moveTo>
                    <a:pt x="3135055" y="4356360"/>
                  </a:moveTo>
                  <a:lnTo>
                    <a:pt x="3181173" y="4346722"/>
                  </a:lnTo>
                  <a:lnTo>
                    <a:pt x="3226278" y="4336442"/>
                  </a:lnTo>
                  <a:lnTo>
                    <a:pt x="3271085" y="4325389"/>
                  </a:lnTo>
                  <a:lnTo>
                    <a:pt x="3315585" y="4313572"/>
                  </a:lnTo>
                  <a:lnTo>
                    <a:pt x="3359771" y="4300996"/>
                  </a:lnTo>
                  <a:lnTo>
                    <a:pt x="3403636" y="4287671"/>
                  </a:lnTo>
                  <a:lnTo>
                    <a:pt x="3447173" y="4273602"/>
                  </a:lnTo>
                  <a:lnTo>
                    <a:pt x="3490373" y="4258798"/>
                  </a:lnTo>
                  <a:lnTo>
                    <a:pt x="3533230" y="4243266"/>
                  </a:lnTo>
                  <a:lnTo>
                    <a:pt x="3575736" y="4227013"/>
                  </a:lnTo>
                  <a:lnTo>
                    <a:pt x="3617884" y="4210046"/>
                  </a:lnTo>
                  <a:lnTo>
                    <a:pt x="3659666" y="4192374"/>
                  </a:lnTo>
                  <a:lnTo>
                    <a:pt x="3701075" y="4174004"/>
                  </a:lnTo>
                  <a:lnTo>
                    <a:pt x="3742104" y="4154942"/>
                  </a:lnTo>
                  <a:lnTo>
                    <a:pt x="3782745" y="4135196"/>
                  </a:lnTo>
                  <a:lnTo>
                    <a:pt x="3822990" y="4114774"/>
                  </a:lnTo>
                  <a:lnTo>
                    <a:pt x="3862833" y="4093684"/>
                  </a:lnTo>
                  <a:lnTo>
                    <a:pt x="3902266" y="4071931"/>
                  </a:lnTo>
                  <a:lnTo>
                    <a:pt x="3941282" y="4049525"/>
                  </a:lnTo>
                  <a:lnTo>
                    <a:pt x="3979873" y="4026471"/>
                  </a:lnTo>
                  <a:lnTo>
                    <a:pt x="4018031" y="4002779"/>
                  </a:lnTo>
                  <a:lnTo>
                    <a:pt x="4055750" y="3978454"/>
                  </a:lnTo>
                  <a:lnTo>
                    <a:pt x="4093022" y="3953505"/>
                  </a:lnTo>
                  <a:lnTo>
                    <a:pt x="4129840" y="3927939"/>
                  </a:lnTo>
                  <a:lnTo>
                    <a:pt x="4166196" y="3901763"/>
                  </a:lnTo>
                  <a:lnTo>
                    <a:pt x="4202082" y="3874985"/>
                  </a:lnTo>
                  <a:lnTo>
                    <a:pt x="4237492" y="3847611"/>
                  </a:lnTo>
                  <a:lnTo>
                    <a:pt x="4272418" y="3819651"/>
                  </a:lnTo>
                  <a:lnTo>
                    <a:pt x="4306853" y="3791110"/>
                  </a:lnTo>
                  <a:lnTo>
                    <a:pt x="4340788" y="3761996"/>
                  </a:lnTo>
                  <a:lnTo>
                    <a:pt x="4374218" y="3732317"/>
                  </a:lnTo>
                  <a:lnTo>
                    <a:pt x="4407134" y="3702080"/>
                  </a:lnTo>
                  <a:lnTo>
                    <a:pt x="4439529" y="3671292"/>
                  </a:lnTo>
                  <a:lnTo>
                    <a:pt x="4471396" y="3639961"/>
                  </a:lnTo>
                  <a:lnTo>
                    <a:pt x="4502727" y="3608094"/>
                  </a:lnTo>
                  <a:lnTo>
                    <a:pt x="4533514" y="3575699"/>
                  </a:lnTo>
                  <a:lnTo>
                    <a:pt x="4563751" y="3542783"/>
                  </a:lnTo>
                  <a:lnTo>
                    <a:pt x="4593431" y="3509354"/>
                  </a:lnTo>
                  <a:lnTo>
                    <a:pt x="4622544" y="3475418"/>
                  </a:lnTo>
                  <a:lnTo>
                    <a:pt x="4651085" y="3440983"/>
                  </a:lnTo>
                  <a:lnTo>
                    <a:pt x="4679046" y="3406057"/>
                  </a:lnTo>
                  <a:lnTo>
                    <a:pt x="4706419" y="3370648"/>
                  </a:lnTo>
                  <a:lnTo>
                    <a:pt x="4733198" y="3334761"/>
                  </a:lnTo>
                  <a:lnTo>
                    <a:pt x="4759374" y="3298405"/>
                  </a:lnTo>
                  <a:lnTo>
                    <a:pt x="4784940" y="3261588"/>
                  </a:lnTo>
                  <a:lnTo>
                    <a:pt x="4809889" y="3224316"/>
                  </a:lnTo>
                  <a:lnTo>
                    <a:pt x="4834214" y="3186597"/>
                  </a:lnTo>
                  <a:lnTo>
                    <a:pt x="4857906" y="3148438"/>
                  </a:lnTo>
                  <a:lnTo>
                    <a:pt x="4880959" y="3109847"/>
                  </a:lnTo>
                  <a:lnTo>
                    <a:pt x="4903366" y="3070832"/>
                  </a:lnTo>
                  <a:lnTo>
                    <a:pt x="4925118" y="3031399"/>
                  </a:lnTo>
                  <a:lnTo>
                    <a:pt x="4946209" y="2991556"/>
                  </a:lnTo>
                  <a:lnTo>
                    <a:pt x="4966631" y="2951310"/>
                  </a:lnTo>
                  <a:lnTo>
                    <a:pt x="4986376" y="2910669"/>
                  </a:lnTo>
                  <a:lnTo>
                    <a:pt x="5005438" y="2869640"/>
                  </a:lnTo>
                  <a:lnTo>
                    <a:pt x="5023809" y="2828231"/>
                  </a:lnTo>
                  <a:lnTo>
                    <a:pt x="5041481" y="2786449"/>
                  </a:lnTo>
                  <a:lnTo>
                    <a:pt x="5058447" y="2744301"/>
                  </a:lnTo>
                  <a:lnTo>
                    <a:pt x="5074700" y="2701795"/>
                  </a:lnTo>
                  <a:lnTo>
                    <a:pt x="5090233" y="2658938"/>
                  </a:lnTo>
                  <a:lnTo>
                    <a:pt x="5105037" y="2615738"/>
                  </a:lnTo>
                  <a:lnTo>
                    <a:pt x="5119105" y="2572202"/>
                  </a:lnTo>
                  <a:lnTo>
                    <a:pt x="5132431" y="2528337"/>
                  </a:lnTo>
                  <a:lnTo>
                    <a:pt x="5145006" y="2484150"/>
                  </a:lnTo>
                  <a:lnTo>
                    <a:pt x="5156824" y="2439650"/>
                  </a:lnTo>
                  <a:lnTo>
                    <a:pt x="5167877" y="2394844"/>
                  </a:lnTo>
                  <a:lnTo>
                    <a:pt x="5178190" y="2349745"/>
                  </a:lnTo>
                  <a:lnTo>
                    <a:pt x="5187657" y="2304341"/>
                  </a:lnTo>
                  <a:lnTo>
                    <a:pt x="5196370" y="2258659"/>
                  </a:lnTo>
                  <a:lnTo>
                    <a:pt x="5204288" y="2212701"/>
                  </a:lnTo>
                  <a:lnTo>
                    <a:pt x="5211404" y="2166473"/>
                  </a:lnTo>
                  <a:lnTo>
                    <a:pt x="5217711" y="2119983"/>
                  </a:lnTo>
                  <a:lnTo>
                    <a:pt x="5223201" y="2073238"/>
                  </a:lnTo>
                  <a:lnTo>
                    <a:pt x="5227866" y="2026246"/>
                  </a:lnTo>
                  <a:lnTo>
                    <a:pt x="5231700" y="1979015"/>
                  </a:lnTo>
                  <a:lnTo>
                    <a:pt x="5234694" y="1931550"/>
                  </a:lnTo>
                  <a:lnTo>
                    <a:pt x="5236843" y="1883861"/>
                  </a:lnTo>
                  <a:lnTo>
                    <a:pt x="5238217" y="1835955"/>
                  </a:lnTo>
                  <a:lnTo>
                    <a:pt x="5238547" y="1790959"/>
                  </a:lnTo>
                  <a:lnTo>
                    <a:pt x="5238524" y="1787837"/>
                  </a:lnTo>
                  <a:lnTo>
                    <a:pt x="5238141" y="1740160"/>
                  </a:lnTo>
                  <a:lnTo>
                    <a:pt x="5238126" y="1739720"/>
                  </a:lnTo>
                </a:path>
                <a:path w="5238750" h="4407534">
                  <a:moveTo>
                    <a:pt x="5227885" y="1549661"/>
                  </a:moveTo>
                  <a:lnTo>
                    <a:pt x="5227857" y="1549428"/>
                  </a:lnTo>
                </a:path>
                <a:path w="5238750" h="4407534">
                  <a:moveTo>
                    <a:pt x="5211506" y="1409950"/>
                  </a:moveTo>
                  <a:lnTo>
                    <a:pt x="5211366" y="1409208"/>
                  </a:lnTo>
                </a:path>
                <a:path w="5238750" h="4407534">
                  <a:moveTo>
                    <a:pt x="5167993" y="1181340"/>
                  </a:moveTo>
                  <a:lnTo>
                    <a:pt x="5167846" y="1180838"/>
                  </a:lnTo>
                </a:path>
                <a:path w="5238750" h="4407534">
                  <a:moveTo>
                    <a:pt x="4946354" y="584403"/>
                  </a:moveTo>
                  <a:lnTo>
                    <a:pt x="4946198" y="584124"/>
                  </a:lnTo>
                </a:path>
                <a:path w="5238750" h="4407534">
                  <a:moveTo>
                    <a:pt x="4533672" y="146"/>
                  </a:moveTo>
                  <a:lnTo>
                    <a:pt x="4533493" y="0"/>
                  </a:lnTo>
                </a:path>
              </a:pathLst>
            </a:custGeom>
            <a:ln w="762000">
              <a:solidFill>
                <a:srgbClr val="000000"/>
              </a:solidFill>
            </a:ln>
          </p:spPr>
          <p:txBody>
            <a:bodyPr wrap="square" lIns="0" tIns="0" rIns="0" bIns="0" rtlCol="0"/>
            <a:lstStyle/>
            <a:p>
              <a:endParaRPr/>
            </a:p>
          </p:txBody>
        </p:sp>
      </p:grpSp>
      <p:sp>
        <p:nvSpPr>
          <p:cNvPr id="9" name="object 9"/>
          <p:cNvSpPr txBox="1"/>
          <p:nvPr/>
        </p:nvSpPr>
        <p:spPr>
          <a:xfrm>
            <a:off x="269600" y="3483000"/>
            <a:ext cx="15504160" cy="6165850"/>
          </a:xfrm>
          <a:prstGeom prst="rect">
            <a:avLst/>
          </a:prstGeom>
        </p:spPr>
        <p:txBody>
          <a:bodyPr vert="horz" wrap="square" lIns="0" tIns="213360" rIns="0" bIns="0" rtlCol="0">
            <a:spAutoFit/>
          </a:bodyPr>
          <a:lstStyle/>
          <a:p>
            <a:pPr marL="12700" marR="6581140">
              <a:lnSpc>
                <a:spcPts val="8280"/>
              </a:lnSpc>
              <a:spcBef>
                <a:spcPts val="1680"/>
              </a:spcBef>
            </a:pPr>
            <a:r>
              <a:rPr sz="8200" spc="-390" dirty="0">
                <a:solidFill>
                  <a:srgbClr val="1B6ABD"/>
                </a:solidFill>
                <a:latin typeface="Arial Black"/>
                <a:cs typeface="Arial Black"/>
              </a:rPr>
              <a:t>ACCELERATING </a:t>
            </a:r>
            <a:r>
              <a:rPr sz="8200" spc="-375" dirty="0">
                <a:solidFill>
                  <a:srgbClr val="1B6ABD"/>
                </a:solidFill>
                <a:latin typeface="Arial Black"/>
                <a:cs typeface="Arial Black"/>
              </a:rPr>
              <a:t>DRUG </a:t>
            </a:r>
            <a:r>
              <a:rPr sz="8200" spc="-480" dirty="0">
                <a:solidFill>
                  <a:srgbClr val="1B6ABD"/>
                </a:solidFill>
                <a:latin typeface="Arial Black"/>
                <a:cs typeface="Arial Black"/>
              </a:rPr>
              <a:t>DEVELOPMENT</a:t>
            </a:r>
            <a:r>
              <a:rPr sz="8200" spc="-815" dirty="0">
                <a:solidFill>
                  <a:srgbClr val="1B6ABD"/>
                </a:solidFill>
                <a:latin typeface="Arial Black"/>
                <a:cs typeface="Arial Black"/>
              </a:rPr>
              <a:t> </a:t>
            </a:r>
            <a:r>
              <a:rPr sz="8200" spc="955" dirty="0">
                <a:solidFill>
                  <a:srgbClr val="1B6ABD"/>
                </a:solidFill>
                <a:latin typeface="Arial Black"/>
                <a:cs typeface="Arial Black"/>
              </a:rPr>
              <a:t>- </a:t>
            </a:r>
            <a:r>
              <a:rPr sz="8200" spc="-340" dirty="0">
                <a:solidFill>
                  <a:srgbClr val="1B6ABD"/>
                </a:solidFill>
                <a:latin typeface="Arial Black"/>
                <a:cs typeface="Arial Black"/>
              </a:rPr>
              <a:t>FROM</a:t>
            </a:r>
            <a:r>
              <a:rPr sz="8200" spc="-835" dirty="0">
                <a:solidFill>
                  <a:srgbClr val="1B6ABD"/>
                </a:solidFill>
                <a:latin typeface="Arial Black"/>
                <a:cs typeface="Arial Black"/>
              </a:rPr>
              <a:t> </a:t>
            </a:r>
            <a:r>
              <a:rPr sz="8200" spc="-195" dirty="0">
                <a:solidFill>
                  <a:srgbClr val="1B6ABD"/>
                </a:solidFill>
                <a:latin typeface="Arial Black"/>
                <a:cs typeface="Arial Black"/>
              </a:rPr>
              <a:t>DATA</a:t>
            </a:r>
            <a:r>
              <a:rPr sz="8200" spc="-830" dirty="0">
                <a:solidFill>
                  <a:srgbClr val="1B6ABD"/>
                </a:solidFill>
                <a:latin typeface="Arial Black"/>
                <a:cs typeface="Arial Black"/>
              </a:rPr>
              <a:t> </a:t>
            </a:r>
            <a:r>
              <a:rPr sz="8200" spc="-25" dirty="0">
                <a:solidFill>
                  <a:srgbClr val="1B6ABD"/>
                </a:solidFill>
                <a:latin typeface="Arial Black"/>
                <a:cs typeface="Arial Black"/>
              </a:rPr>
              <a:t>TO </a:t>
            </a:r>
            <a:r>
              <a:rPr sz="8200" spc="-380" dirty="0">
                <a:solidFill>
                  <a:srgbClr val="1B6ABD"/>
                </a:solidFill>
                <a:latin typeface="Arial Black"/>
                <a:cs typeface="Arial Black"/>
              </a:rPr>
              <a:t>DISCOVERY</a:t>
            </a:r>
            <a:endParaRPr sz="8200" dirty="0">
              <a:latin typeface="Arial Black"/>
              <a:cs typeface="Arial Black"/>
            </a:endParaRPr>
          </a:p>
          <a:p>
            <a:pPr marL="8874125">
              <a:lnSpc>
                <a:spcPts val="5365"/>
              </a:lnSpc>
            </a:pPr>
            <a:r>
              <a:rPr sz="6050" spc="-10" dirty="0">
                <a:solidFill>
                  <a:srgbClr val="1B6ABD"/>
                </a:solidFill>
                <a:latin typeface="Arial Black"/>
                <a:cs typeface="Arial Black"/>
              </a:rPr>
              <a:t>8/AUGUST/2023</a:t>
            </a:r>
            <a:endParaRPr sz="6050" dirty="0">
              <a:latin typeface="Arial Black"/>
              <a:cs typeface="Arial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0" y="153007"/>
            <a:ext cx="18288000" cy="10133993"/>
          </a:xfrm>
          <a:prstGeom prst="rect">
            <a:avLst/>
          </a:prstGeom>
          <a:solidFill>
            <a:schemeClr val="lt1">
              <a:alpha val="2000"/>
            </a:schemeClr>
          </a:solidFill>
          <a:ln>
            <a:solidFill>
              <a:schemeClr val="accent6">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4" name="Rectangle 13"/>
          <p:cNvSpPr/>
          <p:nvPr/>
        </p:nvSpPr>
        <p:spPr>
          <a:xfrm>
            <a:off x="152401" y="0"/>
            <a:ext cx="18118224" cy="10096500"/>
          </a:xfrm>
          <a:prstGeom prst="rect">
            <a:avLst/>
          </a:prstGeom>
          <a:solidFill>
            <a:schemeClr val="lt1">
              <a:alpha val="13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5" name="Rectangle 14"/>
          <p:cNvSpPr/>
          <p:nvPr/>
        </p:nvSpPr>
        <p:spPr>
          <a:xfrm>
            <a:off x="34636" y="-116902"/>
            <a:ext cx="18405764" cy="10403902"/>
          </a:xfrm>
          <a:prstGeom prst="rect">
            <a:avLst/>
          </a:prstGeom>
          <a:solidFill>
            <a:schemeClr val="l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7" name="object 7"/>
            <p:cNvSpPr/>
            <p:nvPr/>
          </p:nvSpPr>
          <p:spPr>
            <a:xfrm>
              <a:off x="7590434" y="2595713"/>
              <a:ext cx="9781540" cy="6869430"/>
            </a:xfrm>
            <a:custGeom>
              <a:avLst/>
              <a:gdLst/>
              <a:ahLst/>
              <a:cxnLst/>
              <a:rect l="l" t="t" r="r" b="b"/>
              <a:pathLst>
                <a:path w="9781540" h="6869430">
                  <a:moveTo>
                    <a:pt x="9781488" y="6869064"/>
                  </a:moveTo>
                  <a:lnTo>
                    <a:pt x="0" y="6869064"/>
                  </a:lnTo>
                  <a:lnTo>
                    <a:pt x="0" y="0"/>
                  </a:lnTo>
                  <a:lnTo>
                    <a:pt x="9781488" y="0"/>
                  </a:lnTo>
                  <a:lnTo>
                    <a:pt x="9781488" y="6869064"/>
                  </a:lnTo>
                  <a:close/>
                </a:path>
              </a:pathLst>
            </a:custGeom>
            <a:solidFill>
              <a:srgbClr val="1B6ABD"/>
            </a:solidFill>
          </p:spPr>
          <p:txBody>
            <a:bodyPr wrap="square" lIns="0" tIns="0" rIns="0" bIns="0" rtlCol="0"/>
            <a:lstStyle/>
            <a:p>
              <a:endParaRPr/>
            </a:p>
          </p:txBody>
        </p:sp>
        <p:pic>
          <p:nvPicPr>
            <p:cNvPr id="8" name="object 8"/>
            <p:cNvPicPr/>
            <p:nvPr/>
          </p:nvPicPr>
          <p:blipFill>
            <a:blip r:embed="rId3" cstate="print"/>
            <a:stretch>
              <a:fillRect/>
            </a:stretch>
          </p:blipFill>
          <p:spPr>
            <a:xfrm>
              <a:off x="1007732" y="2066391"/>
              <a:ext cx="5704088" cy="7191899"/>
            </a:xfrm>
            <a:prstGeom prst="rect">
              <a:avLst/>
            </a:prstGeom>
          </p:spPr>
        </p:pic>
      </p:grpSp>
      <p:sp>
        <p:nvSpPr>
          <p:cNvPr id="16" name="Rectangle 15"/>
          <p:cNvSpPr/>
          <p:nvPr/>
        </p:nvSpPr>
        <p:spPr>
          <a:xfrm>
            <a:off x="34636" y="-116902"/>
            <a:ext cx="18405764" cy="10172700"/>
          </a:xfrm>
          <a:prstGeom prst="rect">
            <a:avLst/>
          </a:prstGeom>
          <a:solidFill>
            <a:schemeClr val="lt1">
              <a:alpha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0" name="object 10"/>
          <p:cNvSpPr txBox="1">
            <a:spLocks noGrp="1"/>
          </p:cNvSpPr>
          <p:nvPr>
            <p:ph type="title"/>
          </p:nvPr>
        </p:nvSpPr>
        <p:spPr>
          <a:xfrm>
            <a:off x="7465111" y="636673"/>
            <a:ext cx="9170670" cy="1362710"/>
          </a:xfrm>
          <a:prstGeom prst="rect">
            <a:avLst/>
          </a:prstGeom>
        </p:spPr>
        <p:txBody>
          <a:bodyPr vert="horz" wrap="square" lIns="0" tIns="15240" rIns="0" bIns="0" rtlCol="0">
            <a:spAutoFit/>
          </a:bodyPr>
          <a:lstStyle/>
          <a:p>
            <a:pPr marL="12700">
              <a:lnSpc>
                <a:spcPct val="100000"/>
              </a:lnSpc>
              <a:spcBef>
                <a:spcPts val="120"/>
              </a:spcBef>
            </a:pPr>
            <a:r>
              <a:rPr sz="8750" b="0" spc="-405" dirty="0">
                <a:latin typeface="Arial Black"/>
                <a:cs typeface="Arial Black"/>
              </a:rPr>
              <a:t>INTRODUCTION</a:t>
            </a:r>
            <a:endParaRPr sz="8750">
              <a:latin typeface="Arial Black"/>
              <a:cs typeface="Arial Black"/>
            </a:endParaRPr>
          </a:p>
        </p:txBody>
      </p:sp>
      <p:sp>
        <p:nvSpPr>
          <p:cNvPr id="11" name="object 11"/>
          <p:cNvSpPr txBox="1"/>
          <p:nvPr/>
        </p:nvSpPr>
        <p:spPr>
          <a:xfrm>
            <a:off x="7880644" y="2753890"/>
            <a:ext cx="9132570" cy="5969000"/>
          </a:xfrm>
          <a:prstGeom prst="rect">
            <a:avLst/>
          </a:prstGeom>
        </p:spPr>
        <p:txBody>
          <a:bodyPr vert="horz" wrap="square" lIns="0" tIns="11430" rIns="0" bIns="0" rtlCol="0">
            <a:spAutoFit/>
          </a:bodyPr>
          <a:lstStyle/>
          <a:p>
            <a:pPr marL="12700" marR="5080">
              <a:lnSpc>
                <a:spcPct val="117600"/>
              </a:lnSpc>
              <a:spcBef>
                <a:spcPts val="90"/>
              </a:spcBef>
            </a:pPr>
            <a:r>
              <a:rPr sz="2550" spc="75" dirty="0">
                <a:solidFill>
                  <a:srgbClr val="FFFFFF"/>
                </a:solidFill>
                <a:latin typeface="Trebuchet MS"/>
                <a:cs typeface="Trebuchet MS"/>
              </a:rPr>
              <a:t>Central</a:t>
            </a:r>
            <a:r>
              <a:rPr sz="2550" spc="-105" dirty="0">
                <a:solidFill>
                  <a:srgbClr val="FFFFFF"/>
                </a:solidFill>
                <a:latin typeface="Trebuchet MS"/>
                <a:cs typeface="Trebuchet MS"/>
              </a:rPr>
              <a:t> </a:t>
            </a:r>
            <a:r>
              <a:rPr sz="2550" dirty="0">
                <a:solidFill>
                  <a:srgbClr val="FFFFFF"/>
                </a:solidFill>
                <a:latin typeface="Trebuchet MS"/>
                <a:cs typeface="Trebuchet MS"/>
              </a:rPr>
              <a:t>Library,</a:t>
            </a:r>
            <a:r>
              <a:rPr sz="2550" spc="-100" dirty="0">
                <a:solidFill>
                  <a:srgbClr val="FFFFFF"/>
                </a:solidFill>
                <a:latin typeface="Trebuchet MS"/>
                <a:cs typeface="Trebuchet MS"/>
              </a:rPr>
              <a:t> </a:t>
            </a:r>
            <a:r>
              <a:rPr sz="2550" spc="135" dirty="0">
                <a:solidFill>
                  <a:srgbClr val="FFFFFF"/>
                </a:solidFill>
                <a:latin typeface="Trebuchet MS"/>
                <a:cs typeface="Trebuchet MS"/>
              </a:rPr>
              <a:t>DTU</a:t>
            </a:r>
            <a:r>
              <a:rPr sz="2550" spc="-100" dirty="0">
                <a:solidFill>
                  <a:srgbClr val="FFFFFF"/>
                </a:solidFill>
                <a:latin typeface="Trebuchet MS"/>
                <a:cs typeface="Trebuchet MS"/>
              </a:rPr>
              <a:t> </a:t>
            </a:r>
            <a:r>
              <a:rPr sz="2550" spc="160" dirty="0">
                <a:solidFill>
                  <a:srgbClr val="FFFFFF"/>
                </a:solidFill>
                <a:latin typeface="Trebuchet MS"/>
                <a:cs typeface="Trebuchet MS"/>
              </a:rPr>
              <a:t>has</a:t>
            </a:r>
            <a:r>
              <a:rPr sz="2550" spc="-100" dirty="0">
                <a:solidFill>
                  <a:srgbClr val="FFFFFF"/>
                </a:solidFill>
                <a:latin typeface="Trebuchet MS"/>
                <a:cs typeface="Trebuchet MS"/>
              </a:rPr>
              <a:t> </a:t>
            </a:r>
            <a:r>
              <a:rPr sz="2550" spc="80" dirty="0">
                <a:solidFill>
                  <a:srgbClr val="FFFFFF"/>
                </a:solidFill>
                <a:latin typeface="Trebuchet MS"/>
                <a:cs typeface="Trebuchet MS"/>
              </a:rPr>
              <a:t>organized</a:t>
            </a:r>
            <a:r>
              <a:rPr sz="2550" spc="-100" dirty="0">
                <a:solidFill>
                  <a:srgbClr val="FFFFFF"/>
                </a:solidFill>
                <a:latin typeface="Trebuchet MS"/>
                <a:cs typeface="Trebuchet MS"/>
              </a:rPr>
              <a:t> </a:t>
            </a:r>
            <a:r>
              <a:rPr sz="2550" spc="105" dirty="0">
                <a:solidFill>
                  <a:srgbClr val="FFFFFF"/>
                </a:solidFill>
                <a:latin typeface="Trebuchet MS"/>
                <a:cs typeface="Trebuchet MS"/>
              </a:rPr>
              <a:t>an</a:t>
            </a:r>
            <a:r>
              <a:rPr sz="2550" spc="-100" dirty="0">
                <a:solidFill>
                  <a:srgbClr val="FFFFFF"/>
                </a:solidFill>
                <a:latin typeface="Trebuchet MS"/>
                <a:cs typeface="Trebuchet MS"/>
              </a:rPr>
              <a:t> </a:t>
            </a:r>
            <a:r>
              <a:rPr sz="2550" dirty="0">
                <a:solidFill>
                  <a:srgbClr val="FFFFFF"/>
                </a:solidFill>
                <a:latin typeface="Trebuchet MS"/>
                <a:cs typeface="Trebuchet MS"/>
              </a:rPr>
              <a:t>online</a:t>
            </a:r>
            <a:r>
              <a:rPr sz="2550" spc="-100" dirty="0">
                <a:solidFill>
                  <a:srgbClr val="FFFFFF"/>
                </a:solidFill>
                <a:latin typeface="Trebuchet MS"/>
                <a:cs typeface="Trebuchet MS"/>
              </a:rPr>
              <a:t> </a:t>
            </a:r>
            <a:r>
              <a:rPr sz="2550" spc="55" dirty="0">
                <a:solidFill>
                  <a:srgbClr val="FFFFFF"/>
                </a:solidFill>
                <a:latin typeface="Trebuchet MS"/>
                <a:cs typeface="Trebuchet MS"/>
              </a:rPr>
              <a:t>training </a:t>
            </a:r>
            <a:r>
              <a:rPr sz="2550" spc="114" dirty="0">
                <a:solidFill>
                  <a:srgbClr val="FFFFFF"/>
                </a:solidFill>
                <a:latin typeface="Trebuchet MS"/>
                <a:cs typeface="Trebuchet MS"/>
              </a:rPr>
              <a:t>Programme</a:t>
            </a:r>
            <a:r>
              <a:rPr sz="2550" spc="-160" dirty="0">
                <a:solidFill>
                  <a:srgbClr val="FFFFFF"/>
                </a:solidFill>
                <a:latin typeface="Trebuchet MS"/>
                <a:cs typeface="Trebuchet MS"/>
              </a:rPr>
              <a:t> </a:t>
            </a:r>
            <a:r>
              <a:rPr sz="2550" spc="85" dirty="0">
                <a:solidFill>
                  <a:srgbClr val="FFFFFF"/>
                </a:solidFill>
                <a:latin typeface="Trebuchet MS"/>
                <a:cs typeface="Trebuchet MS"/>
              </a:rPr>
              <a:t>on</a:t>
            </a:r>
            <a:r>
              <a:rPr sz="2550" spc="-160" dirty="0">
                <a:solidFill>
                  <a:srgbClr val="FFFFFF"/>
                </a:solidFill>
                <a:latin typeface="Trebuchet MS"/>
                <a:cs typeface="Trebuchet MS"/>
              </a:rPr>
              <a:t> </a:t>
            </a:r>
            <a:r>
              <a:rPr sz="2550" spc="100" dirty="0">
                <a:solidFill>
                  <a:srgbClr val="FFFFFF"/>
                </a:solidFill>
                <a:latin typeface="Trebuchet MS"/>
                <a:cs typeface="Trebuchet MS"/>
              </a:rPr>
              <a:t>Accelerating</a:t>
            </a:r>
            <a:r>
              <a:rPr sz="2550" spc="-155" dirty="0">
                <a:solidFill>
                  <a:srgbClr val="FFFFFF"/>
                </a:solidFill>
                <a:latin typeface="Trebuchet MS"/>
                <a:cs typeface="Trebuchet MS"/>
              </a:rPr>
              <a:t> </a:t>
            </a:r>
            <a:r>
              <a:rPr sz="2550" spc="155" dirty="0">
                <a:solidFill>
                  <a:srgbClr val="FFFFFF"/>
                </a:solidFill>
                <a:latin typeface="Trebuchet MS"/>
                <a:cs typeface="Trebuchet MS"/>
              </a:rPr>
              <a:t>Drug</a:t>
            </a:r>
            <a:r>
              <a:rPr sz="2550" spc="-160" dirty="0">
                <a:solidFill>
                  <a:srgbClr val="FFFFFF"/>
                </a:solidFill>
                <a:latin typeface="Trebuchet MS"/>
                <a:cs typeface="Trebuchet MS"/>
              </a:rPr>
              <a:t> </a:t>
            </a:r>
            <a:r>
              <a:rPr sz="2550" spc="75" dirty="0">
                <a:solidFill>
                  <a:srgbClr val="FFFFFF"/>
                </a:solidFill>
                <a:latin typeface="Trebuchet MS"/>
                <a:cs typeface="Trebuchet MS"/>
              </a:rPr>
              <a:t>Development</a:t>
            </a:r>
            <a:r>
              <a:rPr sz="2550" spc="-155" dirty="0">
                <a:solidFill>
                  <a:srgbClr val="FFFFFF"/>
                </a:solidFill>
                <a:latin typeface="Trebuchet MS"/>
                <a:cs typeface="Trebuchet MS"/>
              </a:rPr>
              <a:t> </a:t>
            </a:r>
            <a:r>
              <a:rPr sz="2550" dirty="0">
                <a:solidFill>
                  <a:srgbClr val="FFFFFF"/>
                </a:solidFill>
                <a:latin typeface="Trebuchet MS"/>
                <a:cs typeface="Trebuchet MS"/>
              </a:rPr>
              <a:t>-</a:t>
            </a:r>
            <a:r>
              <a:rPr sz="2550" spc="-160" dirty="0">
                <a:solidFill>
                  <a:srgbClr val="FFFFFF"/>
                </a:solidFill>
                <a:latin typeface="Trebuchet MS"/>
                <a:cs typeface="Trebuchet MS"/>
              </a:rPr>
              <a:t> </a:t>
            </a:r>
            <a:r>
              <a:rPr sz="2550" spc="100" dirty="0">
                <a:solidFill>
                  <a:srgbClr val="FFFFFF"/>
                </a:solidFill>
                <a:latin typeface="Trebuchet MS"/>
                <a:cs typeface="Trebuchet MS"/>
              </a:rPr>
              <a:t>From</a:t>
            </a:r>
            <a:r>
              <a:rPr sz="2550" spc="-155" dirty="0">
                <a:solidFill>
                  <a:srgbClr val="FFFFFF"/>
                </a:solidFill>
                <a:latin typeface="Trebuchet MS"/>
                <a:cs typeface="Trebuchet MS"/>
              </a:rPr>
              <a:t> </a:t>
            </a:r>
            <a:r>
              <a:rPr sz="2550" spc="95" dirty="0">
                <a:solidFill>
                  <a:srgbClr val="FFFFFF"/>
                </a:solidFill>
                <a:latin typeface="Trebuchet MS"/>
                <a:cs typeface="Trebuchet MS"/>
              </a:rPr>
              <a:t>Data </a:t>
            </a:r>
            <a:r>
              <a:rPr sz="2550" dirty="0">
                <a:solidFill>
                  <a:srgbClr val="FFFFFF"/>
                </a:solidFill>
                <a:latin typeface="Trebuchet MS"/>
                <a:cs typeface="Trebuchet MS"/>
              </a:rPr>
              <a:t>to</a:t>
            </a:r>
            <a:r>
              <a:rPr sz="2550" spc="-160" dirty="0">
                <a:solidFill>
                  <a:srgbClr val="FFFFFF"/>
                </a:solidFill>
                <a:latin typeface="Trebuchet MS"/>
                <a:cs typeface="Trebuchet MS"/>
              </a:rPr>
              <a:t> </a:t>
            </a:r>
            <a:r>
              <a:rPr sz="2550" spc="95" dirty="0">
                <a:solidFill>
                  <a:srgbClr val="FFFFFF"/>
                </a:solidFill>
                <a:latin typeface="Trebuchet MS"/>
                <a:cs typeface="Trebuchet MS"/>
              </a:rPr>
              <a:t>Discovery</a:t>
            </a:r>
            <a:r>
              <a:rPr sz="2550" spc="-155" dirty="0">
                <a:solidFill>
                  <a:srgbClr val="FFFFFF"/>
                </a:solidFill>
                <a:latin typeface="Trebuchet MS"/>
                <a:cs typeface="Trebuchet MS"/>
              </a:rPr>
              <a:t> </a:t>
            </a:r>
            <a:r>
              <a:rPr sz="2550" spc="85" dirty="0">
                <a:solidFill>
                  <a:srgbClr val="FFFFFF"/>
                </a:solidFill>
                <a:latin typeface="Trebuchet MS"/>
                <a:cs typeface="Trebuchet MS"/>
              </a:rPr>
              <a:t>on</a:t>
            </a:r>
            <a:r>
              <a:rPr sz="2550" spc="-155" dirty="0">
                <a:solidFill>
                  <a:srgbClr val="FFFFFF"/>
                </a:solidFill>
                <a:latin typeface="Trebuchet MS"/>
                <a:cs typeface="Trebuchet MS"/>
              </a:rPr>
              <a:t> </a:t>
            </a:r>
            <a:r>
              <a:rPr sz="2550" spc="105" dirty="0">
                <a:solidFill>
                  <a:srgbClr val="FFFFFF"/>
                </a:solidFill>
                <a:latin typeface="Trebuchet MS"/>
                <a:cs typeface="Trebuchet MS"/>
              </a:rPr>
              <a:t>8.8.2023</a:t>
            </a:r>
            <a:r>
              <a:rPr sz="2550" spc="-155" dirty="0">
                <a:solidFill>
                  <a:srgbClr val="FFFFFF"/>
                </a:solidFill>
                <a:latin typeface="Trebuchet MS"/>
                <a:cs typeface="Trebuchet MS"/>
              </a:rPr>
              <a:t> </a:t>
            </a:r>
            <a:r>
              <a:rPr sz="2550" spc="65" dirty="0">
                <a:solidFill>
                  <a:srgbClr val="FFFFFF"/>
                </a:solidFill>
                <a:latin typeface="Trebuchet MS"/>
                <a:cs typeface="Trebuchet MS"/>
              </a:rPr>
              <a:t>at</a:t>
            </a:r>
            <a:r>
              <a:rPr sz="2550" spc="-155" dirty="0">
                <a:solidFill>
                  <a:srgbClr val="FFFFFF"/>
                </a:solidFill>
                <a:latin typeface="Trebuchet MS"/>
                <a:cs typeface="Trebuchet MS"/>
              </a:rPr>
              <a:t> </a:t>
            </a:r>
            <a:r>
              <a:rPr sz="2550" spc="-100" dirty="0">
                <a:solidFill>
                  <a:srgbClr val="FFFFFF"/>
                </a:solidFill>
                <a:latin typeface="Trebuchet MS"/>
                <a:cs typeface="Trebuchet MS"/>
              </a:rPr>
              <a:t>11:00</a:t>
            </a:r>
            <a:r>
              <a:rPr sz="2550" spc="-155" dirty="0">
                <a:solidFill>
                  <a:srgbClr val="FFFFFF"/>
                </a:solidFill>
                <a:latin typeface="Trebuchet MS"/>
                <a:cs typeface="Trebuchet MS"/>
              </a:rPr>
              <a:t> </a:t>
            </a:r>
            <a:r>
              <a:rPr sz="2550" spc="145" dirty="0">
                <a:solidFill>
                  <a:srgbClr val="FFFFFF"/>
                </a:solidFill>
                <a:latin typeface="Trebuchet MS"/>
                <a:cs typeface="Trebuchet MS"/>
              </a:rPr>
              <a:t>AM.</a:t>
            </a:r>
            <a:r>
              <a:rPr sz="2550" spc="-160" dirty="0">
                <a:solidFill>
                  <a:srgbClr val="FFFFFF"/>
                </a:solidFill>
                <a:latin typeface="Trebuchet MS"/>
                <a:cs typeface="Trebuchet MS"/>
              </a:rPr>
              <a:t> </a:t>
            </a:r>
            <a:r>
              <a:rPr sz="2550" spc="70" dirty="0">
                <a:solidFill>
                  <a:srgbClr val="FFFFFF"/>
                </a:solidFill>
                <a:latin typeface="Trebuchet MS"/>
                <a:cs typeface="Trebuchet MS"/>
              </a:rPr>
              <a:t>The</a:t>
            </a:r>
            <a:r>
              <a:rPr sz="2550" spc="-155" dirty="0">
                <a:solidFill>
                  <a:srgbClr val="FFFFFF"/>
                </a:solidFill>
                <a:latin typeface="Trebuchet MS"/>
                <a:cs typeface="Trebuchet MS"/>
              </a:rPr>
              <a:t> </a:t>
            </a:r>
            <a:r>
              <a:rPr sz="2550" spc="110" dirty="0">
                <a:solidFill>
                  <a:srgbClr val="FFFFFF"/>
                </a:solidFill>
                <a:latin typeface="Trebuchet MS"/>
                <a:cs typeface="Trebuchet MS"/>
              </a:rPr>
              <a:t>workshop</a:t>
            </a:r>
            <a:r>
              <a:rPr sz="2550" spc="-155" dirty="0">
                <a:solidFill>
                  <a:srgbClr val="FFFFFF"/>
                </a:solidFill>
                <a:latin typeface="Trebuchet MS"/>
                <a:cs typeface="Trebuchet MS"/>
              </a:rPr>
              <a:t> </a:t>
            </a:r>
            <a:r>
              <a:rPr sz="2550" spc="145" dirty="0">
                <a:solidFill>
                  <a:srgbClr val="FFFFFF"/>
                </a:solidFill>
                <a:latin typeface="Trebuchet MS"/>
                <a:cs typeface="Trebuchet MS"/>
              </a:rPr>
              <a:t>was </a:t>
            </a:r>
            <a:r>
              <a:rPr sz="2550" spc="85" dirty="0">
                <a:solidFill>
                  <a:srgbClr val="FFFFFF"/>
                </a:solidFill>
                <a:latin typeface="Trebuchet MS"/>
                <a:cs typeface="Trebuchet MS"/>
              </a:rPr>
              <a:t>conducted</a:t>
            </a:r>
            <a:r>
              <a:rPr sz="2550" spc="-160" dirty="0">
                <a:solidFill>
                  <a:srgbClr val="FFFFFF"/>
                </a:solidFill>
                <a:latin typeface="Trebuchet MS"/>
                <a:cs typeface="Trebuchet MS"/>
              </a:rPr>
              <a:t> </a:t>
            </a:r>
            <a:r>
              <a:rPr sz="2550" spc="110" dirty="0">
                <a:solidFill>
                  <a:srgbClr val="FFFFFF"/>
                </a:solidFill>
                <a:latin typeface="Trebuchet MS"/>
                <a:cs typeface="Trebuchet MS"/>
              </a:rPr>
              <a:t>by</a:t>
            </a:r>
            <a:r>
              <a:rPr sz="2550" spc="-155" dirty="0">
                <a:solidFill>
                  <a:srgbClr val="FFFFFF"/>
                </a:solidFill>
                <a:latin typeface="Trebuchet MS"/>
                <a:cs typeface="Trebuchet MS"/>
              </a:rPr>
              <a:t> </a:t>
            </a:r>
            <a:r>
              <a:rPr sz="2550" spc="105" dirty="0">
                <a:solidFill>
                  <a:srgbClr val="FFFFFF"/>
                </a:solidFill>
                <a:latin typeface="Trebuchet MS"/>
                <a:cs typeface="Trebuchet MS"/>
              </a:rPr>
              <a:t>an</a:t>
            </a:r>
            <a:r>
              <a:rPr sz="2550" spc="-155" dirty="0">
                <a:solidFill>
                  <a:srgbClr val="FFFFFF"/>
                </a:solidFill>
                <a:latin typeface="Trebuchet MS"/>
                <a:cs typeface="Trebuchet MS"/>
              </a:rPr>
              <a:t> </a:t>
            </a:r>
            <a:r>
              <a:rPr sz="2550" dirty="0">
                <a:solidFill>
                  <a:srgbClr val="FFFFFF"/>
                </a:solidFill>
                <a:latin typeface="Trebuchet MS"/>
                <a:cs typeface="Trebuchet MS"/>
              </a:rPr>
              <a:t>expert,</a:t>
            </a:r>
            <a:r>
              <a:rPr sz="2550" spc="-160" dirty="0">
                <a:solidFill>
                  <a:srgbClr val="FFFFFF"/>
                </a:solidFill>
                <a:latin typeface="Trebuchet MS"/>
                <a:cs typeface="Trebuchet MS"/>
              </a:rPr>
              <a:t> </a:t>
            </a:r>
            <a:r>
              <a:rPr sz="2550" spc="110" dirty="0">
                <a:solidFill>
                  <a:srgbClr val="FFFFFF"/>
                </a:solidFill>
                <a:latin typeface="Trebuchet MS"/>
                <a:cs typeface="Trebuchet MS"/>
              </a:rPr>
              <a:t>Dr</a:t>
            </a:r>
            <a:r>
              <a:rPr sz="2550" spc="-155" dirty="0">
                <a:solidFill>
                  <a:srgbClr val="FFFFFF"/>
                </a:solidFill>
                <a:latin typeface="Trebuchet MS"/>
                <a:cs typeface="Trebuchet MS"/>
              </a:rPr>
              <a:t> </a:t>
            </a:r>
            <a:r>
              <a:rPr sz="2550" spc="150" dirty="0">
                <a:solidFill>
                  <a:srgbClr val="FFFFFF"/>
                </a:solidFill>
                <a:latin typeface="Trebuchet MS"/>
                <a:cs typeface="Trebuchet MS"/>
              </a:rPr>
              <a:t>Mandar</a:t>
            </a:r>
            <a:r>
              <a:rPr sz="2550" spc="-155" dirty="0">
                <a:solidFill>
                  <a:srgbClr val="FFFFFF"/>
                </a:solidFill>
                <a:latin typeface="Trebuchet MS"/>
                <a:cs typeface="Trebuchet MS"/>
              </a:rPr>
              <a:t> </a:t>
            </a:r>
            <a:r>
              <a:rPr sz="2550" spc="509" dirty="0">
                <a:solidFill>
                  <a:srgbClr val="FFFFFF"/>
                </a:solidFill>
                <a:latin typeface="Trebuchet MS"/>
                <a:cs typeface="Trebuchet MS"/>
              </a:rPr>
              <a:t>S</a:t>
            </a:r>
            <a:r>
              <a:rPr sz="2550" spc="-160" dirty="0">
                <a:solidFill>
                  <a:srgbClr val="FFFFFF"/>
                </a:solidFill>
                <a:latin typeface="Trebuchet MS"/>
                <a:cs typeface="Trebuchet MS"/>
              </a:rPr>
              <a:t> </a:t>
            </a:r>
            <a:r>
              <a:rPr sz="2550" spc="90" dirty="0">
                <a:solidFill>
                  <a:srgbClr val="FFFFFF"/>
                </a:solidFill>
                <a:latin typeface="Trebuchet MS"/>
                <a:cs typeface="Trebuchet MS"/>
              </a:rPr>
              <a:t>Bodas,</a:t>
            </a:r>
            <a:r>
              <a:rPr sz="2550" spc="-155" dirty="0">
                <a:solidFill>
                  <a:srgbClr val="FFFFFF"/>
                </a:solidFill>
                <a:latin typeface="Trebuchet MS"/>
                <a:cs typeface="Trebuchet MS"/>
              </a:rPr>
              <a:t> </a:t>
            </a:r>
            <a:r>
              <a:rPr sz="2550" spc="90" dirty="0">
                <a:solidFill>
                  <a:srgbClr val="FFFFFF"/>
                </a:solidFill>
                <a:latin typeface="Trebuchet MS"/>
                <a:cs typeface="Trebuchet MS"/>
              </a:rPr>
              <a:t>Solution </a:t>
            </a:r>
            <a:r>
              <a:rPr sz="2550" spc="60" dirty="0">
                <a:solidFill>
                  <a:srgbClr val="FFFFFF"/>
                </a:solidFill>
                <a:latin typeface="Trebuchet MS"/>
                <a:cs typeface="Trebuchet MS"/>
              </a:rPr>
              <a:t>Consultant,</a:t>
            </a:r>
            <a:r>
              <a:rPr sz="2550" spc="-114" dirty="0">
                <a:solidFill>
                  <a:srgbClr val="FFFFFF"/>
                </a:solidFill>
                <a:latin typeface="Trebuchet MS"/>
                <a:cs typeface="Trebuchet MS"/>
              </a:rPr>
              <a:t> </a:t>
            </a:r>
            <a:r>
              <a:rPr sz="2550" dirty="0">
                <a:solidFill>
                  <a:srgbClr val="FFFFFF"/>
                </a:solidFill>
                <a:latin typeface="Trebuchet MS"/>
                <a:cs typeface="Trebuchet MS"/>
              </a:rPr>
              <a:t>Elsevier,</a:t>
            </a:r>
            <a:r>
              <a:rPr sz="2550" spc="-110" dirty="0">
                <a:solidFill>
                  <a:srgbClr val="FFFFFF"/>
                </a:solidFill>
                <a:latin typeface="Trebuchet MS"/>
                <a:cs typeface="Trebuchet MS"/>
              </a:rPr>
              <a:t> </a:t>
            </a:r>
            <a:r>
              <a:rPr sz="2550" spc="330" dirty="0">
                <a:solidFill>
                  <a:srgbClr val="FFFFFF"/>
                </a:solidFill>
                <a:latin typeface="Trebuchet MS"/>
                <a:cs typeface="Trebuchet MS"/>
              </a:rPr>
              <a:t>A</a:t>
            </a:r>
            <a:r>
              <a:rPr sz="2550" spc="-110" dirty="0">
                <a:solidFill>
                  <a:srgbClr val="FFFFFF"/>
                </a:solidFill>
                <a:latin typeface="Trebuchet MS"/>
                <a:cs typeface="Trebuchet MS"/>
              </a:rPr>
              <a:t> </a:t>
            </a:r>
            <a:r>
              <a:rPr sz="2550" spc="114" dirty="0">
                <a:solidFill>
                  <a:srgbClr val="FFFFFF"/>
                </a:solidFill>
                <a:latin typeface="Trebuchet MS"/>
                <a:cs typeface="Trebuchet MS"/>
              </a:rPr>
              <a:t>high</a:t>
            </a:r>
            <a:r>
              <a:rPr sz="2550" spc="-110" dirty="0">
                <a:solidFill>
                  <a:srgbClr val="FFFFFF"/>
                </a:solidFill>
                <a:latin typeface="Trebuchet MS"/>
                <a:cs typeface="Trebuchet MS"/>
              </a:rPr>
              <a:t> </a:t>
            </a:r>
            <a:r>
              <a:rPr sz="2550" spc="60" dirty="0">
                <a:solidFill>
                  <a:srgbClr val="FFFFFF"/>
                </a:solidFill>
                <a:latin typeface="Trebuchet MS"/>
                <a:cs typeface="Trebuchet MS"/>
              </a:rPr>
              <a:t>performer</a:t>
            </a:r>
            <a:r>
              <a:rPr sz="2550" spc="-110" dirty="0">
                <a:solidFill>
                  <a:srgbClr val="FFFFFF"/>
                </a:solidFill>
                <a:latin typeface="Trebuchet MS"/>
                <a:cs typeface="Trebuchet MS"/>
              </a:rPr>
              <a:t> </a:t>
            </a:r>
            <a:r>
              <a:rPr sz="2550" spc="105" dirty="0">
                <a:solidFill>
                  <a:srgbClr val="FFFFFF"/>
                </a:solidFill>
                <a:latin typeface="Trebuchet MS"/>
                <a:cs typeface="Trebuchet MS"/>
              </a:rPr>
              <a:t>and</a:t>
            </a:r>
            <a:r>
              <a:rPr sz="2550" spc="-110" dirty="0">
                <a:solidFill>
                  <a:srgbClr val="FFFFFF"/>
                </a:solidFill>
                <a:latin typeface="Trebuchet MS"/>
                <a:cs typeface="Trebuchet MS"/>
              </a:rPr>
              <a:t> </a:t>
            </a:r>
            <a:r>
              <a:rPr sz="2550" spc="80" dirty="0">
                <a:solidFill>
                  <a:srgbClr val="FFFFFF"/>
                </a:solidFill>
                <a:latin typeface="Trebuchet MS"/>
                <a:cs typeface="Trebuchet MS"/>
              </a:rPr>
              <a:t>award-</a:t>
            </a:r>
            <a:r>
              <a:rPr sz="2550" spc="75" dirty="0">
                <a:solidFill>
                  <a:srgbClr val="FFFFFF"/>
                </a:solidFill>
                <a:latin typeface="Trebuchet MS"/>
                <a:cs typeface="Trebuchet MS"/>
              </a:rPr>
              <a:t>winning </a:t>
            </a:r>
            <a:r>
              <a:rPr sz="2550" dirty="0">
                <a:solidFill>
                  <a:srgbClr val="FFFFFF"/>
                </a:solidFill>
                <a:latin typeface="Trebuchet MS"/>
                <a:cs typeface="Trebuchet MS"/>
              </a:rPr>
              <a:t>researcher,</a:t>
            </a:r>
            <a:r>
              <a:rPr sz="2550" spc="-80" dirty="0">
                <a:solidFill>
                  <a:srgbClr val="FFFFFF"/>
                </a:solidFill>
                <a:latin typeface="Trebuchet MS"/>
                <a:cs typeface="Trebuchet MS"/>
              </a:rPr>
              <a:t> </a:t>
            </a:r>
            <a:r>
              <a:rPr sz="2550" spc="150" dirty="0">
                <a:solidFill>
                  <a:srgbClr val="FFFFFF"/>
                </a:solidFill>
                <a:latin typeface="Trebuchet MS"/>
                <a:cs typeface="Trebuchet MS"/>
              </a:rPr>
              <a:t>Mandar</a:t>
            </a:r>
            <a:r>
              <a:rPr sz="2550" spc="-75" dirty="0">
                <a:solidFill>
                  <a:srgbClr val="FFFFFF"/>
                </a:solidFill>
                <a:latin typeface="Trebuchet MS"/>
                <a:cs typeface="Trebuchet MS"/>
              </a:rPr>
              <a:t> </a:t>
            </a:r>
            <a:r>
              <a:rPr sz="2550" spc="110" dirty="0">
                <a:solidFill>
                  <a:srgbClr val="FFFFFF"/>
                </a:solidFill>
                <a:latin typeface="Trebuchet MS"/>
                <a:cs typeface="Trebuchet MS"/>
              </a:rPr>
              <a:t>understands</a:t>
            </a:r>
            <a:r>
              <a:rPr sz="2550" spc="-80" dirty="0">
                <a:solidFill>
                  <a:srgbClr val="FFFFFF"/>
                </a:solidFill>
                <a:latin typeface="Trebuchet MS"/>
                <a:cs typeface="Trebuchet MS"/>
              </a:rPr>
              <a:t> </a:t>
            </a:r>
            <a:r>
              <a:rPr sz="2550" spc="55" dirty="0">
                <a:solidFill>
                  <a:srgbClr val="FFFFFF"/>
                </a:solidFill>
                <a:latin typeface="Trebuchet MS"/>
                <a:cs typeface="Trebuchet MS"/>
              </a:rPr>
              <a:t>the</a:t>
            </a:r>
            <a:r>
              <a:rPr sz="2550" spc="-75" dirty="0">
                <a:solidFill>
                  <a:srgbClr val="FFFFFF"/>
                </a:solidFill>
                <a:latin typeface="Trebuchet MS"/>
                <a:cs typeface="Trebuchet MS"/>
              </a:rPr>
              <a:t> </a:t>
            </a:r>
            <a:r>
              <a:rPr sz="2550" spc="114" dirty="0">
                <a:solidFill>
                  <a:srgbClr val="FFFFFF"/>
                </a:solidFill>
                <a:latin typeface="Trebuchet MS"/>
                <a:cs typeface="Trebuchet MS"/>
              </a:rPr>
              <a:t>challenges</a:t>
            </a:r>
            <a:r>
              <a:rPr sz="2550" spc="-80" dirty="0">
                <a:solidFill>
                  <a:srgbClr val="FFFFFF"/>
                </a:solidFill>
                <a:latin typeface="Trebuchet MS"/>
                <a:cs typeface="Trebuchet MS"/>
              </a:rPr>
              <a:t> </a:t>
            </a:r>
            <a:r>
              <a:rPr sz="2550" spc="100" dirty="0">
                <a:solidFill>
                  <a:srgbClr val="FFFFFF"/>
                </a:solidFill>
                <a:latin typeface="Trebuchet MS"/>
                <a:cs typeface="Trebuchet MS"/>
              </a:rPr>
              <a:t>faced</a:t>
            </a:r>
            <a:r>
              <a:rPr sz="2550" spc="-75" dirty="0">
                <a:solidFill>
                  <a:srgbClr val="FFFFFF"/>
                </a:solidFill>
                <a:latin typeface="Trebuchet MS"/>
                <a:cs typeface="Trebuchet MS"/>
              </a:rPr>
              <a:t> </a:t>
            </a:r>
            <a:r>
              <a:rPr sz="2550" spc="85" dirty="0">
                <a:solidFill>
                  <a:srgbClr val="FFFFFF"/>
                </a:solidFill>
                <a:latin typeface="Trebuchet MS"/>
                <a:cs typeface="Trebuchet MS"/>
              </a:rPr>
              <a:t>by </a:t>
            </a:r>
            <a:r>
              <a:rPr sz="2550" spc="55" dirty="0">
                <a:solidFill>
                  <a:srgbClr val="FFFFFF"/>
                </a:solidFill>
                <a:latin typeface="Trebuchet MS"/>
                <a:cs typeface="Trebuchet MS"/>
              </a:rPr>
              <a:t>the</a:t>
            </a:r>
            <a:r>
              <a:rPr sz="2550" spc="-160" dirty="0">
                <a:solidFill>
                  <a:srgbClr val="FFFFFF"/>
                </a:solidFill>
                <a:latin typeface="Trebuchet MS"/>
                <a:cs typeface="Trebuchet MS"/>
              </a:rPr>
              <a:t> </a:t>
            </a:r>
            <a:r>
              <a:rPr sz="2550" spc="95" dirty="0">
                <a:solidFill>
                  <a:srgbClr val="FFFFFF"/>
                </a:solidFill>
                <a:latin typeface="Trebuchet MS"/>
                <a:cs typeface="Trebuchet MS"/>
              </a:rPr>
              <a:t>Chemistry</a:t>
            </a:r>
            <a:r>
              <a:rPr sz="2550" spc="-155" dirty="0">
                <a:solidFill>
                  <a:srgbClr val="FFFFFF"/>
                </a:solidFill>
                <a:latin typeface="Trebuchet MS"/>
                <a:cs typeface="Trebuchet MS"/>
              </a:rPr>
              <a:t> </a:t>
            </a:r>
            <a:r>
              <a:rPr sz="2550" spc="120" dirty="0">
                <a:solidFill>
                  <a:srgbClr val="FFFFFF"/>
                </a:solidFill>
                <a:latin typeface="Trebuchet MS"/>
                <a:cs typeface="Trebuchet MS"/>
              </a:rPr>
              <a:t>Research</a:t>
            </a:r>
            <a:r>
              <a:rPr sz="2550" spc="-160" dirty="0">
                <a:solidFill>
                  <a:srgbClr val="FFFFFF"/>
                </a:solidFill>
                <a:latin typeface="Trebuchet MS"/>
                <a:cs typeface="Trebuchet MS"/>
              </a:rPr>
              <a:t> </a:t>
            </a:r>
            <a:r>
              <a:rPr sz="2550" spc="75" dirty="0">
                <a:solidFill>
                  <a:srgbClr val="FFFFFF"/>
                </a:solidFill>
                <a:latin typeface="Trebuchet MS"/>
                <a:cs typeface="Trebuchet MS"/>
              </a:rPr>
              <a:t>community</a:t>
            </a:r>
            <a:r>
              <a:rPr sz="2550" spc="-155" dirty="0">
                <a:solidFill>
                  <a:srgbClr val="FFFFFF"/>
                </a:solidFill>
                <a:latin typeface="Trebuchet MS"/>
                <a:cs typeface="Trebuchet MS"/>
              </a:rPr>
              <a:t> </a:t>
            </a:r>
            <a:r>
              <a:rPr sz="2550" spc="100" dirty="0">
                <a:solidFill>
                  <a:srgbClr val="FFFFFF"/>
                </a:solidFill>
                <a:latin typeface="Trebuchet MS"/>
                <a:cs typeface="Trebuchet MS"/>
              </a:rPr>
              <a:t>having</a:t>
            </a:r>
            <a:r>
              <a:rPr sz="2550" spc="-155" dirty="0">
                <a:solidFill>
                  <a:srgbClr val="FFFFFF"/>
                </a:solidFill>
                <a:latin typeface="Trebuchet MS"/>
                <a:cs typeface="Trebuchet MS"/>
              </a:rPr>
              <a:t> </a:t>
            </a:r>
            <a:r>
              <a:rPr sz="2550" spc="60" dirty="0">
                <a:solidFill>
                  <a:srgbClr val="FFFFFF"/>
                </a:solidFill>
                <a:latin typeface="Trebuchet MS"/>
                <a:cs typeface="Trebuchet MS"/>
              </a:rPr>
              <a:t>formerly</a:t>
            </a:r>
            <a:r>
              <a:rPr sz="2550" spc="-160" dirty="0">
                <a:solidFill>
                  <a:srgbClr val="FFFFFF"/>
                </a:solidFill>
                <a:latin typeface="Trebuchet MS"/>
                <a:cs typeface="Trebuchet MS"/>
              </a:rPr>
              <a:t> </a:t>
            </a:r>
            <a:r>
              <a:rPr sz="2550" spc="80" dirty="0">
                <a:solidFill>
                  <a:srgbClr val="FFFFFF"/>
                </a:solidFill>
                <a:latin typeface="Trebuchet MS"/>
                <a:cs typeface="Trebuchet MS"/>
              </a:rPr>
              <a:t>been</a:t>
            </a:r>
            <a:r>
              <a:rPr sz="2550" spc="-155" dirty="0">
                <a:solidFill>
                  <a:srgbClr val="FFFFFF"/>
                </a:solidFill>
                <a:latin typeface="Trebuchet MS"/>
                <a:cs typeface="Trebuchet MS"/>
              </a:rPr>
              <a:t> </a:t>
            </a:r>
            <a:r>
              <a:rPr sz="2550" spc="70" dirty="0">
                <a:solidFill>
                  <a:srgbClr val="FFFFFF"/>
                </a:solidFill>
                <a:latin typeface="Trebuchet MS"/>
                <a:cs typeface="Trebuchet MS"/>
              </a:rPr>
              <a:t>a </a:t>
            </a:r>
            <a:r>
              <a:rPr sz="2550" spc="114" dirty="0">
                <a:solidFill>
                  <a:srgbClr val="FFFFFF"/>
                </a:solidFill>
                <a:latin typeface="Trebuchet MS"/>
                <a:cs typeface="Trebuchet MS"/>
              </a:rPr>
              <a:t>Senior</a:t>
            </a:r>
            <a:r>
              <a:rPr sz="2550" spc="-165" dirty="0">
                <a:solidFill>
                  <a:srgbClr val="FFFFFF"/>
                </a:solidFill>
                <a:latin typeface="Trebuchet MS"/>
                <a:cs typeface="Trebuchet MS"/>
              </a:rPr>
              <a:t> </a:t>
            </a:r>
            <a:r>
              <a:rPr sz="2550" spc="60" dirty="0">
                <a:solidFill>
                  <a:srgbClr val="FFFFFF"/>
                </a:solidFill>
                <a:latin typeface="Trebuchet MS"/>
                <a:cs typeface="Trebuchet MS"/>
              </a:rPr>
              <a:t>Principal</a:t>
            </a:r>
            <a:r>
              <a:rPr sz="2550" spc="-160" dirty="0">
                <a:solidFill>
                  <a:srgbClr val="FFFFFF"/>
                </a:solidFill>
                <a:latin typeface="Trebuchet MS"/>
                <a:cs typeface="Trebuchet MS"/>
              </a:rPr>
              <a:t> </a:t>
            </a:r>
            <a:r>
              <a:rPr sz="2550" spc="80" dirty="0">
                <a:solidFill>
                  <a:srgbClr val="FFFFFF"/>
                </a:solidFill>
                <a:latin typeface="Trebuchet MS"/>
                <a:cs typeface="Trebuchet MS"/>
              </a:rPr>
              <a:t>Investigator</a:t>
            </a:r>
            <a:r>
              <a:rPr sz="2550" spc="-160" dirty="0">
                <a:solidFill>
                  <a:srgbClr val="FFFFFF"/>
                </a:solidFill>
                <a:latin typeface="Trebuchet MS"/>
                <a:cs typeface="Trebuchet MS"/>
              </a:rPr>
              <a:t> </a:t>
            </a:r>
            <a:r>
              <a:rPr sz="2550" spc="60" dirty="0">
                <a:solidFill>
                  <a:srgbClr val="FFFFFF"/>
                </a:solidFill>
                <a:latin typeface="Trebuchet MS"/>
                <a:cs typeface="Trebuchet MS"/>
              </a:rPr>
              <a:t>for</a:t>
            </a:r>
            <a:r>
              <a:rPr sz="2550" spc="-165" dirty="0">
                <a:solidFill>
                  <a:srgbClr val="FFFFFF"/>
                </a:solidFill>
                <a:latin typeface="Trebuchet MS"/>
                <a:cs typeface="Trebuchet MS"/>
              </a:rPr>
              <a:t> </a:t>
            </a:r>
            <a:r>
              <a:rPr sz="2550" spc="55" dirty="0">
                <a:solidFill>
                  <a:srgbClr val="FFFFFF"/>
                </a:solidFill>
                <a:latin typeface="Trebuchet MS"/>
                <a:cs typeface="Trebuchet MS"/>
              </a:rPr>
              <a:t>the</a:t>
            </a:r>
            <a:r>
              <a:rPr sz="2550" spc="-160" dirty="0">
                <a:solidFill>
                  <a:srgbClr val="FFFFFF"/>
                </a:solidFill>
                <a:latin typeface="Trebuchet MS"/>
                <a:cs typeface="Trebuchet MS"/>
              </a:rPr>
              <a:t> </a:t>
            </a:r>
            <a:r>
              <a:rPr sz="2550" spc="95" dirty="0">
                <a:solidFill>
                  <a:srgbClr val="FFFFFF"/>
                </a:solidFill>
                <a:latin typeface="Trebuchet MS"/>
                <a:cs typeface="Trebuchet MS"/>
              </a:rPr>
              <a:t>Biocon</a:t>
            </a:r>
            <a:r>
              <a:rPr sz="2550" spc="-160" dirty="0">
                <a:solidFill>
                  <a:srgbClr val="FFFFFF"/>
                </a:solidFill>
                <a:latin typeface="Trebuchet MS"/>
                <a:cs typeface="Trebuchet MS"/>
              </a:rPr>
              <a:t> </a:t>
            </a:r>
            <a:r>
              <a:rPr sz="2550" spc="420" dirty="0">
                <a:solidFill>
                  <a:srgbClr val="FFFFFF"/>
                </a:solidFill>
                <a:latin typeface="Trebuchet MS"/>
                <a:cs typeface="Trebuchet MS"/>
              </a:rPr>
              <a:t>BMS</a:t>
            </a:r>
            <a:r>
              <a:rPr sz="2550" spc="-165" dirty="0">
                <a:solidFill>
                  <a:srgbClr val="FFFFFF"/>
                </a:solidFill>
                <a:latin typeface="Trebuchet MS"/>
                <a:cs typeface="Trebuchet MS"/>
              </a:rPr>
              <a:t> </a:t>
            </a:r>
            <a:r>
              <a:rPr sz="2550" spc="110" dirty="0">
                <a:solidFill>
                  <a:srgbClr val="FFFFFF"/>
                </a:solidFill>
                <a:latin typeface="Trebuchet MS"/>
                <a:cs typeface="Trebuchet MS"/>
              </a:rPr>
              <a:t>Research </a:t>
            </a:r>
            <a:r>
              <a:rPr sz="2550" spc="80" dirty="0">
                <a:solidFill>
                  <a:srgbClr val="FFFFFF"/>
                </a:solidFill>
                <a:latin typeface="Trebuchet MS"/>
                <a:cs typeface="Trebuchet MS"/>
              </a:rPr>
              <a:t>Centre</a:t>
            </a:r>
            <a:r>
              <a:rPr sz="2550" spc="-175" dirty="0">
                <a:solidFill>
                  <a:srgbClr val="FFFFFF"/>
                </a:solidFill>
                <a:latin typeface="Trebuchet MS"/>
                <a:cs typeface="Trebuchet MS"/>
              </a:rPr>
              <a:t> </a:t>
            </a:r>
            <a:r>
              <a:rPr sz="2550" spc="60" dirty="0">
                <a:solidFill>
                  <a:srgbClr val="FFFFFF"/>
                </a:solidFill>
                <a:latin typeface="Trebuchet MS"/>
                <a:cs typeface="Trebuchet MS"/>
              </a:rPr>
              <a:t>(BBRC),</a:t>
            </a:r>
            <a:r>
              <a:rPr sz="2550" spc="-170" dirty="0">
                <a:solidFill>
                  <a:srgbClr val="FFFFFF"/>
                </a:solidFill>
                <a:latin typeface="Trebuchet MS"/>
                <a:cs typeface="Trebuchet MS"/>
              </a:rPr>
              <a:t> </a:t>
            </a:r>
            <a:r>
              <a:rPr sz="2550" spc="60" dirty="0">
                <a:solidFill>
                  <a:srgbClr val="FFFFFF"/>
                </a:solidFill>
                <a:latin typeface="Trebuchet MS"/>
                <a:cs typeface="Trebuchet MS"/>
              </a:rPr>
              <a:t>Bangalore.</a:t>
            </a:r>
            <a:endParaRPr sz="2550" dirty="0">
              <a:latin typeface="Trebuchet MS"/>
              <a:cs typeface="Trebuchet MS"/>
            </a:endParaRPr>
          </a:p>
          <a:p>
            <a:pPr>
              <a:lnSpc>
                <a:spcPct val="100000"/>
              </a:lnSpc>
              <a:spcBef>
                <a:spcPts val="640"/>
              </a:spcBef>
            </a:pPr>
            <a:endParaRPr sz="2550" dirty="0">
              <a:latin typeface="Trebuchet MS"/>
              <a:cs typeface="Trebuchet MS"/>
            </a:endParaRPr>
          </a:p>
          <a:p>
            <a:pPr marL="12700" marR="315595">
              <a:lnSpc>
                <a:spcPct val="117600"/>
              </a:lnSpc>
              <a:spcBef>
                <a:spcPts val="5"/>
              </a:spcBef>
            </a:pPr>
            <a:r>
              <a:rPr sz="2550" spc="-50" dirty="0">
                <a:solidFill>
                  <a:srgbClr val="FFFFFF"/>
                </a:solidFill>
                <a:latin typeface="Trebuchet MS"/>
                <a:cs typeface="Trebuchet MS"/>
              </a:rPr>
              <a:t>Dr.</a:t>
            </a:r>
            <a:r>
              <a:rPr sz="2550" spc="-145" dirty="0">
                <a:solidFill>
                  <a:srgbClr val="FFFFFF"/>
                </a:solidFill>
                <a:latin typeface="Trebuchet MS"/>
                <a:cs typeface="Trebuchet MS"/>
              </a:rPr>
              <a:t> </a:t>
            </a:r>
            <a:r>
              <a:rPr sz="2550" dirty="0">
                <a:solidFill>
                  <a:srgbClr val="FFFFFF"/>
                </a:solidFill>
                <a:latin typeface="Trebuchet MS"/>
                <a:cs typeface="Trebuchet MS"/>
              </a:rPr>
              <a:t>Lalita,</a:t>
            </a:r>
            <a:r>
              <a:rPr sz="2550" spc="-140" dirty="0">
                <a:solidFill>
                  <a:srgbClr val="FFFFFF"/>
                </a:solidFill>
                <a:latin typeface="Trebuchet MS"/>
                <a:cs typeface="Trebuchet MS"/>
              </a:rPr>
              <a:t> </a:t>
            </a:r>
            <a:r>
              <a:rPr sz="2550" spc="145" dirty="0">
                <a:solidFill>
                  <a:srgbClr val="FFFFFF"/>
                </a:solidFill>
                <a:latin typeface="Trebuchet MS"/>
                <a:cs typeface="Trebuchet MS"/>
              </a:rPr>
              <a:t>Assistant</a:t>
            </a:r>
            <a:r>
              <a:rPr sz="2550" spc="-145" dirty="0">
                <a:solidFill>
                  <a:srgbClr val="FFFFFF"/>
                </a:solidFill>
                <a:latin typeface="Trebuchet MS"/>
                <a:cs typeface="Trebuchet MS"/>
              </a:rPr>
              <a:t> </a:t>
            </a:r>
            <a:r>
              <a:rPr sz="2550" spc="55" dirty="0">
                <a:solidFill>
                  <a:srgbClr val="FFFFFF"/>
                </a:solidFill>
                <a:latin typeface="Trebuchet MS"/>
                <a:cs typeface="Trebuchet MS"/>
              </a:rPr>
              <a:t>Librarian</a:t>
            </a:r>
            <a:r>
              <a:rPr sz="2550" spc="-140" dirty="0">
                <a:solidFill>
                  <a:srgbClr val="FFFFFF"/>
                </a:solidFill>
                <a:latin typeface="Trebuchet MS"/>
                <a:cs typeface="Trebuchet MS"/>
              </a:rPr>
              <a:t> </a:t>
            </a:r>
            <a:r>
              <a:rPr sz="2550" spc="65" dirty="0">
                <a:solidFill>
                  <a:srgbClr val="FFFFFF"/>
                </a:solidFill>
                <a:latin typeface="Trebuchet MS"/>
                <a:cs typeface="Trebuchet MS"/>
              </a:rPr>
              <a:t>coordinated</a:t>
            </a:r>
            <a:r>
              <a:rPr sz="2550" spc="-140" dirty="0">
                <a:solidFill>
                  <a:srgbClr val="FFFFFF"/>
                </a:solidFill>
                <a:latin typeface="Trebuchet MS"/>
                <a:cs typeface="Trebuchet MS"/>
              </a:rPr>
              <a:t> </a:t>
            </a:r>
            <a:r>
              <a:rPr sz="2550" spc="55" dirty="0">
                <a:solidFill>
                  <a:srgbClr val="FFFFFF"/>
                </a:solidFill>
                <a:latin typeface="Trebuchet MS"/>
                <a:cs typeface="Trebuchet MS"/>
              </a:rPr>
              <a:t>the</a:t>
            </a:r>
            <a:r>
              <a:rPr sz="2550" spc="-145" dirty="0">
                <a:solidFill>
                  <a:srgbClr val="FFFFFF"/>
                </a:solidFill>
                <a:latin typeface="Trebuchet MS"/>
                <a:cs typeface="Trebuchet MS"/>
              </a:rPr>
              <a:t> </a:t>
            </a:r>
            <a:r>
              <a:rPr sz="2550" spc="100" dirty="0">
                <a:solidFill>
                  <a:srgbClr val="FFFFFF"/>
                </a:solidFill>
                <a:latin typeface="Trebuchet MS"/>
                <a:cs typeface="Trebuchet MS"/>
              </a:rPr>
              <a:t>workshop </a:t>
            </a:r>
            <a:r>
              <a:rPr sz="2550" spc="70" dirty="0">
                <a:solidFill>
                  <a:srgbClr val="FFFFFF"/>
                </a:solidFill>
                <a:latin typeface="Trebuchet MS"/>
                <a:cs typeface="Trebuchet MS"/>
              </a:rPr>
              <a:t>under</a:t>
            </a:r>
            <a:r>
              <a:rPr sz="2550" spc="-140" dirty="0">
                <a:solidFill>
                  <a:srgbClr val="FFFFFF"/>
                </a:solidFill>
                <a:latin typeface="Trebuchet MS"/>
                <a:cs typeface="Trebuchet MS"/>
              </a:rPr>
              <a:t> </a:t>
            </a:r>
            <a:r>
              <a:rPr sz="2550" spc="55" dirty="0">
                <a:solidFill>
                  <a:srgbClr val="FFFFFF"/>
                </a:solidFill>
                <a:latin typeface="Trebuchet MS"/>
                <a:cs typeface="Trebuchet MS"/>
              </a:rPr>
              <a:t>the</a:t>
            </a:r>
            <a:r>
              <a:rPr sz="2550" spc="-135" dirty="0">
                <a:solidFill>
                  <a:srgbClr val="FFFFFF"/>
                </a:solidFill>
                <a:latin typeface="Trebuchet MS"/>
                <a:cs typeface="Trebuchet MS"/>
              </a:rPr>
              <a:t> </a:t>
            </a:r>
            <a:r>
              <a:rPr sz="2550" spc="80" dirty="0">
                <a:solidFill>
                  <a:srgbClr val="FFFFFF"/>
                </a:solidFill>
                <a:latin typeface="Trebuchet MS"/>
                <a:cs typeface="Trebuchet MS"/>
              </a:rPr>
              <a:t>supervision</a:t>
            </a:r>
            <a:r>
              <a:rPr sz="2550" spc="-135" dirty="0">
                <a:solidFill>
                  <a:srgbClr val="FFFFFF"/>
                </a:solidFill>
                <a:latin typeface="Trebuchet MS"/>
                <a:cs typeface="Trebuchet MS"/>
              </a:rPr>
              <a:t> </a:t>
            </a:r>
            <a:r>
              <a:rPr sz="2550" spc="90" dirty="0">
                <a:solidFill>
                  <a:srgbClr val="FFFFFF"/>
                </a:solidFill>
                <a:latin typeface="Trebuchet MS"/>
                <a:cs typeface="Trebuchet MS"/>
              </a:rPr>
              <a:t>of</a:t>
            </a:r>
            <a:r>
              <a:rPr sz="2550" spc="-135" dirty="0">
                <a:solidFill>
                  <a:srgbClr val="FFFFFF"/>
                </a:solidFill>
                <a:latin typeface="Trebuchet MS"/>
                <a:cs typeface="Trebuchet MS"/>
              </a:rPr>
              <a:t> </a:t>
            </a:r>
            <a:r>
              <a:rPr sz="2550" dirty="0">
                <a:solidFill>
                  <a:srgbClr val="FFFFFF"/>
                </a:solidFill>
                <a:latin typeface="Trebuchet MS"/>
                <a:cs typeface="Trebuchet MS"/>
              </a:rPr>
              <a:t>Librarian,</a:t>
            </a:r>
            <a:r>
              <a:rPr sz="2550" spc="-135" dirty="0">
                <a:solidFill>
                  <a:srgbClr val="FFFFFF"/>
                </a:solidFill>
                <a:latin typeface="Trebuchet MS"/>
                <a:cs typeface="Trebuchet MS"/>
              </a:rPr>
              <a:t> </a:t>
            </a:r>
            <a:r>
              <a:rPr sz="2550" dirty="0">
                <a:solidFill>
                  <a:srgbClr val="FFFFFF"/>
                </a:solidFill>
                <a:latin typeface="Trebuchet MS"/>
                <a:cs typeface="Trebuchet MS"/>
              </a:rPr>
              <a:t>Prof.</a:t>
            </a:r>
            <a:r>
              <a:rPr sz="2550" spc="-135" dirty="0">
                <a:solidFill>
                  <a:srgbClr val="FFFFFF"/>
                </a:solidFill>
                <a:latin typeface="Trebuchet MS"/>
                <a:cs typeface="Trebuchet MS"/>
              </a:rPr>
              <a:t> </a:t>
            </a:r>
            <a:r>
              <a:rPr sz="2550" spc="130" dirty="0">
                <a:solidFill>
                  <a:srgbClr val="FFFFFF"/>
                </a:solidFill>
                <a:latin typeface="Trebuchet MS"/>
                <a:cs typeface="Trebuchet MS"/>
              </a:rPr>
              <a:t>Rachna</a:t>
            </a:r>
            <a:r>
              <a:rPr sz="2550" spc="-135" dirty="0">
                <a:solidFill>
                  <a:srgbClr val="FFFFFF"/>
                </a:solidFill>
                <a:latin typeface="Trebuchet MS"/>
                <a:cs typeface="Trebuchet MS"/>
              </a:rPr>
              <a:t> </a:t>
            </a:r>
            <a:r>
              <a:rPr sz="2550" spc="50" dirty="0">
                <a:solidFill>
                  <a:srgbClr val="FFFFFF"/>
                </a:solidFill>
                <a:latin typeface="Trebuchet MS"/>
                <a:cs typeface="Trebuchet MS"/>
              </a:rPr>
              <a:t>Garg.</a:t>
            </a:r>
            <a:r>
              <a:rPr sz="2550" spc="-135" dirty="0">
                <a:solidFill>
                  <a:srgbClr val="FFFFFF"/>
                </a:solidFill>
                <a:latin typeface="Trebuchet MS"/>
                <a:cs typeface="Trebuchet MS"/>
              </a:rPr>
              <a:t> </a:t>
            </a:r>
            <a:r>
              <a:rPr sz="2550" spc="45" dirty="0">
                <a:solidFill>
                  <a:srgbClr val="FFFFFF"/>
                </a:solidFill>
                <a:latin typeface="Trebuchet MS"/>
                <a:cs typeface="Trebuchet MS"/>
              </a:rPr>
              <a:t>The </a:t>
            </a:r>
            <a:r>
              <a:rPr sz="2550" spc="105" dirty="0">
                <a:solidFill>
                  <a:srgbClr val="FFFFFF"/>
                </a:solidFill>
                <a:latin typeface="Trebuchet MS"/>
                <a:cs typeface="Trebuchet MS"/>
              </a:rPr>
              <a:t>Onboarding</a:t>
            </a:r>
            <a:r>
              <a:rPr sz="2550" spc="-170" dirty="0">
                <a:solidFill>
                  <a:srgbClr val="FFFFFF"/>
                </a:solidFill>
                <a:latin typeface="Trebuchet MS"/>
                <a:cs typeface="Trebuchet MS"/>
              </a:rPr>
              <a:t> </a:t>
            </a:r>
            <a:r>
              <a:rPr sz="2550" spc="70" dirty="0">
                <a:solidFill>
                  <a:srgbClr val="FFFFFF"/>
                </a:solidFill>
                <a:latin typeface="Trebuchet MS"/>
                <a:cs typeface="Trebuchet MS"/>
              </a:rPr>
              <a:t>Training</a:t>
            </a:r>
            <a:r>
              <a:rPr sz="2550" spc="-165" dirty="0">
                <a:solidFill>
                  <a:srgbClr val="FFFFFF"/>
                </a:solidFill>
                <a:latin typeface="Trebuchet MS"/>
                <a:cs typeface="Trebuchet MS"/>
              </a:rPr>
              <a:t> </a:t>
            </a:r>
            <a:r>
              <a:rPr sz="2550" spc="170" dirty="0">
                <a:solidFill>
                  <a:srgbClr val="FFFFFF"/>
                </a:solidFill>
                <a:latin typeface="Trebuchet MS"/>
                <a:cs typeface="Trebuchet MS"/>
              </a:rPr>
              <a:t>was</a:t>
            </a:r>
            <a:r>
              <a:rPr sz="2550" spc="-165" dirty="0">
                <a:solidFill>
                  <a:srgbClr val="FFFFFF"/>
                </a:solidFill>
                <a:latin typeface="Trebuchet MS"/>
                <a:cs typeface="Trebuchet MS"/>
              </a:rPr>
              <a:t> </a:t>
            </a:r>
            <a:r>
              <a:rPr sz="2550" spc="120" dirty="0">
                <a:solidFill>
                  <a:srgbClr val="FFFFFF"/>
                </a:solidFill>
                <a:latin typeface="Trebuchet MS"/>
                <a:cs typeface="Trebuchet MS"/>
              </a:rPr>
              <a:t>a</a:t>
            </a:r>
            <a:r>
              <a:rPr sz="2550" spc="-165" dirty="0">
                <a:solidFill>
                  <a:srgbClr val="FFFFFF"/>
                </a:solidFill>
                <a:latin typeface="Trebuchet MS"/>
                <a:cs typeface="Trebuchet MS"/>
              </a:rPr>
              <a:t> </a:t>
            </a:r>
            <a:r>
              <a:rPr sz="2550" spc="105" dirty="0">
                <a:solidFill>
                  <a:srgbClr val="FFFFFF"/>
                </a:solidFill>
                <a:latin typeface="Trebuchet MS"/>
                <a:cs typeface="Trebuchet MS"/>
              </a:rPr>
              <a:t>great</a:t>
            </a:r>
            <a:r>
              <a:rPr sz="2550" spc="-165" dirty="0">
                <a:solidFill>
                  <a:srgbClr val="FFFFFF"/>
                </a:solidFill>
                <a:latin typeface="Trebuchet MS"/>
                <a:cs typeface="Trebuchet MS"/>
              </a:rPr>
              <a:t> </a:t>
            </a:r>
            <a:r>
              <a:rPr sz="2550" spc="95" dirty="0">
                <a:solidFill>
                  <a:srgbClr val="FFFFFF"/>
                </a:solidFill>
                <a:latin typeface="Trebuchet MS"/>
                <a:cs typeface="Trebuchet MS"/>
              </a:rPr>
              <a:t>success.</a:t>
            </a:r>
            <a:endParaRPr sz="2550" dirty="0">
              <a:latin typeface="Trebuchet MS"/>
              <a:cs typeface="Trebuchet MS"/>
            </a:endParaRPr>
          </a:p>
        </p:txBody>
      </p:sp>
      <p:pic>
        <p:nvPicPr>
          <p:cNvPr id="12" name="object 12"/>
          <p:cNvPicPr/>
          <p:nvPr/>
        </p:nvPicPr>
        <p:blipFill>
          <a:blip r:embed="rId4" cstate="print"/>
          <a:stretch>
            <a:fillRect/>
          </a:stretch>
        </p:blipFill>
        <p:spPr>
          <a:xfrm>
            <a:off x="16698498" y="153007"/>
            <a:ext cx="1572127" cy="15721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0" y="153007"/>
            <a:ext cx="18288000" cy="10133993"/>
          </a:xfrm>
          <a:prstGeom prst="rect">
            <a:avLst/>
          </a:prstGeom>
          <a:solidFill>
            <a:schemeClr val="lt1">
              <a:alpha val="2000"/>
            </a:schemeClr>
          </a:solidFill>
          <a:ln>
            <a:solidFill>
              <a:schemeClr val="accent6">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7" name="object 7"/>
            <p:cNvSpPr/>
            <p:nvPr/>
          </p:nvSpPr>
          <p:spPr>
            <a:xfrm>
              <a:off x="7590434" y="2595713"/>
              <a:ext cx="9781540" cy="6869430"/>
            </a:xfrm>
            <a:custGeom>
              <a:avLst/>
              <a:gdLst/>
              <a:ahLst/>
              <a:cxnLst/>
              <a:rect l="l" t="t" r="r" b="b"/>
              <a:pathLst>
                <a:path w="9781540" h="6869430">
                  <a:moveTo>
                    <a:pt x="9781488" y="6869064"/>
                  </a:moveTo>
                  <a:lnTo>
                    <a:pt x="0" y="6869064"/>
                  </a:lnTo>
                  <a:lnTo>
                    <a:pt x="0" y="0"/>
                  </a:lnTo>
                  <a:lnTo>
                    <a:pt x="9781488" y="0"/>
                  </a:lnTo>
                  <a:lnTo>
                    <a:pt x="9781488" y="6869064"/>
                  </a:lnTo>
                  <a:close/>
                </a:path>
              </a:pathLst>
            </a:custGeom>
            <a:solidFill>
              <a:srgbClr val="1B6ABD"/>
            </a:solidFill>
          </p:spPr>
          <p:txBody>
            <a:bodyPr wrap="square" lIns="0" tIns="0" rIns="0" bIns="0" rtlCol="0"/>
            <a:lstStyle/>
            <a:p>
              <a:endParaRPr/>
            </a:p>
          </p:txBody>
        </p:sp>
        <p:pic>
          <p:nvPicPr>
            <p:cNvPr id="8" name="object 8"/>
            <p:cNvPicPr/>
            <p:nvPr/>
          </p:nvPicPr>
          <p:blipFill>
            <a:blip r:embed="rId3" cstate="print"/>
            <a:stretch>
              <a:fillRect/>
            </a:stretch>
          </p:blipFill>
          <p:spPr>
            <a:xfrm>
              <a:off x="1007732" y="2066391"/>
              <a:ext cx="5704088" cy="7191899"/>
            </a:xfrm>
            <a:prstGeom prst="rect">
              <a:avLst/>
            </a:prstGeom>
          </p:spPr>
        </p:pic>
      </p:grpSp>
      <p:sp>
        <p:nvSpPr>
          <p:cNvPr id="14" name="Rectangle 13"/>
          <p:cNvSpPr/>
          <p:nvPr/>
        </p:nvSpPr>
        <p:spPr>
          <a:xfrm>
            <a:off x="34636" y="-116902"/>
            <a:ext cx="18405764" cy="10172700"/>
          </a:xfrm>
          <a:prstGeom prst="rect">
            <a:avLst/>
          </a:prstGeom>
          <a:solidFill>
            <a:schemeClr val="lt1">
              <a:alpha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0" name="object 10"/>
          <p:cNvSpPr txBox="1">
            <a:spLocks noGrp="1"/>
          </p:cNvSpPr>
          <p:nvPr>
            <p:ph type="title"/>
          </p:nvPr>
        </p:nvSpPr>
        <p:spPr>
          <a:xfrm>
            <a:off x="7612450" y="636673"/>
            <a:ext cx="9170670" cy="1362710"/>
          </a:xfrm>
          <a:prstGeom prst="rect">
            <a:avLst/>
          </a:prstGeom>
        </p:spPr>
        <p:txBody>
          <a:bodyPr vert="horz" wrap="square" lIns="0" tIns="15240" rIns="0" bIns="0" rtlCol="0">
            <a:spAutoFit/>
          </a:bodyPr>
          <a:lstStyle/>
          <a:p>
            <a:pPr marL="12700">
              <a:lnSpc>
                <a:spcPct val="100000"/>
              </a:lnSpc>
              <a:spcBef>
                <a:spcPts val="120"/>
              </a:spcBef>
            </a:pPr>
            <a:r>
              <a:rPr sz="8750" b="0" spc="-405" dirty="0">
                <a:latin typeface="Arial Black"/>
                <a:cs typeface="Arial Black"/>
              </a:rPr>
              <a:t>INTRODUCTION</a:t>
            </a:r>
            <a:endParaRPr sz="8750" dirty="0">
              <a:latin typeface="Arial Black"/>
              <a:cs typeface="Arial Black"/>
            </a:endParaRPr>
          </a:p>
        </p:txBody>
      </p:sp>
      <p:sp>
        <p:nvSpPr>
          <p:cNvPr id="11" name="object 11"/>
          <p:cNvSpPr txBox="1"/>
          <p:nvPr/>
        </p:nvSpPr>
        <p:spPr>
          <a:xfrm>
            <a:off x="7985069" y="2765895"/>
            <a:ext cx="9264015" cy="6298565"/>
          </a:xfrm>
          <a:prstGeom prst="rect">
            <a:avLst/>
          </a:prstGeom>
        </p:spPr>
        <p:txBody>
          <a:bodyPr vert="horz" wrap="square" lIns="0" tIns="12700" rIns="0" bIns="0" rtlCol="0">
            <a:spAutoFit/>
          </a:bodyPr>
          <a:lstStyle/>
          <a:p>
            <a:pPr marL="12700" marR="282575">
              <a:lnSpc>
                <a:spcPct val="114300"/>
              </a:lnSpc>
              <a:spcBef>
                <a:spcPts val="100"/>
              </a:spcBef>
            </a:pPr>
            <a:r>
              <a:rPr sz="2250" dirty="0">
                <a:solidFill>
                  <a:srgbClr val="FFFFFF"/>
                </a:solidFill>
                <a:latin typeface="Trebuchet MS"/>
                <a:cs typeface="Trebuchet MS"/>
              </a:rPr>
              <a:t>In</a:t>
            </a:r>
            <a:r>
              <a:rPr sz="2250" spc="-120" dirty="0">
                <a:solidFill>
                  <a:srgbClr val="FFFFFF"/>
                </a:solidFill>
                <a:latin typeface="Trebuchet MS"/>
                <a:cs typeface="Trebuchet MS"/>
              </a:rPr>
              <a:t> </a:t>
            </a:r>
            <a:r>
              <a:rPr sz="2250" spc="55" dirty="0">
                <a:solidFill>
                  <a:srgbClr val="FFFFFF"/>
                </a:solidFill>
                <a:latin typeface="Trebuchet MS"/>
                <a:cs typeface="Trebuchet MS"/>
              </a:rPr>
              <a:t>this</a:t>
            </a:r>
            <a:r>
              <a:rPr sz="2250" spc="-114" dirty="0">
                <a:solidFill>
                  <a:srgbClr val="FFFFFF"/>
                </a:solidFill>
                <a:latin typeface="Trebuchet MS"/>
                <a:cs typeface="Trebuchet MS"/>
              </a:rPr>
              <a:t> </a:t>
            </a:r>
            <a:r>
              <a:rPr sz="2250" spc="-10" dirty="0">
                <a:solidFill>
                  <a:srgbClr val="FFFFFF"/>
                </a:solidFill>
                <a:latin typeface="Trebuchet MS"/>
                <a:cs typeface="Trebuchet MS"/>
              </a:rPr>
              <a:t>webinar,</a:t>
            </a:r>
            <a:r>
              <a:rPr sz="2250" spc="-120" dirty="0">
                <a:solidFill>
                  <a:srgbClr val="FFFFFF"/>
                </a:solidFill>
                <a:latin typeface="Trebuchet MS"/>
                <a:cs typeface="Trebuchet MS"/>
              </a:rPr>
              <a:t> </a:t>
            </a:r>
            <a:r>
              <a:rPr sz="2250" spc="55" dirty="0">
                <a:solidFill>
                  <a:srgbClr val="FFFFFF"/>
                </a:solidFill>
                <a:latin typeface="Trebuchet MS"/>
                <a:cs typeface="Trebuchet MS"/>
              </a:rPr>
              <a:t>we</a:t>
            </a:r>
            <a:r>
              <a:rPr sz="2250" spc="-114" dirty="0">
                <a:solidFill>
                  <a:srgbClr val="FFFFFF"/>
                </a:solidFill>
                <a:latin typeface="Trebuchet MS"/>
                <a:cs typeface="Trebuchet MS"/>
              </a:rPr>
              <a:t> </a:t>
            </a:r>
            <a:r>
              <a:rPr sz="2250" spc="65" dirty="0">
                <a:solidFill>
                  <a:srgbClr val="FFFFFF"/>
                </a:solidFill>
                <a:latin typeface="Trebuchet MS"/>
                <a:cs typeface="Trebuchet MS"/>
              </a:rPr>
              <a:t>had</a:t>
            </a:r>
            <a:r>
              <a:rPr sz="2250" spc="-120" dirty="0">
                <a:solidFill>
                  <a:srgbClr val="FFFFFF"/>
                </a:solidFill>
                <a:latin typeface="Trebuchet MS"/>
                <a:cs typeface="Trebuchet MS"/>
              </a:rPr>
              <a:t> </a:t>
            </a:r>
            <a:r>
              <a:rPr sz="2250" dirty="0">
                <a:solidFill>
                  <a:srgbClr val="FFFFFF"/>
                </a:solidFill>
                <a:latin typeface="Trebuchet MS"/>
                <a:cs typeface="Trebuchet MS"/>
              </a:rPr>
              <a:t>delved</a:t>
            </a:r>
            <a:r>
              <a:rPr sz="2250" spc="-114" dirty="0">
                <a:solidFill>
                  <a:srgbClr val="FFFFFF"/>
                </a:solidFill>
                <a:latin typeface="Trebuchet MS"/>
                <a:cs typeface="Trebuchet MS"/>
              </a:rPr>
              <a:t> </a:t>
            </a:r>
            <a:r>
              <a:rPr sz="2250" dirty="0">
                <a:solidFill>
                  <a:srgbClr val="FFFFFF"/>
                </a:solidFill>
                <a:latin typeface="Trebuchet MS"/>
                <a:cs typeface="Trebuchet MS"/>
              </a:rPr>
              <a:t>into</a:t>
            </a:r>
            <a:r>
              <a:rPr sz="2250" spc="-120" dirty="0">
                <a:solidFill>
                  <a:srgbClr val="FFFFFF"/>
                </a:solidFill>
                <a:latin typeface="Trebuchet MS"/>
                <a:cs typeface="Trebuchet MS"/>
              </a:rPr>
              <a:t> </a:t>
            </a:r>
            <a:r>
              <a:rPr sz="2250" dirty="0">
                <a:solidFill>
                  <a:srgbClr val="FFFFFF"/>
                </a:solidFill>
                <a:latin typeface="Trebuchet MS"/>
                <a:cs typeface="Trebuchet MS"/>
              </a:rPr>
              <a:t>the</a:t>
            </a:r>
            <a:r>
              <a:rPr sz="2250" spc="-114" dirty="0">
                <a:solidFill>
                  <a:srgbClr val="FFFFFF"/>
                </a:solidFill>
                <a:latin typeface="Trebuchet MS"/>
                <a:cs typeface="Trebuchet MS"/>
              </a:rPr>
              <a:t> </a:t>
            </a:r>
            <a:r>
              <a:rPr sz="2250" spc="60" dirty="0">
                <a:solidFill>
                  <a:srgbClr val="FFFFFF"/>
                </a:solidFill>
                <a:latin typeface="Trebuchet MS"/>
                <a:cs typeface="Trebuchet MS"/>
              </a:rPr>
              <a:t>fundamentals</a:t>
            </a:r>
            <a:r>
              <a:rPr sz="2250" spc="-114" dirty="0">
                <a:solidFill>
                  <a:srgbClr val="FFFFFF"/>
                </a:solidFill>
                <a:latin typeface="Trebuchet MS"/>
                <a:cs typeface="Trebuchet MS"/>
              </a:rPr>
              <a:t> </a:t>
            </a:r>
            <a:r>
              <a:rPr sz="2250" spc="55" dirty="0">
                <a:solidFill>
                  <a:srgbClr val="FFFFFF"/>
                </a:solidFill>
                <a:latin typeface="Trebuchet MS"/>
                <a:cs typeface="Trebuchet MS"/>
              </a:rPr>
              <a:t>of</a:t>
            </a:r>
            <a:r>
              <a:rPr sz="2250" spc="-120" dirty="0">
                <a:solidFill>
                  <a:srgbClr val="FFFFFF"/>
                </a:solidFill>
                <a:latin typeface="Trebuchet MS"/>
                <a:cs typeface="Trebuchet MS"/>
              </a:rPr>
              <a:t> </a:t>
            </a:r>
            <a:r>
              <a:rPr sz="2250" spc="85" dirty="0">
                <a:solidFill>
                  <a:srgbClr val="FFFFFF"/>
                </a:solidFill>
                <a:latin typeface="Trebuchet MS"/>
                <a:cs typeface="Trebuchet MS"/>
              </a:rPr>
              <a:t>drug</a:t>
            </a:r>
            <a:r>
              <a:rPr sz="2250" spc="-114" dirty="0">
                <a:solidFill>
                  <a:srgbClr val="FFFFFF"/>
                </a:solidFill>
                <a:latin typeface="Trebuchet MS"/>
                <a:cs typeface="Trebuchet MS"/>
              </a:rPr>
              <a:t> </a:t>
            </a:r>
            <a:r>
              <a:rPr sz="2250" spc="85" dirty="0">
                <a:solidFill>
                  <a:srgbClr val="FFFFFF"/>
                </a:solidFill>
                <a:latin typeface="Trebuchet MS"/>
                <a:cs typeface="Trebuchet MS"/>
              </a:rPr>
              <a:t>design </a:t>
            </a:r>
            <a:r>
              <a:rPr sz="2250" spc="65" dirty="0">
                <a:solidFill>
                  <a:srgbClr val="FFFFFF"/>
                </a:solidFill>
                <a:latin typeface="Trebuchet MS"/>
                <a:cs typeface="Trebuchet MS"/>
              </a:rPr>
              <a:t>and</a:t>
            </a:r>
            <a:r>
              <a:rPr sz="2250" spc="-90" dirty="0">
                <a:solidFill>
                  <a:srgbClr val="FFFFFF"/>
                </a:solidFill>
                <a:latin typeface="Trebuchet MS"/>
                <a:cs typeface="Trebuchet MS"/>
              </a:rPr>
              <a:t> </a:t>
            </a:r>
            <a:r>
              <a:rPr sz="2250" dirty="0">
                <a:solidFill>
                  <a:srgbClr val="FFFFFF"/>
                </a:solidFill>
                <a:latin typeface="Trebuchet MS"/>
                <a:cs typeface="Trebuchet MS"/>
              </a:rPr>
              <a:t>repurposing,</a:t>
            </a:r>
            <a:r>
              <a:rPr sz="2250" spc="-90" dirty="0">
                <a:solidFill>
                  <a:srgbClr val="FFFFFF"/>
                </a:solidFill>
                <a:latin typeface="Trebuchet MS"/>
                <a:cs typeface="Trebuchet MS"/>
              </a:rPr>
              <a:t> </a:t>
            </a:r>
            <a:r>
              <a:rPr sz="2250" spc="105" dirty="0">
                <a:solidFill>
                  <a:srgbClr val="FFFFFF"/>
                </a:solidFill>
                <a:latin typeface="Trebuchet MS"/>
                <a:cs typeface="Trebuchet MS"/>
              </a:rPr>
              <a:t>discussing</a:t>
            </a:r>
            <a:r>
              <a:rPr sz="2250" spc="-85" dirty="0">
                <a:solidFill>
                  <a:srgbClr val="FFFFFF"/>
                </a:solidFill>
                <a:latin typeface="Trebuchet MS"/>
                <a:cs typeface="Trebuchet MS"/>
              </a:rPr>
              <a:t> </a:t>
            </a:r>
            <a:r>
              <a:rPr sz="2250" dirty="0">
                <a:solidFill>
                  <a:srgbClr val="FFFFFF"/>
                </a:solidFill>
                <a:latin typeface="Trebuchet MS"/>
                <a:cs typeface="Trebuchet MS"/>
              </a:rPr>
              <a:t>their</a:t>
            </a:r>
            <a:r>
              <a:rPr sz="2250" spc="-90" dirty="0">
                <a:solidFill>
                  <a:srgbClr val="FFFFFF"/>
                </a:solidFill>
                <a:latin typeface="Trebuchet MS"/>
                <a:cs typeface="Trebuchet MS"/>
              </a:rPr>
              <a:t> </a:t>
            </a:r>
            <a:r>
              <a:rPr sz="2250" spc="60" dirty="0">
                <a:solidFill>
                  <a:srgbClr val="FFFFFF"/>
                </a:solidFill>
                <a:latin typeface="Trebuchet MS"/>
                <a:cs typeface="Trebuchet MS"/>
              </a:rPr>
              <a:t>significance</a:t>
            </a:r>
            <a:r>
              <a:rPr sz="2250" spc="-85" dirty="0">
                <a:solidFill>
                  <a:srgbClr val="FFFFFF"/>
                </a:solidFill>
                <a:latin typeface="Trebuchet MS"/>
                <a:cs typeface="Trebuchet MS"/>
              </a:rPr>
              <a:t> </a:t>
            </a:r>
            <a:r>
              <a:rPr sz="2250" dirty="0">
                <a:solidFill>
                  <a:srgbClr val="FFFFFF"/>
                </a:solidFill>
                <a:latin typeface="Trebuchet MS"/>
                <a:cs typeface="Trebuchet MS"/>
              </a:rPr>
              <a:t>in</a:t>
            </a:r>
            <a:r>
              <a:rPr sz="2250" spc="-90" dirty="0">
                <a:solidFill>
                  <a:srgbClr val="FFFFFF"/>
                </a:solidFill>
                <a:latin typeface="Trebuchet MS"/>
                <a:cs typeface="Trebuchet MS"/>
              </a:rPr>
              <a:t> </a:t>
            </a:r>
            <a:r>
              <a:rPr sz="2250" spc="90" dirty="0">
                <a:solidFill>
                  <a:srgbClr val="FFFFFF"/>
                </a:solidFill>
                <a:latin typeface="Trebuchet MS"/>
                <a:cs typeface="Trebuchet MS"/>
              </a:rPr>
              <a:t>addressing</a:t>
            </a:r>
            <a:r>
              <a:rPr sz="2250" spc="-90" dirty="0">
                <a:solidFill>
                  <a:srgbClr val="FFFFFF"/>
                </a:solidFill>
                <a:latin typeface="Trebuchet MS"/>
                <a:cs typeface="Trebuchet MS"/>
              </a:rPr>
              <a:t> </a:t>
            </a:r>
            <a:r>
              <a:rPr sz="2250" spc="-10" dirty="0">
                <a:solidFill>
                  <a:srgbClr val="FFFFFF"/>
                </a:solidFill>
                <a:latin typeface="Trebuchet MS"/>
                <a:cs typeface="Trebuchet MS"/>
              </a:rPr>
              <a:t>unmet </a:t>
            </a:r>
            <a:r>
              <a:rPr sz="2250" dirty="0">
                <a:solidFill>
                  <a:srgbClr val="FFFFFF"/>
                </a:solidFill>
                <a:latin typeface="Trebuchet MS"/>
                <a:cs typeface="Trebuchet MS"/>
              </a:rPr>
              <a:t>medical</a:t>
            </a:r>
            <a:r>
              <a:rPr sz="2250" spc="-45" dirty="0">
                <a:solidFill>
                  <a:srgbClr val="FFFFFF"/>
                </a:solidFill>
                <a:latin typeface="Trebuchet MS"/>
                <a:cs typeface="Trebuchet MS"/>
              </a:rPr>
              <a:t> </a:t>
            </a:r>
            <a:r>
              <a:rPr sz="2250" spc="80" dirty="0">
                <a:solidFill>
                  <a:srgbClr val="FFFFFF"/>
                </a:solidFill>
                <a:latin typeface="Trebuchet MS"/>
                <a:cs typeface="Trebuchet MS"/>
              </a:rPr>
              <a:t>needs</a:t>
            </a:r>
            <a:r>
              <a:rPr sz="2250" spc="-40" dirty="0">
                <a:solidFill>
                  <a:srgbClr val="FFFFFF"/>
                </a:solidFill>
                <a:latin typeface="Trebuchet MS"/>
                <a:cs typeface="Trebuchet MS"/>
              </a:rPr>
              <a:t> </a:t>
            </a:r>
            <a:r>
              <a:rPr sz="2250" spc="65" dirty="0">
                <a:solidFill>
                  <a:srgbClr val="FFFFFF"/>
                </a:solidFill>
                <a:latin typeface="Trebuchet MS"/>
                <a:cs typeface="Trebuchet MS"/>
              </a:rPr>
              <a:t>and</a:t>
            </a:r>
            <a:r>
              <a:rPr sz="2250" spc="-45" dirty="0">
                <a:solidFill>
                  <a:srgbClr val="FFFFFF"/>
                </a:solidFill>
                <a:latin typeface="Trebuchet MS"/>
                <a:cs typeface="Trebuchet MS"/>
              </a:rPr>
              <a:t> </a:t>
            </a:r>
            <a:r>
              <a:rPr sz="2250" spc="50" dirty="0">
                <a:solidFill>
                  <a:srgbClr val="FFFFFF"/>
                </a:solidFill>
                <a:latin typeface="Trebuchet MS"/>
                <a:cs typeface="Trebuchet MS"/>
              </a:rPr>
              <a:t>accelerating</a:t>
            </a:r>
            <a:r>
              <a:rPr sz="2250" spc="-40" dirty="0">
                <a:solidFill>
                  <a:srgbClr val="FFFFFF"/>
                </a:solidFill>
                <a:latin typeface="Trebuchet MS"/>
                <a:cs typeface="Trebuchet MS"/>
              </a:rPr>
              <a:t> </a:t>
            </a:r>
            <a:r>
              <a:rPr sz="2250" spc="85" dirty="0">
                <a:solidFill>
                  <a:srgbClr val="FFFFFF"/>
                </a:solidFill>
                <a:latin typeface="Trebuchet MS"/>
                <a:cs typeface="Trebuchet MS"/>
              </a:rPr>
              <a:t>drug</a:t>
            </a:r>
            <a:r>
              <a:rPr sz="2250" spc="-40" dirty="0">
                <a:solidFill>
                  <a:srgbClr val="FFFFFF"/>
                </a:solidFill>
                <a:latin typeface="Trebuchet MS"/>
                <a:cs typeface="Trebuchet MS"/>
              </a:rPr>
              <a:t> </a:t>
            </a:r>
            <a:r>
              <a:rPr sz="2250" dirty="0">
                <a:solidFill>
                  <a:srgbClr val="FFFFFF"/>
                </a:solidFill>
                <a:latin typeface="Trebuchet MS"/>
                <a:cs typeface="Trebuchet MS"/>
              </a:rPr>
              <a:t>development</a:t>
            </a:r>
            <a:r>
              <a:rPr sz="2250" spc="-45" dirty="0">
                <a:solidFill>
                  <a:srgbClr val="FFFFFF"/>
                </a:solidFill>
                <a:latin typeface="Trebuchet MS"/>
                <a:cs typeface="Trebuchet MS"/>
              </a:rPr>
              <a:t> </a:t>
            </a:r>
            <a:r>
              <a:rPr sz="2250" spc="45" dirty="0">
                <a:solidFill>
                  <a:srgbClr val="FFFFFF"/>
                </a:solidFill>
                <a:latin typeface="Trebuchet MS"/>
                <a:cs typeface="Trebuchet MS"/>
              </a:rPr>
              <a:t>processes.</a:t>
            </a:r>
            <a:endParaRPr sz="2250" dirty="0">
              <a:latin typeface="Trebuchet MS"/>
              <a:cs typeface="Trebuchet MS"/>
            </a:endParaRPr>
          </a:p>
          <a:p>
            <a:pPr marL="12700" marR="5080">
              <a:lnSpc>
                <a:spcPct val="114300"/>
              </a:lnSpc>
            </a:pPr>
            <a:r>
              <a:rPr sz="2250" spc="100" dirty="0">
                <a:solidFill>
                  <a:srgbClr val="FFFFFF"/>
                </a:solidFill>
                <a:latin typeface="Trebuchet MS"/>
                <a:cs typeface="Trebuchet MS"/>
              </a:rPr>
              <a:t>Speaker</a:t>
            </a:r>
            <a:r>
              <a:rPr sz="2250" spc="-110" dirty="0">
                <a:solidFill>
                  <a:srgbClr val="FFFFFF"/>
                </a:solidFill>
                <a:latin typeface="Trebuchet MS"/>
                <a:cs typeface="Trebuchet MS"/>
              </a:rPr>
              <a:t> </a:t>
            </a:r>
            <a:r>
              <a:rPr sz="2250" spc="65" dirty="0">
                <a:solidFill>
                  <a:srgbClr val="FFFFFF"/>
                </a:solidFill>
                <a:latin typeface="Trebuchet MS"/>
                <a:cs typeface="Trebuchet MS"/>
              </a:rPr>
              <a:t>had</a:t>
            </a:r>
            <a:r>
              <a:rPr sz="2250" spc="-110" dirty="0">
                <a:solidFill>
                  <a:srgbClr val="FFFFFF"/>
                </a:solidFill>
                <a:latin typeface="Trebuchet MS"/>
                <a:cs typeface="Trebuchet MS"/>
              </a:rPr>
              <a:t> </a:t>
            </a:r>
            <a:r>
              <a:rPr sz="2250" spc="95" dirty="0">
                <a:solidFill>
                  <a:srgbClr val="FFFFFF"/>
                </a:solidFill>
                <a:latin typeface="Trebuchet MS"/>
                <a:cs typeface="Trebuchet MS"/>
              </a:rPr>
              <a:t>shed</a:t>
            </a:r>
            <a:r>
              <a:rPr sz="2250" spc="-110" dirty="0">
                <a:solidFill>
                  <a:srgbClr val="FFFFFF"/>
                </a:solidFill>
                <a:latin typeface="Trebuchet MS"/>
                <a:cs typeface="Trebuchet MS"/>
              </a:rPr>
              <a:t> </a:t>
            </a:r>
            <a:r>
              <a:rPr sz="2250" spc="50" dirty="0">
                <a:solidFill>
                  <a:srgbClr val="FFFFFF"/>
                </a:solidFill>
                <a:latin typeface="Trebuchet MS"/>
                <a:cs typeface="Trebuchet MS"/>
              </a:rPr>
              <a:t>light</a:t>
            </a:r>
            <a:r>
              <a:rPr sz="2250" spc="-110" dirty="0">
                <a:solidFill>
                  <a:srgbClr val="FFFFFF"/>
                </a:solidFill>
                <a:latin typeface="Trebuchet MS"/>
                <a:cs typeface="Trebuchet MS"/>
              </a:rPr>
              <a:t> </a:t>
            </a:r>
            <a:r>
              <a:rPr sz="2250" spc="50" dirty="0">
                <a:solidFill>
                  <a:srgbClr val="FFFFFF"/>
                </a:solidFill>
                <a:latin typeface="Trebuchet MS"/>
                <a:cs typeface="Trebuchet MS"/>
              </a:rPr>
              <a:t>on</a:t>
            </a:r>
            <a:r>
              <a:rPr sz="2250" spc="-110" dirty="0">
                <a:solidFill>
                  <a:srgbClr val="FFFFFF"/>
                </a:solidFill>
                <a:latin typeface="Trebuchet MS"/>
                <a:cs typeface="Trebuchet MS"/>
              </a:rPr>
              <a:t> </a:t>
            </a:r>
            <a:r>
              <a:rPr sz="2250" dirty="0">
                <a:solidFill>
                  <a:srgbClr val="FFFFFF"/>
                </a:solidFill>
                <a:latin typeface="Trebuchet MS"/>
                <a:cs typeface="Trebuchet MS"/>
              </a:rPr>
              <a:t>the</a:t>
            </a:r>
            <a:r>
              <a:rPr sz="2250" spc="-110" dirty="0">
                <a:solidFill>
                  <a:srgbClr val="FFFFFF"/>
                </a:solidFill>
                <a:latin typeface="Trebuchet MS"/>
                <a:cs typeface="Trebuchet MS"/>
              </a:rPr>
              <a:t> </a:t>
            </a:r>
            <a:r>
              <a:rPr sz="2250" spc="65" dirty="0">
                <a:solidFill>
                  <a:srgbClr val="FFFFFF"/>
                </a:solidFill>
                <a:latin typeface="Trebuchet MS"/>
                <a:cs typeface="Trebuchet MS"/>
              </a:rPr>
              <a:t>factors</a:t>
            </a:r>
            <a:r>
              <a:rPr sz="2250" spc="-110" dirty="0">
                <a:solidFill>
                  <a:srgbClr val="FFFFFF"/>
                </a:solidFill>
                <a:latin typeface="Trebuchet MS"/>
                <a:cs typeface="Trebuchet MS"/>
              </a:rPr>
              <a:t> </a:t>
            </a:r>
            <a:r>
              <a:rPr sz="2250" dirty="0">
                <a:solidFill>
                  <a:srgbClr val="FFFFFF"/>
                </a:solidFill>
                <a:latin typeface="Trebuchet MS"/>
                <a:cs typeface="Trebuchet MS"/>
              </a:rPr>
              <a:t>that</a:t>
            </a:r>
            <a:r>
              <a:rPr sz="2250" spc="-110" dirty="0">
                <a:solidFill>
                  <a:srgbClr val="FFFFFF"/>
                </a:solidFill>
                <a:latin typeface="Trebuchet MS"/>
                <a:cs typeface="Trebuchet MS"/>
              </a:rPr>
              <a:t> </a:t>
            </a:r>
            <a:r>
              <a:rPr sz="2250" dirty="0">
                <a:solidFill>
                  <a:srgbClr val="FFFFFF"/>
                </a:solidFill>
                <a:latin typeface="Trebuchet MS"/>
                <a:cs typeface="Trebuchet MS"/>
              </a:rPr>
              <a:t>impact</a:t>
            </a:r>
            <a:r>
              <a:rPr sz="2250" spc="-110" dirty="0">
                <a:solidFill>
                  <a:srgbClr val="FFFFFF"/>
                </a:solidFill>
                <a:latin typeface="Trebuchet MS"/>
                <a:cs typeface="Trebuchet MS"/>
              </a:rPr>
              <a:t> </a:t>
            </a:r>
            <a:r>
              <a:rPr sz="2250" spc="85" dirty="0">
                <a:solidFill>
                  <a:srgbClr val="FFFFFF"/>
                </a:solidFill>
                <a:latin typeface="Trebuchet MS"/>
                <a:cs typeface="Trebuchet MS"/>
              </a:rPr>
              <a:t>drug</a:t>
            </a:r>
            <a:r>
              <a:rPr sz="2250" spc="-110" dirty="0">
                <a:solidFill>
                  <a:srgbClr val="FFFFFF"/>
                </a:solidFill>
                <a:latin typeface="Trebuchet MS"/>
                <a:cs typeface="Trebuchet MS"/>
              </a:rPr>
              <a:t> </a:t>
            </a:r>
            <a:r>
              <a:rPr sz="2250" spc="40" dirty="0">
                <a:solidFill>
                  <a:srgbClr val="FFFFFF"/>
                </a:solidFill>
                <a:latin typeface="Trebuchet MS"/>
                <a:cs typeface="Trebuchet MS"/>
              </a:rPr>
              <a:t>designing, </a:t>
            </a:r>
            <a:r>
              <a:rPr sz="2250" spc="65" dirty="0">
                <a:solidFill>
                  <a:srgbClr val="FFFFFF"/>
                </a:solidFill>
                <a:latin typeface="Trebuchet MS"/>
                <a:cs typeface="Trebuchet MS"/>
              </a:rPr>
              <a:t>highlighting</a:t>
            </a:r>
            <a:r>
              <a:rPr sz="2250" spc="-100" dirty="0">
                <a:solidFill>
                  <a:srgbClr val="FFFFFF"/>
                </a:solidFill>
                <a:latin typeface="Trebuchet MS"/>
                <a:cs typeface="Trebuchet MS"/>
              </a:rPr>
              <a:t> </a:t>
            </a:r>
            <a:r>
              <a:rPr sz="2250" dirty="0">
                <a:solidFill>
                  <a:srgbClr val="FFFFFF"/>
                </a:solidFill>
                <a:latin typeface="Trebuchet MS"/>
                <a:cs typeface="Trebuchet MS"/>
              </a:rPr>
              <a:t>the</a:t>
            </a:r>
            <a:r>
              <a:rPr sz="2250" spc="-100" dirty="0">
                <a:solidFill>
                  <a:srgbClr val="FFFFFF"/>
                </a:solidFill>
                <a:latin typeface="Trebuchet MS"/>
                <a:cs typeface="Trebuchet MS"/>
              </a:rPr>
              <a:t> </a:t>
            </a:r>
            <a:r>
              <a:rPr sz="2250" spc="75" dirty="0">
                <a:solidFill>
                  <a:srgbClr val="FFFFFF"/>
                </a:solidFill>
                <a:latin typeface="Trebuchet MS"/>
                <a:cs typeface="Trebuchet MS"/>
              </a:rPr>
              <a:t>challenges</a:t>
            </a:r>
            <a:r>
              <a:rPr sz="2250" spc="-95" dirty="0">
                <a:solidFill>
                  <a:srgbClr val="FFFFFF"/>
                </a:solidFill>
                <a:latin typeface="Trebuchet MS"/>
                <a:cs typeface="Trebuchet MS"/>
              </a:rPr>
              <a:t> </a:t>
            </a:r>
            <a:r>
              <a:rPr sz="2250" spc="60" dirty="0">
                <a:solidFill>
                  <a:srgbClr val="FFFFFF"/>
                </a:solidFill>
                <a:latin typeface="Trebuchet MS"/>
                <a:cs typeface="Trebuchet MS"/>
              </a:rPr>
              <a:t>faced</a:t>
            </a:r>
            <a:r>
              <a:rPr sz="2250" spc="-100" dirty="0">
                <a:solidFill>
                  <a:srgbClr val="FFFFFF"/>
                </a:solidFill>
                <a:latin typeface="Trebuchet MS"/>
                <a:cs typeface="Trebuchet MS"/>
              </a:rPr>
              <a:t> </a:t>
            </a:r>
            <a:r>
              <a:rPr sz="2250" spc="65" dirty="0">
                <a:solidFill>
                  <a:srgbClr val="FFFFFF"/>
                </a:solidFill>
                <a:latin typeface="Trebuchet MS"/>
                <a:cs typeface="Trebuchet MS"/>
              </a:rPr>
              <a:t>and</a:t>
            </a:r>
            <a:r>
              <a:rPr sz="2250" spc="-95" dirty="0">
                <a:solidFill>
                  <a:srgbClr val="FFFFFF"/>
                </a:solidFill>
                <a:latin typeface="Trebuchet MS"/>
                <a:cs typeface="Trebuchet MS"/>
              </a:rPr>
              <a:t> </a:t>
            </a:r>
            <a:r>
              <a:rPr sz="2250" dirty="0">
                <a:solidFill>
                  <a:srgbClr val="FFFFFF"/>
                </a:solidFill>
                <a:latin typeface="Trebuchet MS"/>
                <a:cs typeface="Trebuchet MS"/>
              </a:rPr>
              <a:t>potential</a:t>
            </a:r>
            <a:r>
              <a:rPr sz="2250" spc="-100" dirty="0">
                <a:solidFill>
                  <a:srgbClr val="FFFFFF"/>
                </a:solidFill>
                <a:latin typeface="Trebuchet MS"/>
                <a:cs typeface="Trebuchet MS"/>
              </a:rPr>
              <a:t> </a:t>
            </a:r>
            <a:r>
              <a:rPr sz="2250" spc="60" dirty="0">
                <a:solidFill>
                  <a:srgbClr val="FFFFFF"/>
                </a:solidFill>
                <a:latin typeface="Trebuchet MS"/>
                <a:cs typeface="Trebuchet MS"/>
              </a:rPr>
              <a:t>solutions</a:t>
            </a:r>
            <a:r>
              <a:rPr sz="2250" spc="-100" dirty="0">
                <a:solidFill>
                  <a:srgbClr val="FFFFFF"/>
                </a:solidFill>
                <a:latin typeface="Trebuchet MS"/>
                <a:cs typeface="Trebuchet MS"/>
              </a:rPr>
              <a:t> </a:t>
            </a:r>
            <a:r>
              <a:rPr sz="2250" spc="40" dirty="0">
                <a:solidFill>
                  <a:srgbClr val="FFFFFF"/>
                </a:solidFill>
                <a:latin typeface="Trebuchet MS"/>
                <a:cs typeface="Trebuchet MS"/>
              </a:rPr>
              <a:t>and </a:t>
            </a:r>
            <a:r>
              <a:rPr sz="2250" spc="45" dirty="0">
                <a:solidFill>
                  <a:srgbClr val="FFFFFF"/>
                </a:solidFill>
                <a:latin typeface="Trebuchet MS"/>
                <a:cs typeface="Trebuchet MS"/>
              </a:rPr>
              <a:t>explored</a:t>
            </a:r>
            <a:r>
              <a:rPr sz="2250" spc="-85" dirty="0">
                <a:solidFill>
                  <a:srgbClr val="FFFFFF"/>
                </a:solidFill>
                <a:latin typeface="Trebuchet MS"/>
                <a:cs typeface="Trebuchet MS"/>
              </a:rPr>
              <a:t> </a:t>
            </a:r>
            <a:r>
              <a:rPr sz="2250" dirty="0">
                <a:solidFill>
                  <a:srgbClr val="FFFFFF"/>
                </a:solidFill>
                <a:latin typeface="Trebuchet MS"/>
                <a:cs typeface="Trebuchet MS"/>
              </a:rPr>
              <a:t>the</a:t>
            </a:r>
            <a:r>
              <a:rPr sz="2250" spc="-80" dirty="0">
                <a:solidFill>
                  <a:srgbClr val="FFFFFF"/>
                </a:solidFill>
                <a:latin typeface="Trebuchet MS"/>
                <a:cs typeface="Trebuchet MS"/>
              </a:rPr>
              <a:t> </a:t>
            </a:r>
            <a:r>
              <a:rPr sz="2250" spc="75" dirty="0">
                <a:solidFill>
                  <a:srgbClr val="FFFFFF"/>
                </a:solidFill>
                <a:latin typeface="Trebuchet MS"/>
                <a:cs typeface="Trebuchet MS"/>
              </a:rPr>
              <a:t>key</a:t>
            </a:r>
            <a:r>
              <a:rPr sz="2250" spc="-80" dirty="0">
                <a:solidFill>
                  <a:srgbClr val="FFFFFF"/>
                </a:solidFill>
                <a:latin typeface="Trebuchet MS"/>
                <a:cs typeface="Trebuchet MS"/>
              </a:rPr>
              <a:t> </a:t>
            </a:r>
            <a:r>
              <a:rPr sz="2250" spc="50" dirty="0">
                <a:solidFill>
                  <a:srgbClr val="FFFFFF"/>
                </a:solidFill>
                <a:latin typeface="Trebuchet MS"/>
                <a:cs typeface="Trebuchet MS"/>
              </a:rPr>
              <a:t>data</a:t>
            </a:r>
            <a:r>
              <a:rPr sz="2250" spc="-80" dirty="0">
                <a:solidFill>
                  <a:srgbClr val="FFFFFF"/>
                </a:solidFill>
                <a:latin typeface="Trebuchet MS"/>
                <a:cs typeface="Trebuchet MS"/>
              </a:rPr>
              <a:t> </a:t>
            </a:r>
            <a:r>
              <a:rPr sz="2250" spc="55" dirty="0">
                <a:solidFill>
                  <a:srgbClr val="FFFFFF"/>
                </a:solidFill>
                <a:latin typeface="Trebuchet MS"/>
                <a:cs typeface="Trebuchet MS"/>
              </a:rPr>
              <a:t>points</a:t>
            </a:r>
            <a:r>
              <a:rPr sz="2250" spc="-80" dirty="0">
                <a:solidFill>
                  <a:srgbClr val="FFFFFF"/>
                </a:solidFill>
                <a:latin typeface="Trebuchet MS"/>
                <a:cs typeface="Trebuchet MS"/>
              </a:rPr>
              <a:t> </a:t>
            </a:r>
            <a:r>
              <a:rPr sz="2250" dirty="0">
                <a:solidFill>
                  <a:srgbClr val="FFFFFF"/>
                </a:solidFill>
                <a:latin typeface="Trebuchet MS"/>
                <a:cs typeface="Trebuchet MS"/>
              </a:rPr>
              <a:t>required</a:t>
            </a:r>
            <a:r>
              <a:rPr sz="2250" spc="-80" dirty="0">
                <a:solidFill>
                  <a:srgbClr val="FFFFFF"/>
                </a:solidFill>
                <a:latin typeface="Trebuchet MS"/>
                <a:cs typeface="Trebuchet MS"/>
              </a:rPr>
              <a:t> </a:t>
            </a:r>
            <a:r>
              <a:rPr sz="2250" dirty="0">
                <a:solidFill>
                  <a:srgbClr val="FFFFFF"/>
                </a:solidFill>
                <a:latin typeface="Trebuchet MS"/>
                <a:cs typeface="Trebuchet MS"/>
              </a:rPr>
              <a:t>for</a:t>
            </a:r>
            <a:r>
              <a:rPr sz="2250" spc="-80" dirty="0">
                <a:solidFill>
                  <a:srgbClr val="FFFFFF"/>
                </a:solidFill>
                <a:latin typeface="Trebuchet MS"/>
                <a:cs typeface="Trebuchet MS"/>
              </a:rPr>
              <a:t> </a:t>
            </a:r>
            <a:r>
              <a:rPr sz="2250" dirty="0">
                <a:solidFill>
                  <a:srgbClr val="FFFFFF"/>
                </a:solidFill>
                <a:latin typeface="Trebuchet MS"/>
                <a:cs typeface="Trebuchet MS"/>
              </a:rPr>
              <a:t>transition</a:t>
            </a:r>
            <a:r>
              <a:rPr sz="2250" spc="-80" dirty="0">
                <a:solidFill>
                  <a:srgbClr val="FFFFFF"/>
                </a:solidFill>
                <a:latin typeface="Trebuchet MS"/>
                <a:cs typeface="Trebuchet MS"/>
              </a:rPr>
              <a:t> </a:t>
            </a:r>
            <a:r>
              <a:rPr sz="2250" spc="75" dirty="0">
                <a:solidFill>
                  <a:srgbClr val="FFFFFF"/>
                </a:solidFill>
                <a:latin typeface="Trebuchet MS"/>
                <a:cs typeface="Trebuchet MS"/>
              </a:rPr>
              <a:t>compounds</a:t>
            </a:r>
            <a:r>
              <a:rPr sz="2250" spc="-80" dirty="0">
                <a:solidFill>
                  <a:srgbClr val="FFFFFF"/>
                </a:solidFill>
                <a:latin typeface="Trebuchet MS"/>
                <a:cs typeface="Trebuchet MS"/>
              </a:rPr>
              <a:t> </a:t>
            </a:r>
            <a:r>
              <a:rPr sz="2250" spc="-20" dirty="0">
                <a:solidFill>
                  <a:srgbClr val="FFFFFF"/>
                </a:solidFill>
                <a:latin typeface="Trebuchet MS"/>
                <a:cs typeface="Trebuchet MS"/>
              </a:rPr>
              <a:t>from </a:t>
            </a:r>
            <a:r>
              <a:rPr sz="2250" dirty="0">
                <a:solidFill>
                  <a:srgbClr val="FFFFFF"/>
                </a:solidFill>
                <a:latin typeface="Trebuchet MS"/>
                <a:cs typeface="Trebuchet MS"/>
              </a:rPr>
              <a:t>hit</a:t>
            </a:r>
            <a:r>
              <a:rPr sz="2250" spc="-90" dirty="0">
                <a:solidFill>
                  <a:srgbClr val="FFFFFF"/>
                </a:solidFill>
                <a:latin typeface="Trebuchet MS"/>
                <a:cs typeface="Trebuchet MS"/>
              </a:rPr>
              <a:t> </a:t>
            </a:r>
            <a:r>
              <a:rPr sz="2250" dirty="0">
                <a:solidFill>
                  <a:srgbClr val="FFFFFF"/>
                </a:solidFill>
                <a:latin typeface="Trebuchet MS"/>
                <a:cs typeface="Trebuchet MS"/>
              </a:rPr>
              <a:t>to</a:t>
            </a:r>
            <a:r>
              <a:rPr sz="2250" spc="-85" dirty="0">
                <a:solidFill>
                  <a:srgbClr val="FFFFFF"/>
                </a:solidFill>
                <a:latin typeface="Trebuchet MS"/>
                <a:cs typeface="Trebuchet MS"/>
              </a:rPr>
              <a:t> </a:t>
            </a:r>
            <a:r>
              <a:rPr sz="2250" dirty="0">
                <a:solidFill>
                  <a:srgbClr val="FFFFFF"/>
                </a:solidFill>
                <a:latin typeface="Trebuchet MS"/>
                <a:cs typeface="Trebuchet MS"/>
              </a:rPr>
              <a:t>lead</a:t>
            </a:r>
            <a:r>
              <a:rPr sz="2250" spc="-90" dirty="0">
                <a:solidFill>
                  <a:srgbClr val="FFFFFF"/>
                </a:solidFill>
                <a:latin typeface="Trebuchet MS"/>
                <a:cs typeface="Trebuchet MS"/>
              </a:rPr>
              <a:t> </a:t>
            </a:r>
            <a:r>
              <a:rPr sz="2250" dirty="0">
                <a:solidFill>
                  <a:srgbClr val="FFFFFF"/>
                </a:solidFill>
                <a:latin typeface="Trebuchet MS"/>
                <a:cs typeface="Trebuchet MS"/>
              </a:rPr>
              <a:t>to</a:t>
            </a:r>
            <a:r>
              <a:rPr sz="2250" spc="-85" dirty="0">
                <a:solidFill>
                  <a:srgbClr val="FFFFFF"/>
                </a:solidFill>
                <a:latin typeface="Trebuchet MS"/>
                <a:cs typeface="Trebuchet MS"/>
              </a:rPr>
              <a:t> </a:t>
            </a:r>
            <a:r>
              <a:rPr sz="2250" dirty="0">
                <a:solidFill>
                  <a:srgbClr val="FFFFFF"/>
                </a:solidFill>
                <a:latin typeface="Trebuchet MS"/>
                <a:cs typeface="Trebuchet MS"/>
              </a:rPr>
              <a:t>lead</a:t>
            </a:r>
            <a:r>
              <a:rPr sz="2250" spc="-90" dirty="0">
                <a:solidFill>
                  <a:srgbClr val="FFFFFF"/>
                </a:solidFill>
                <a:latin typeface="Trebuchet MS"/>
                <a:cs typeface="Trebuchet MS"/>
              </a:rPr>
              <a:t> </a:t>
            </a:r>
            <a:r>
              <a:rPr sz="2250" dirty="0">
                <a:solidFill>
                  <a:srgbClr val="FFFFFF"/>
                </a:solidFill>
                <a:latin typeface="Trebuchet MS"/>
                <a:cs typeface="Trebuchet MS"/>
              </a:rPr>
              <a:t>optimization</a:t>
            </a:r>
            <a:r>
              <a:rPr sz="2250" spc="-85" dirty="0">
                <a:solidFill>
                  <a:srgbClr val="FFFFFF"/>
                </a:solidFill>
                <a:latin typeface="Trebuchet MS"/>
                <a:cs typeface="Trebuchet MS"/>
              </a:rPr>
              <a:t> </a:t>
            </a:r>
            <a:r>
              <a:rPr sz="2250" spc="65" dirty="0">
                <a:solidFill>
                  <a:srgbClr val="FFFFFF"/>
                </a:solidFill>
                <a:latin typeface="Trebuchet MS"/>
                <a:cs typeface="Trebuchet MS"/>
              </a:rPr>
              <a:t>and</a:t>
            </a:r>
            <a:r>
              <a:rPr sz="2250" spc="-90" dirty="0">
                <a:solidFill>
                  <a:srgbClr val="FFFFFF"/>
                </a:solidFill>
                <a:latin typeface="Trebuchet MS"/>
                <a:cs typeface="Trebuchet MS"/>
              </a:rPr>
              <a:t> </a:t>
            </a:r>
            <a:r>
              <a:rPr sz="2250" spc="50" dirty="0">
                <a:solidFill>
                  <a:srgbClr val="FFFFFF"/>
                </a:solidFill>
                <a:latin typeface="Trebuchet MS"/>
                <a:cs typeface="Trebuchet MS"/>
              </a:rPr>
              <a:t>mitigating</a:t>
            </a:r>
            <a:r>
              <a:rPr sz="2250" spc="-85" dirty="0">
                <a:solidFill>
                  <a:srgbClr val="FFFFFF"/>
                </a:solidFill>
                <a:latin typeface="Trebuchet MS"/>
                <a:cs typeface="Trebuchet MS"/>
              </a:rPr>
              <a:t> </a:t>
            </a:r>
            <a:r>
              <a:rPr sz="2250" spc="45" dirty="0">
                <a:solidFill>
                  <a:srgbClr val="FFFFFF"/>
                </a:solidFill>
                <a:latin typeface="Trebuchet MS"/>
                <a:cs typeface="Trebuchet MS"/>
              </a:rPr>
              <a:t>various</a:t>
            </a:r>
            <a:r>
              <a:rPr sz="2250" spc="-90" dirty="0">
                <a:solidFill>
                  <a:srgbClr val="FFFFFF"/>
                </a:solidFill>
                <a:latin typeface="Trebuchet MS"/>
                <a:cs typeface="Trebuchet MS"/>
              </a:rPr>
              <a:t> </a:t>
            </a:r>
            <a:r>
              <a:rPr sz="2250" spc="55" dirty="0">
                <a:solidFill>
                  <a:srgbClr val="FFFFFF"/>
                </a:solidFill>
                <a:latin typeface="Trebuchet MS"/>
                <a:cs typeface="Trebuchet MS"/>
              </a:rPr>
              <a:t>factors </a:t>
            </a:r>
            <a:r>
              <a:rPr sz="2250" spc="45" dirty="0">
                <a:solidFill>
                  <a:srgbClr val="FFFFFF"/>
                </a:solidFill>
                <a:latin typeface="Trebuchet MS"/>
                <a:cs typeface="Trebuchet MS"/>
              </a:rPr>
              <a:t>influencing</a:t>
            </a:r>
            <a:r>
              <a:rPr sz="2250" spc="-100" dirty="0">
                <a:solidFill>
                  <a:srgbClr val="FFFFFF"/>
                </a:solidFill>
                <a:latin typeface="Trebuchet MS"/>
                <a:cs typeface="Trebuchet MS"/>
              </a:rPr>
              <a:t> </a:t>
            </a:r>
            <a:r>
              <a:rPr sz="2250" spc="50" dirty="0">
                <a:solidFill>
                  <a:srgbClr val="FFFFFF"/>
                </a:solidFill>
                <a:latin typeface="Trebuchet MS"/>
                <a:cs typeface="Trebuchet MS"/>
              </a:rPr>
              <a:t>metabolism</a:t>
            </a:r>
            <a:r>
              <a:rPr sz="2250" spc="-95" dirty="0">
                <a:solidFill>
                  <a:srgbClr val="FFFFFF"/>
                </a:solidFill>
                <a:latin typeface="Trebuchet MS"/>
                <a:cs typeface="Trebuchet MS"/>
              </a:rPr>
              <a:t> </a:t>
            </a:r>
            <a:r>
              <a:rPr sz="2250" dirty="0">
                <a:solidFill>
                  <a:srgbClr val="FFFFFF"/>
                </a:solidFill>
                <a:latin typeface="Trebuchet MS"/>
                <a:cs typeface="Trebuchet MS"/>
              </a:rPr>
              <a:t>&amp;</a:t>
            </a:r>
            <a:r>
              <a:rPr sz="2250" spc="-95" dirty="0">
                <a:solidFill>
                  <a:srgbClr val="FFFFFF"/>
                </a:solidFill>
                <a:latin typeface="Trebuchet MS"/>
                <a:cs typeface="Trebuchet MS"/>
              </a:rPr>
              <a:t> </a:t>
            </a:r>
            <a:r>
              <a:rPr sz="2250" spc="-10" dirty="0">
                <a:solidFill>
                  <a:srgbClr val="FFFFFF"/>
                </a:solidFill>
                <a:latin typeface="Trebuchet MS"/>
                <a:cs typeface="Trebuchet MS"/>
              </a:rPr>
              <a:t>toxicity,</a:t>
            </a:r>
            <a:r>
              <a:rPr sz="2250" spc="-95" dirty="0">
                <a:solidFill>
                  <a:srgbClr val="FFFFFF"/>
                </a:solidFill>
                <a:latin typeface="Trebuchet MS"/>
                <a:cs typeface="Trebuchet MS"/>
              </a:rPr>
              <a:t> </a:t>
            </a:r>
            <a:r>
              <a:rPr sz="2250" dirty="0">
                <a:solidFill>
                  <a:srgbClr val="FFFFFF"/>
                </a:solidFill>
                <a:latin typeface="Trebuchet MS"/>
                <a:cs typeface="Trebuchet MS"/>
              </a:rPr>
              <a:t>which</a:t>
            </a:r>
            <a:r>
              <a:rPr sz="2250" spc="-95" dirty="0">
                <a:solidFill>
                  <a:srgbClr val="FFFFFF"/>
                </a:solidFill>
                <a:latin typeface="Trebuchet MS"/>
                <a:cs typeface="Trebuchet MS"/>
              </a:rPr>
              <a:t> </a:t>
            </a:r>
            <a:r>
              <a:rPr sz="2250" dirty="0">
                <a:solidFill>
                  <a:srgbClr val="FFFFFF"/>
                </a:solidFill>
                <a:latin typeface="Trebuchet MS"/>
                <a:cs typeface="Trebuchet MS"/>
              </a:rPr>
              <a:t>will</a:t>
            </a:r>
            <a:r>
              <a:rPr sz="2250" spc="-100" dirty="0">
                <a:solidFill>
                  <a:srgbClr val="FFFFFF"/>
                </a:solidFill>
                <a:latin typeface="Trebuchet MS"/>
                <a:cs typeface="Trebuchet MS"/>
              </a:rPr>
              <a:t> </a:t>
            </a:r>
            <a:r>
              <a:rPr sz="2250" dirty="0">
                <a:solidFill>
                  <a:srgbClr val="FFFFFF"/>
                </a:solidFill>
                <a:latin typeface="Trebuchet MS"/>
                <a:cs typeface="Trebuchet MS"/>
              </a:rPr>
              <a:t>enable</a:t>
            </a:r>
            <a:r>
              <a:rPr sz="2250" spc="-95" dirty="0">
                <a:solidFill>
                  <a:srgbClr val="FFFFFF"/>
                </a:solidFill>
                <a:latin typeface="Trebuchet MS"/>
                <a:cs typeface="Trebuchet MS"/>
              </a:rPr>
              <a:t> </a:t>
            </a:r>
            <a:r>
              <a:rPr sz="2250" dirty="0">
                <a:solidFill>
                  <a:srgbClr val="FFFFFF"/>
                </a:solidFill>
                <a:latin typeface="Trebuchet MS"/>
                <a:cs typeface="Trebuchet MS"/>
              </a:rPr>
              <a:t>their</a:t>
            </a:r>
            <a:r>
              <a:rPr sz="2250" spc="-95" dirty="0">
                <a:solidFill>
                  <a:srgbClr val="FFFFFF"/>
                </a:solidFill>
                <a:latin typeface="Trebuchet MS"/>
                <a:cs typeface="Trebuchet MS"/>
              </a:rPr>
              <a:t> </a:t>
            </a:r>
            <a:r>
              <a:rPr sz="2250" spc="90" dirty="0">
                <a:solidFill>
                  <a:srgbClr val="FFFFFF"/>
                </a:solidFill>
                <a:latin typeface="Trebuchet MS"/>
                <a:cs typeface="Trebuchet MS"/>
              </a:rPr>
              <a:t>sources</a:t>
            </a:r>
            <a:r>
              <a:rPr sz="2250" spc="-95" dirty="0">
                <a:solidFill>
                  <a:srgbClr val="FFFFFF"/>
                </a:solidFill>
                <a:latin typeface="Trebuchet MS"/>
                <a:cs typeface="Trebuchet MS"/>
              </a:rPr>
              <a:t> </a:t>
            </a:r>
            <a:r>
              <a:rPr sz="2250" spc="40" dirty="0">
                <a:solidFill>
                  <a:srgbClr val="FFFFFF"/>
                </a:solidFill>
                <a:latin typeface="Trebuchet MS"/>
                <a:cs typeface="Trebuchet MS"/>
              </a:rPr>
              <a:t>and </a:t>
            </a:r>
            <a:r>
              <a:rPr sz="2250" dirty="0">
                <a:solidFill>
                  <a:srgbClr val="FFFFFF"/>
                </a:solidFill>
                <a:latin typeface="Trebuchet MS"/>
                <a:cs typeface="Trebuchet MS"/>
              </a:rPr>
              <a:t>integration</a:t>
            </a:r>
            <a:r>
              <a:rPr sz="2250" spc="-30" dirty="0">
                <a:solidFill>
                  <a:srgbClr val="FFFFFF"/>
                </a:solidFill>
                <a:latin typeface="Trebuchet MS"/>
                <a:cs typeface="Trebuchet MS"/>
              </a:rPr>
              <a:t> </a:t>
            </a:r>
            <a:r>
              <a:rPr sz="2250" dirty="0">
                <a:solidFill>
                  <a:srgbClr val="FFFFFF"/>
                </a:solidFill>
                <a:latin typeface="Trebuchet MS"/>
                <a:cs typeface="Trebuchet MS"/>
              </a:rPr>
              <a:t>within</a:t>
            </a:r>
            <a:r>
              <a:rPr sz="2250" spc="-30" dirty="0">
                <a:solidFill>
                  <a:srgbClr val="FFFFFF"/>
                </a:solidFill>
                <a:latin typeface="Trebuchet MS"/>
                <a:cs typeface="Trebuchet MS"/>
              </a:rPr>
              <a:t> </a:t>
            </a:r>
            <a:r>
              <a:rPr sz="2250" dirty="0">
                <a:solidFill>
                  <a:srgbClr val="FFFFFF"/>
                </a:solidFill>
                <a:latin typeface="Trebuchet MS"/>
                <a:cs typeface="Trebuchet MS"/>
              </a:rPr>
              <a:t>the</a:t>
            </a:r>
            <a:r>
              <a:rPr sz="2250" spc="-30" dirty="0">
                <a:solidFill>
                  <a:srgbClr val="FFFFFF"/>
                </a:solidFill>
                <a:latin typeface="Trebuchet MS"/>
                <a:cs typeface="Trebuchet MS"/>
              </a:rPr>
              <a:t> </a:t>
            </a:r>
            <a:r>
              <a:rPr sz="2250" spc="85" dirty="0">
                <a:solidFill>
                  <a:srgbClr val="FFFFFF"/>
                </a:solidFill>
                <a:latin typeface="Trebuchet MS"/>
                <a:cs typeface="Trebuchet MS"/>
              </a:rPr>
              <a:t>drug</a:t>
            </a:r>
            <a:r>
              <a:rPr sz="2250" spc="-30" dirty="0">
                <a:solidFill>
                  <a:srgbClr val="FFFFFF"/>
                </a:solidFill>
                <a:latin typeface="Trebuchet MS"/>
                <a:cs typeface="Trebuchet MS"/>
              </a:rPr>
              <a:t> </a:t>
            </a:r>
            <a:r>
              <a:rPr sz="2250" dirty="0">
                <a:solidFill>
                  <a:srgbClr val="FFFFFF"/>
                </a:solidFill>
                <a:latin typeface="Trebuchet MS"/>
                <a:cs typeface="Trebuchet MS"/>
              </a:rPr>
              <a:t>development</a:t>
            </a:r>
            <a:r>
              <a:rPr sz="2250" spc="-30" dirty="0">
                <a:solidFill>
                  <a:srgbClr val="FFFFFF"/>
                </a:solidFill>
                <a:latin typeface="Trebuchet MS"/>
                <a:cs typeface="Trebuchet MS"/>
              </a:rPr>
              <a:t> </a:t>
            </a:r>
            <a:r>
              <a:rPr sz="2250" dirty="0">
                <a:solidFill>
                  <a:srgbClr val="FFFFFF"/>
                </a:solidFill>
                <a:latin typeface="Trebuchet MS"/>
                <a:cs typeface="Trebuchet MS"/>
              </a:rPr>
              <a:t>workflow.</a:t>
            </a:r>
            <a:r>
              <a:rPr sz="2250" spc="-30" dirty="0">
                <a:solidFill>
                  <a:srgbClr val="FFFFFF"/>
                </a:solidFill>
                <a:latin typeface="Trebuchet MS"/>
                <a:cs typeface="Trebuchet MS"/>
              </a:rPr>
              <a:t> </a:t>
            </a:r>
            <a:r>
              <a:rPr sz="2250" spc="65" dirty="0">
                <a:solidFill>
                  <a:srgbClr val="FFFFFF"/>
                </a:solidFill>
                <a:latin typeface="Trebuchet MS"/>
                <a:cs typeface="Trebuchet MS"/>
              </a:rPr>
              <a:t>One</a:t>
            </a:r>
            <a:r>
              <a:rPr sz="2250" spc="-25" dirty="0">
                <a:solidFill>
                  <a:srgbClr val="FFFFFF"/>
                </a:solidFill>
                <a:latin typeface="Trebuchet MS"/>
                <a:cs typeface="Trebuchet MS"/>
              </a:rPr>
              <a:t> </a:t>
            </a:r>
            <a:r>
              <a:rPr sz="2250" spc="55" dirty="0">
                <a:solidFill>
                  <a:srgbClr val="FFFFFF"/>
                </a:solidFill>
                <a:latin typeface="Trebuchet MS"/>
                <a:cs typeface="Trebuchet MS"/>
              </a:rPr>
              <a:t>of</a:t>
            </a:r>
            <a:r>
              <a:rPr sz="2250" spc="-30" dirty="0">
                <a:solidFill>
                  <a:srgbClr val="FFFFFF"/>
                </a:solidFill>
                <a:latin typeface="Trebuchet MS"/>
                <a:cs typeface="Trebuchet MS"/>
              </a:rPr>
              <a:t> </a:t>
            </a:r>
            <a:r>
              <a:rPr sz="2250" dirty="0">
                <a:solidFill>
                  <a:srgbClr val="FFFFFF"/>
                </a:solidFill>
                <a:latin typeface="Trebuchet MS"/>
                <a:cs typeface="Trebuchet MS"/>
              </a:rPr>
              <a:t>the</a:t>
            </a:r>
            <a:r>
              <a:rPr sz="2250" spc="-30" dirty="0">
                <a:solidFill>
                  <a:srgbClr val="FFFFFF"/>
                </a:solidFill>
                <a:latin typeface="Trebuchet MS"/>
                <a:cs typeface="Trebuchet MS"/>
              </a:rPr>
              <a:t> </a:t>
            </a:r>
            <a:r>
              <a:rPr sz="2250" spc="50" dirty="0">
                <a:solidFill>
                  <a:srgbClr val="FFFFFF"/>
                </a:solidFill>
                <a:latin typeface="Trebuchet MS"/>
                <a:cs typeface="Trebuchet MS"/>
              </a:rPr>
              <a:t>key </a:t>
            </a:r>
            <a:r>
              <a:rPr sz="2250" spc="60" dirty="0">
                <a:solidFill>
                  <a:srgbClr val="FFFFFF"/>
                </a:solidFill>
                <a:latin typeface="Trebuchet MS"/>
                <a:cs typeface="Trebuchet MS"/>
              </a:rPr>
              <a:t>tools</a:t>
            </a:r>
            <a:r>
              <a:rPr sz="2250" spc="-110" dirty="0">
                <a:solidFill>
                  <a:srgbClr val="FFFFFF"/>
                </a:solidFill>
                <a:latin typeface="Trebuchet MS"/>
                <a:cs typeface="Trebuchet MS"/>
              </a:rPr>
              <a:t> </a:t>
            </a:r>
            <a:r>
              <a:rPr sz="2250" dirty="0">
                <a:solidFill>
                  <a:srgbClr val="FFFFFF"/>
                </a:solidFill>
                <a:latin typeface="Trebuchet MS"/>
                <a:cs typeface="Trebuchet MS"/>
              </a:rPr>
              <a:t>for</a:t>
            </a:r>
            <a:r>
              <a:rPr sz="2250" spc="-110" dirty="0">
                <a:solidFill>
                  <a:srgbClr val="FFFFFF"/>
                </a:solidFill>
                <a:latin typeface="Trebuchet MS"/>
                <a:cs typeface="Trebuchet MS"/>
              </a:rPr>
              <a:t> </a:t>
            </a:r>
            <a:r>
              <a:rPr sz="2250" spc="55" dirty="0">
                <a:solidFill>
                  <a:srgbClr val="FFFFFF"/>
                </a:solidFill>
                <a:latin typeface="Trebuchet MS"/>
                <a:cs typeface="Trebuchet MS"/>
              </a:rPr>
              <a:t>integrating</a:t>
            </a:r>
            <a:r>
              <a:rPr sz="2250" spc="-110" dirty="0">
                <a:solidFill>
                  <a:srgbClr val="FFFFFF"/>
                </a:solidFill>
                <a:latin typeface="Trebuchet MS"/>
                <a:cs typeface="Trebuchet MS"/>
              </a:rPr>
              <a:t> </a:t>
            </a:r>
            <a:r>
              <a:rPr sz="2250" dirty="0">
                <a:solidFill>
                  <a:srgbClr val="FFFFFF"/>
                </a:solidFill>
                <a:latin typeface="Trebuchet MS"/>
                <a:cs typeface="Trebuchet MS"/>
              </a:rPr>
              <a:t>the</a:t>
            </a:r>
            <a:r>
              <a:rPr sz="2250" spc="-110" dirty="0">
                <a:solidFill>
                  <a:srgbClr val="FFFFFF"/>
                </a:solidFill>
                <a:latin typeface="Trebuchet MS"/>
                <a:cs typeface="Trebuchet MS"/>
              </a:rPr>
              <a:t> </a:t>
            </a:r>
            <a:r>
              <a:rPr sz="2250" dirty="0">
                <a:solidFill>
                  <a:srgbClr val="FFFFFF"/>
                </a:solidFill>
                <a:latin typeface="Trebuchet MS"/>
                <a:cs typeface="Trebuchet MS"/>
              </a:rPr>
              <a:t>required</a:t>
            </a:r>
            <a:r>
              <a:rPr sz="2250" spc="-110" dirty="0">
                <a:solidFill>
                  <a:srgbClr val="FFFFFF"/>
                </a:solidFill>
                <a:latin typeface="Trebuchet MS"/>
                <a:cs typeface="Trebuchet MS"/>
              </a:rPr>
              <a:t> </a:t>
            </a:r>
            <a:r>
              <a:rPr sz="2250" spc="70" dirty="0">
                <a:solidFill>
                  <a:srgbClr val="FFFFFF"/>
                </a:solidFill>
                <a:latin typeface="Trebuchet MS"/>
                <a:cs typeface="Trebuchet MS"/>
              </a:rPr>
              <a:t>workflows</a:t>
            </a:r>
            <a:r>
              <a:rPr sz="2250" spc="-105" dirty="0">
                <a:solidFill>
                  <a:srgbClr val="FFFFFF"/>
                </a:solidFill>
                <a:latin typeface="Trebuchet MS"/>
                <a:cs typeface="Trebuchet MS"/>
              </a:rPr>
              <a:t> </a:t>
            </a:r>
            <a:r>
              <a:rPr sz="2250" spc="85" dirty="0">
                <a:solidFill>
                  <a:srgbClr val="FFFFFF"/>
                </a:solidFill>
                <a:latin typeface="Trebuchet MS"/>
                <a:cs typeface="Trebuchet MS"/>
              </a:rPr>
              <a:t>is</a:t>
            </a:r>
            <a:r>
              <a:rPr sz="2250" spc="-110" dirty="0">
                <a:solidFill>
                  <a:srgbClr val="FFFFFF"/>
                </a:solidFill>
                <a:latin typeface="Trebuchet MS"/>
                <a:cs typeface="Trebuchet MS"/>
              </a:rPr>
              <a:t> </a:t>
            </a:r>
            <a:r>
              <a:rPr sz="2250" dirty="0">
                <a:solidFill>
                  <a:srgbClr val="FFFFFF"/>
                </a:solidFill>
                <a:latin typeface="Trebuchet MS"/>
                <a:cs typeface="Trebuchet MS"/>
              </a:rPr>
              <a:t>the</a:t>
            </a:r>
            <a:r>
              <a:rPr sz="2250" spc="-110" dirty="0">
                <a:solidFill>
                  <a:srgbClr val="FFFFFF"/>
                </a:solidFill>
                <a:latin typeface="Trebuchet MS"/>
                <a:cs typeface="Trebuchet MS"/>
              </a:rPr>
              <a:t> </a:t>
            </a:r>
            <a:r>
              <a:rPr sz="2250" spc="50" dirty="0">
                <a:solidFill>
                  <a:srgbClr val="FFFFFF"/>
                </a:solidFill>
                <a:latin typeface="Trebuchet MS"/>
                <a:cs typeface="Trebuchet MS"/>
              </a:rPr>
              <a:t>Elsevier</a:t>
            </a:r>
            <a:r>
              <a:rPr sz="2250" spc="-110" dirty="0">
                <a:solidFill>
                  <a:srgbClr val="FFFFFF"/>
                </a:solidFill>
                <a:latin typeface="Trebuchet MS"/>
                <a:cs typeface="Trebuchet MS"/>
              </a:rPr>
              <a:t> </a:t>
            </a:r>
            <a:r>
              <a:rPr sz="2250" spc="-10" dirty="0">
                <a:solidFill>
                  <a:srgbClr val="FFFFFF"/>
                </a:solidFill>
                <a:latin typeface="Trebuchet MS"/>
                <a:cs typeface="Trebuchet MS"/>
              </a:rPr>
              <a:t>scientific </a:t>
            </a:r>
            <a:r>
              <a:rPr sz="2250" dirty="0">
                <a:solidFill>
                  <a:srgbClr val="FFFFFF"/>
                </a:solidFill>
                <a:latin typeface="Trebuchet MS"/>
                <a:cs typeface="Trebuchet MS"/>
              </a:rPr>
              <a:t>database.</a:t>
            </a:r>
            <a:r>
              <a:rPr sz="2250" spc="-75" dirty="0">
                <a:solidFill>
                  <a:srgbClr val="FFFFFF"/>
                </a:solidFill>
                <a:latin typeface="Trebuchet MS"/>
                <a:cs typeface="Trebuchet MS"/>
              </a:rPr>
              <a:t> </a:t>
            </a:r>
            <a:r>
              <a:rPr sz="2250" spc="75" dirty="0">
                <a:solidFill>
                  <a:srgbClr val="FFFFFF"/>
                </a:solidFill>
                <a:latin typeface="Trebuchet MS"/>
                <a:cs typeface="Trebuchet MS"/>
              </a:rPr>
              <a:t>During</a:t>
            </a:r>
            <a:r>
              <a:rPr sz="2250" spc="-70" dirty="0">
                <a:solidFill>
                  <a:srgbClr val="FFFFFF"/>
                </a:solidFill>
                <a:latin typeface="Trebuchet MS"/>
                <a:cs typeface="Trebuchet MS"/>
              </a:rPr>
              <a:t> </a:t>
            </a:r>
            <a:r>
              <a:rPr sz="2250" spc="70" dirty="0">
                <a:solidFill>
                  <a:srgbClr val="FFFFFF"/>
                </a:solidFill>
                <a:latin typeface="Trebuchet MS"/>
                <a:cs typeface="Trebuchet MS"/>
              </a:rPr>
              <a:t>a</a:t>
            </a:r>
            <a:r>
              <a:rPr sz="2250" spc="-75" dirty="0">
                <a:solidFill>
                  <a:srgbClr val="FFFFFF"/>
                </a:solidFill>
                <a:latin typeface="Trebuchet MS"/>
                <a:cs typeface="Trebuchet MS"/>
              </a:rPr>
              <a:t> </a:t>
            </a:r>
            <a:r>
              <a:rPr sz="2250" spc="-10" dirty="0">
                <a:solidFill>
                  <a:srgbClr val="FFFFFF"/>
                </a:solidFill>
                <a:latin typeface="Trebuchet MS"/>
                <a:cs typeface="Trebuchet MS"/>
              </a:rPr>
              <a:t>live</a:t>
            </a:r>
            <a:r>
              <a:rPr sz="2250" spc="-70" dirty="0">
                <a:solidFill>
                  <a:srgbClr val="FFFFFF"/>
                </a:solidFill>
                <a:latin typeface="Trebuchet MS"/>
                <a:cs typeface="Trebuchet MS"/>
              </a:rPr>
              <a:t> </a:t>
            </a:r>
            <a:r>
              <a:rPr sz="2250" dirty="0">
                <a:solidFill>
                  <a:srgbClr val="FFFFFF"/>
                </a:solidFill>
                <a:latin typeface="Trebuchet MS"/>
                <a:cs typeface="Trebuchet MS"/>
              </a:rPr>
              <a:t>demonstration,</a:t>
            </a:r>
            <a:r>
              <a:rPr sz="2250" spc="-75" dirty="0">
                <a:solidFill>
                  <a:srgbClr val="FFFFFF"/>
                </a:solidFill>
                <a:latin typeface="Trebuchet MS"/>
                <a:cs typeface="Trebuchet MS"/>
              </a:rPr>
              <a:t> </a:t>
            </a:r>
            <a:r>
              <a:rPr sz="2250" dirty="0">
                <a:solidFill>
                  <a:srgbClr val="FFFFFF"/>
                </a:solidFill>
                <a:latin typeface="Trebuchet MS"/>
                <a:cs typeface="Trebuchet MS"/>
              </a:rPr>
              <a:t>the</a:t>
            </a:r>
            <a:r>
              <a:rPr sz="2250" spc="-70" dirty="0">
                <a:solidFill>
                  <a:srgbClr val="FFFFFF"/>
                </a:solidFill>
                <a:latin typeface="Trebuchet MS"/>
                <a:cs typeface="Trebuchet MS"/>
              </a:rPr>
              <a:t> </a:t>
            </a:r>
            <a:r>
              <a:rPr sz="2250" spc="75" dirty="0">
                <a:solidFill>
                  <a:srgbClr val="FFFFFF"/>
                </a:solidFill>
                <a:latin typeface="Trebuchet MS"/>
                <a:cs typeface="Trebuchet MS"/>
              </a:rPr>
              <a:t>speaker</a:t>
            </a:r>
            <a:r>
              <a:rPr sz="2250" spc="-70" dirty="0">
                <a:solidFill>
                  <a:srgbClr val="FFFFFF"/>
                </a:solidFill>
                <a:latin typeface="Trebuchet MS"/>
                <a:cs typeface="Trebuchet MS"/>
              </a:rPr>
              <a:t> </a:t>
            </a:r>
            <a:r>
              <a:rPr sz="2250" spc="114" dirty="0">
                <a:solidFill>
                  <a:srgbClr val="FFFFFF"/>
                </a:solidFill>
                <a:latin typeface="Trebuchet MS"/>
                <a:cs typeface="Trebuchet MS"/>
              </a:rPr>
              <a:t>has</a:t>
            </a:r>
            <a:r>
              <a:rPr sz="2250" spc="-75" dirty="0">
                <a:solidFill>
                  <a:srgbClr val="FFFFFF"/>
                </a:solidFill>
                <a:latin typeface="Trebuchet MS"/>
                <a:cs typeface="Trebuchet MS"/>
              </a:rPr>
              <a:t> </a:t>
            </a:r>
            <a:r>
              <a:rPr sz="2250" spc="90" dirty="0">
                <a:solidFill>
                  <a:srgbClr val="FFFFFF"/>
                </a:solidFill>
                <a:latin typeface="Trebuchet MS"/>
                <a:cs typeface="Trebuchet MS"/>
              </a:rPr>
              <a:t>showcase</a:t>
            </a:r>
            <a:r>
              <a:rPr sz="2250" spc="560" dirty="0">
                <a:solidFill>
                  <a:srgbClr val="FFFFFF"/>
                </a:solidFill>
                <a:latin typeface="Trebuchet MS"/>
                <a:cs typeface="Trebuchet MS"/>
              </a:rPr>
              <a:t> </a:t>
            </a:r>
            <a:r>
              <a:rPr sz="2250" spc="60" dirty="0">
                <a:solidFill>
                  <a:srgbClr val="FFFFFF"/>
                </a:solidFill>
                <a:latin typeface="Trebuchet MS"/>
                <a:cs typeface="Trebuchet MS"/>
              </a:rPr>
              <a:t>how</a:t>
            </a:r>
            <a:r>
              <a:rPr sz="2250" spc="-100" dirty="0">
                <a:solidFill>
                  <a:srgbClr val="FFFFFF"/>
                </a:solidFill>
                <a:latin typeface="Trebuchet MS"/>
                <a:cs typeface="Trebuchet MS"/>
              </a:rPr>
              <a:t> </a:t>
            </a:r>
            <a:r>
              <a:rPr sz="2250" dirty="0">
                <a:solidFill>
                  <a:srgbClr val="FFFFFF"/>
                </a:solidFill>
                <a:latin typeface="Trebuchet MS"/>
                <a:cs typeface="Trebuchet MS"/>
              </a:rPr>
              <a:t>the</a:t>
            </a:r>
            <a:r>
              <a:rPr sz="2250" spc="-100" dirty="0">
                <a:solidFill>
                  <a:srgbClr val="FFFFFF"/>
                </a:solidFill>
                <a:latin typeface="Trebuchet MS"/>
                <a:cs typeface="Trebuchet MS"/>
              </a:rPr>
              <a:t> </a:t>
            </a:r>
            <a:r>
              <a:rPr sz="2250" dirty="0">
                <a:solidFill>
                  <a:srgbClr val="FFFFFF"/>
                </a:solidFill>
                <a:latin typeface="Trebuchet MS"/>
                <a:cs typeface="Trebuchet MS"/>
              </a:rPr>
              <a:t>scientific</a:t>
            </a:r>
            <a:r>
              <a:rPr sz="2250" spc="-95" dirty="0">
                <a:solidFill>
                  <a:srgbClr val="FFFFFF"/>
                </a:solidFill>
                <a:latin typeface="Trebuchet MS"/>
                <a:cs typeface="Trebuchet MS"/>
              </a:rPr>
              <a:t> </a:t>
            </a:r>
            <a:r>
              <a:rPr sz="2250" spc="75" dirty="0">
                <a:solidFill>
                  <a:srgbClr val="FFFFFF"/>
                </a:solidFill>
                <a:latin typeface="Trebuchet MS"/>
                <a:cs typeface="Trebuchet MS"/>
              </a:rPr>
              <a:t>database</a:t>
            </a:r>
            <a:r>
              <a:rPr sz="2250" spc="-100" dirty="0">
                <a:solidFill>
                  <a:srgbClr val="FFFFFF"/>
                </a:solidFill>
                <a:latin typeface="Trebuchet MS"/>
                <a:cs typeface="Trebuchet MS"/>
              </a:rPr>
              <a:t> </a:t>
            </a:r>
            <a:r>
              <a:rPr sz="2250" spc="85" dirty="0">
                <a:solidFill>
                  <a:srgbClr val="FFFFFF"/>
                </a:solidFill>
                <a:latin typeface="Trebuchet MS"/>
                <a:cs typeface="Trebuchet MS"/>
              </a:rPr>
              <a:t>is</a:t>
            </a:r>
            <a:r>
              <a:rPr sz="2250" spc="-95" dirty="0">
                <a:solidFill>
                  <a:srgbClr val="FFFFFF"/>
                </a:solidFill>
                <a:latin typeface="Trebuchet MS"/>
                <a:cs typeface="Trebuchet MS"/>
              </a:rPr>
              <a:t> </a:t>
            </a:r>
            <a:r>
              <a:rPr sz="2250" spc="60" dirty="0">
                <a:solidFill>
                  <a:srgbClr val="FFFFFF"/>
                </a:solidFill>
                <a:latin typeface="Trebuchet MS"/>
                <a:cs typeface="Trebuchet MS"/>
              </a:rPr>
              <a:t>an</a:t>
            </a:r>
            <a:r>
              <a:rPr sz="2250" spc="-100" dirty="0">
                <a:solidFill>
                  <a:srgbClr val="FFFFFF"/>
                </a:solidFill>
                <a:latin typeface="Trebuchet MS"/>
                <a:cs typeface="Trebuchet MS"/>
              </a:rPr>
              <a:t> </a:t>
            </a:r>
            <a:r>
              <a:rPr sz="2250" spc="60" dirty="0">
                <a:solidFill>
                  <a:srgbClr val="FFFFFF"/>
                </a:solidFill>
                <a:latin typeface="Trebuchet MS"/>
                <a:cs typeface="Trebuchet MS"/>
              </a:rPr>
              <a:t>indispensable</a:t>
            </a:r>
            <a:r>
              <a:rPr sz="2250" spc="-100" dirty="0">
                <a:solidFill>
                  <a:srgbClr val="FFFFFF"/>
                </a:solidFill>
                <a:latin typeface="Trebuchet MS"/>
                <a:cs typeface="Trebuchet MS"/>
              </a:rPr>
              <a:t> </a:t>
            </a:r>
            <a:r>
              <a:rPr sz="2250" spc="50" dirty="0">
                <a:solidFill>
                  <a:srgbClr val="FFFFFF"/>
                </a:solidFill>
                <a:latin typeface="Trebuchet MS"/>
                <a:cs typeface="Trebuchet MS"/>
              </a:rPr>
              <a:t>resource</a:t>
            </a:r>
            <a:r>
              <a:rPr sz="2250" spc="-95" dirty="0">
                <a:solidFill>
                  <a:srgbClr val="FFFFFF"/>
                </a:solidFill>
                <a:latin typeface="Trebuchet MS"/>
                <a:cs typeface="Trebuchet MS"/>
              </a:rPr>
              <a:t> </a:t>
            </a:r>
            <a:r>
              <a:rPr sz="2250" spc="-25" dirty="0">
                <a:solidFill>
                  <a:srgbClr val="FFFFFF"/>
                </a:solidFill>
                <a:latin typeface="Trebuchet MS"/>
                <a:cs typeface="Trebuchet MS"/>
              </a:rPr>
              <a:t>for </a:t>
            </a:r>
            <a:r>
              <a:rPr sz="2250" spc="10" dirty="0">
                <a:solidFill>
                  <a:srgbClr val="FFFFFF"/>
                </a:solidFill>
                <a:latin typeface="Trebuchet MS"/>
                <a:cs typeface="Trebuchet MS"/>
              </a:rPr>
              <a:t>researchers,</a:t>
            </a:r>
            <a:r>
              <a:rPr sz="2250" spc="-30" dirty="0">
                <a:solidFill>
                  <a:srgbClr val="FFFFFF"/>
                </a:solidFill>
                <a:latin typeface="Trebuchet MS"/>
                <a:cs typeface="Trebuchet MS"/>
              </a:rPr>
              <a:t> </a:t>
            </a:r>
            <a:r>
              <a:rPr sz="2250" spc="10" dirty="0">
                <a:solidFill>
                  <a:srgbClr val="FFFFFF"/>
                </a:solidFill>
                <a:latin typeface="Trebuchet MS"/>
                <a:cs typeface="Trebuchet MS"/>
              </a:rPr>
              <a:t>providing</a:t>
            </a:r>
            <a:r>
              <a:rPr sz="2250" spc="-25" dirty="0">
                <a:solidFill>
                  <a:srgbClr val="FFFFFF"/>
                </a:solidFill>
                <a:latin typeface="Trebuchet MS"/>
                <a:cs typeface="Trebuchet MS"/>
              </a:rPr>
              <a:t> </a:t>
            </a:r>
            <a:r>
              <a:rPr sz="2250" spc="114" dirty="0">
                <a:solidFill>
                  <a:srgbClr val="FFFFFF"/>
                </a:solidFill>
                <a:latin typeface="Trebuchet MS"/>
                <a:cs typeface="Trebuchet MS"/>
              </a:rPr>
              <a:t>access</a:t>
            </a:r>
            <a:r>
              <a:rPr sz="2250" spc="-30" dirty="0">
                <a:solidFill>
                  <a:srgbClr val="FFFFFF"/>
                </a:solidFill>
                <a:latin typeface="Trebuchet MS"/>
                <a:cs typeface="Trebuchet MS"/>
              </a:rPr>
              <a:t> </a:t>
            </a:r>
            <a:r>
              <a:rPr sz="2250" spc="10" dirty="0">
                <a:solidFill>
                  <a:srgbClr val="FFFFFF"/>
                </a:solidFill>
                <a:latin typeface="Trebuchet MS"/>
                <a:cs typeface="Trebuchet MS"/>
              </a:rPr>
              <a:t>to</a:t>
            </a:r>
            <a:r>
              <a:rPr sz="2250" spc="-25" dirty="0">
                <a:solidFill>
                  <a:srgbClr val="FFFFFF"/>
                </a:solidFill>
                <a:latin typeface="Trebuchet MS"/>
                <a:cs typeface="Trebuchet MS"/>
              </a:rPr>
              <a:t> </a:t>
            </a:r>
            <a:r>
              <a:rPr sz="2250" spc="75" dirty="0">
                <a:solidFill>
                  <a:srgbClr val="FFFFFF"/>
                </a:solidFill>
                <a:latin typeface="Trebuchet MS"/>
                <a:cs typeface="Trebuchet MS"/>
              </a:rPr>
              <a:t>vast</a:t>
            </a:r>
            <a:r>
              <a:rPr sz="2250" spc="-25" dirty="0">
                <a:solidFill>
                  <a:srgbClr val="FFFFFF"/>
                </a:solidFill>
                <a:latin typeface="Trebuchet MS"/>
                <a:cs typeface="Trebuchet MS"/>
              </a:rPr>
              <a:t> </a:t>
            </a:r>
            <a:r>
              <a:rPr sz="2250" spc="10" dirty="0">
                <a:solidFill>
                  <a:srgbClr val="FFFFFF"/>
                </a:solidFill>
                <a:latin typeface="Trebuchet MS"/>
                <a:cs typeface="Trebuchet MS"/>
              </a:rPr>
              <a:t>bibliographic</a:t>
            </a:r>
            <a:r>
              <a:rPr sz="2250" spc="-30" dirty="0">
                <a:solidFill>
                  <a:srgbClr val="FFFFFF"/>
                </a:solidFill>
                <a:latin typeface="Trebuchet MS"/>
                <a:cs typeface="Trebuchet MS"/>
              </a:rPr>
              <a:t> </a:t>
            </a:r>
            <a:r>
              <a:rPr sz="2250" spc="50" dirty="0">
                <a:solidFill>
                  <a:srgbClr val="FFFFFF"/>
                </a:solidFill>
                <a:latin typeface="Trebuchet MS"/>
                <a:cs typeface="Trebuchet MS"/>
              </a:rPr>
              <a:t>data</a:t>
            </a:r>
            <a:r>
              <a:rPr sz="2250" spc="-25" dirty="0">
                <a:solidFill>
                  <a:srgbClr val="FFFFFF"/>
                </a:solidFill>
                <a:latin typeface="Trebuchet MS"/>
                <a:cs typeface="Trebuchet MS"/>
              </a:rPr>
              <a:t> </a:t>
            </a:r>
            <a:r>
              <a:rPr sz="2250" spc="80" dirty="0">
                <a:solidFill>
                  <a:srgbClr val="FFFFFF"/>
                </a:solidFill>
                <a:latin typeface="Trebuchet MS"/>
                <a:cs typeface="Trebuchet MS"/>
              </a:rPr>
              <a:t>along</a:t>
            </a:r>
            <a:r>
              <a:rPr sz="2250" spc="-25" dirty="0">
                <a:solidFill>
                  <a:srgbClr val="FFFFFF"/>
                </a:solidFill>
                <a:latin typeface="Trebuchet MS"/>
                <a:cs typeface="Trebuchet MS"/>
              </a:rPr>
              <a:t> </a:t>
            </a:r>
            <a:r>
              <a:rPr sz="2250" spc="-20" dirty="0">
                <a:solidFill>
                  <a:srgbClr val="FFFFFF"/>
                </a:solidFill>
                <a:latin typeface="Trebuchet MS"/>
                <a:cs typeface="Trebuchet MS"/>
              </a:rPr>
              <a:t>with</a:t>
            </a:r>
            <a:r>
              <a:rPr sz="2250" spc="560" dirty="0">
                <a:solidFill>
                  <a:srgbClr val="FFFFFF"/>
                </a:solidFill>
                <a:latin typeface="Trebuchet MS"/>
                <a:cs typeface="Trebuchet MS"/>
              </a:rPr>
              <a:t> </a:t>
            </a:r>
            <a:r>
              <a:rPr sz="2250" dirty="0">
                <a:solidFill>
                  <a:srgbClr val="FFFFFF"/>
                </a:solidFill>
                <a:latin typeface="Trebuchet MS"/>
                <a:cs typeface="Trebuchet MS"/>
              </a:rPr>
              <a:t>the</a:t>
            </a:r>
            <a:r>
              <a:rPr sz="2250" spc="-70" dirty="0">
                <a:solidFill>
                  <a:srgbClr val="FFFFFF"/>
                </a:solidFill>
                <a:latin typeface="Trebuchet MS"/>
                <a:cs typeface="Trebuchet MS"/>
              </a:rPr>
              <a:t> </a:t>
            </a:r>
            <a:r>
              <a:rPr sz="2250" spc="60" dirty="0">
                <a:solidFill>
                  <a:srgbClr val="FFFFFF"/>
                </a:solidFill>
                <a:latin typeface="Trebuchet MS"/>
                <a:cs typeface="Trebuchet MS"/>
              </a:rPr>
              <a:t>physical</a:t>
            </a:r>
            <a:r>
              <a:rPr sz="2250" spc="-70" dirty="0">
                <a:solidFill>
                  <a:srgbClr val="FFFFFF"/>
                </a:solidFill>
                <a:latin typeface="Trebuchet MS"/>
                <a:cs typeface="Trebuchet MS"/>
              </a:rPr>
              <a:t> </a:t>
            </a:r>
            <a:r>
              <a:rPr sz="2250" spc="65" dirty="0">
                <a:solidFill>
                  <a:srgbClr val="FFFFFF"/>
                </a:solidFill>
                <a:latin typeface="Trebuchet MS"/>
                <a:cs typeface="Trebuchet MS"/>
              </a:rPr>
              <a:t>and</a:t>
            </a:r>
            <a:r>
              <a:rPr sz="2250" spc="-70" dirty="0">
                <a:solidFill>
                  <a:srgbClr val="FFFFFF"/>
                </a:solidFill>
                <a:latin typeface="Trebuchet MS"/>
                <a:cs typeface="Trebuchet MS"/>
              </a:rPr>
              <a:t> </a:t>
            </a:r>
            <a:r>
              <a:rPr sz="2250" spc="55" dirty="0">
                <a:solidFill>
                  <a:srgbClr val="FFFFFF"/>
                </a:solidFill>
                <a:latin typeface="Trebuchet MS"/>
                <a:cs typeface="Trebuchet MS"/>
              </a:rPr>
              <a:t>pharmacological</a:t>
            </a:r>
            <a:r>
              <a:rPr sz="2250" spc="-70" dirty="0">
                <a:solidFill>
                  <a:srgbClr val="FFFFFF"/>
                </a:solidFill>
                <a:latin typeface="Trebuchet MS"/>
                <a:cs typeface="Trebuchet MS"/>
              </a:rPr>
              <a:t> </a:t>
            </a:r>
            <a:r>
              <a:rPr sz="2250" dirty="0">
                <a:solidFill>
                  <a:srgbClr val="FFFFFF"/>
                </a:solidFill>
                <a:latin typeface="Trebuchet MS"/>
                <a:cs typeface="Trebuchet MS"/>
              </a:rPr>
              <a:t>properties</a:t>
            </a:r>
            <a:r>
              <a:rPr sz="2250" spc="-70" dirty="0">
                <a:solidFill>
                  <a:srgbClr val="FFFFFF"/>
                </a:solidFill>
                <a:latin typeface="Trebuchet MS"/>
                <a:cs typeface="Trebuchet MS"/>
              </a:rPr>
              <a:t> </a:t>
            </a:r>
            <a:r>
              <a:rPr sz="2250" dirty="0">
                <a:solidFill>
                  <a:srgbClr val="FFFFFF"/>
                </a:solidFill>
                <a:latin typeface="Trebuchet MS"/>
                <a:cs typeface="Trebuchet MS"/>
              </a:rPr>
              <a:t>that</a:t>
            </a:r>
            <a:r>
              <a:rPr sz="2250" spc="-65" dirty="0">
                <a:solidFill>
                  <a:srgbClr val="FFFFFF"/>
                </a:solidFill>
                <a:latin typeface="Trebuchet MS"/>
                <a:cs typeface="Trebuchet MS"/>
              </a:rPr>
              <a:t> </a:t>
            </a:r>
            <a:r>
              <a:rPr sz="2250" spc="70" dirty="0">
                <a:solidFill>
                  <a:srgbClr val="FFFFFF"/>
                </a:solidFill>
                <a:latin typeface="Trebuchet MS"/>
                <a:cs typeface="Trebuchet MS"/>
              </a:rPr>
              <a:t>can</a:t>
            </a:r>
            <a:r>
              <a:rPr sz="2250" spc="-70" dirty="0">
                <a:solidFill>
                  <a:srgbClr val="FFFFFF"/>
                </a:solidFill>
                <a:latin typeface="Trebuchet MS"/>
                <a:cs typeface="Trebuchet MS"/>
              </a:rPr>
              <a:t> </a:t>
            </a:r>
            <a:r>
              <a:rPr sz="2250" spc="40" dirty="0">
                <a:solidFill>
                  <a:srgbClr val="FFFFFF"/>
                </a:solidFill>
                <a:latin typeface="Trebuchet MS"/>
                <a:cs typeface="Trebuchet MS"/>
              </a:rPr>
              <a:t>significantly </a:t>
            </a:r>
            <a:r>
              <a:rPr sz="2250" dirty="0">
                <a:solidFill>
                  <a:srgbClr val="FFFFFF"/>
                </a:solidFill>
                <a:latin typeface="Trebuchet MS"/>
                <a:cs typeface="Trebuchet MS"/>
              </a:rPr>
              <a:t>impact</a:t>
            </a:r>
            <a:r>
              <a:rPr sz="2250" spc="-95" dirty="0">
                <a:solidFill>
                  <a:srgbClr val="FFFFFF"/>
                </a:solidFill>
                <a:latin typeface="Trebuchet MS"/>
                <a:cs typeface="Trebuchet MS"/>
              </a:rPr>
              <a:t> </a:t>
            </a:r>
            <a:r>
              <a:rPr sz="2250" spc="75" dirty="0">
                <a:solidFill>
                  <a:srgbClr val="FFFFFF"/>
                </a:solidFill>
                <a:latin typeface="Trebuchet MS"/>
                <a:cs typeface="Trebuchet MS"/>
              </a:rPr>
              <a:t>progression</a:t>
            </a:r>
            <a:r>
              <a:rPr sz="2250" spc="-90" dirty="0">
                <a:solidFill>
                  <a:srgbClr val="FFFFFF"/>
                </a:solidFill>
                <a:latin typeface="Trebuchet MS"/>
                <a:cs typeface="Trebuchet MS"/>
              </a:rPr>
              <a:t> </a:t>
            </a:r>
            <a:r>
              <a:rPr sz="2250" spc="55" dirty="0">
                <a:solidFill>
                  <a:srgbClr val="FFFFFF"/>
                </a:solidFill>
                <a:latin typeface="Trebuchet MS"/>
                <a:cs typeface="Trebuchet MS"/>
              </a:rPr>
              <a:t>of</a:t>
            </a:r>
            <a:r>
              <a:rPr sz="2250" spc="-90" dirty="0">
                <a:solidFill>
                  <a:srgbClr val="FFFFFF"/>
                </a:solidFill>
                <a:latin typeface="Trebuchet MS"/>
                <a:cs typeface="Trebuchet MS"/>
              </a:rPr>
              <a:t> </a:t>
            </a:r>
            <a:r>
              <a:rPr sz="2250" spc="75" dirty="0">
                <a:solidFill>
                  <a:srgbClr val="FFFFFF"/>
                </a:solidFill>
                <a:latin typeface="Trebuchet MS"/>
                <a:cs typeface="Trebuchet MS"/>
              </a:rPr>
              <a:t>compounds</a:t>
            </a:r>
            <a:r>
              <a:rPr sz="2250" spc="-90" dirty="0">
                <a:solidFill>
                  <a:srgbClr val="FFFFFF"/>
                </a:solidFill>
                <a:latin typeface="Trebuchet MS"/>
                <a:cs typeface="Trebuchet MS"/>
              </a:rPr>
              <a:t> </a:t>
            </a:r>
            <a:r>
              <a:rPr sz="2250" dirty="0">
                <a:solidFill>
                  <a:srgbClr val="FFFFFF"/>
                </a:solidFill>
                <a:latin typeface="Trebuchet MS"/>
                <a:cs typeface="Trebuchet MS"/>
              </a:rPr>
              <a:t>to</a:t>
            </a:r>
            <a:r>
              <a:rPr sz="2250" spc="-90" dirty="0">
                <a:solidFill>
                  <a:srgbClr val="FFFFFF"/>
                </a:solidFill>
                <a:latin typeface="Trebuchet MS"/>
                <a:cs typeface="Trebuchet MS"/>
              </a:rPr>
              <a:t> </a:t>
            </a:r>
            <a:r>
              <a:rPr sz="2250" dirty="0">
                <a:solidFill>
                  <a:srgbClr val="FFFFFF"/>
                </a:solidFill>
                <a:latin typeface="Trebuchet MS"/>
                <a:cs typeface="Trebuchet MS"/>
              </a:rPr>
              <a:t>clinical</a:t>
            </a:r>
            <a:r>
              <a:rPr sz="2250" spc="-95" dirty="0">
                <a:solidFill>
                  <a:srgbClr val="FFFFFF"/>
                </a:solidFill>
                <a:latin typeface="Trebuchet MS"/>
                <a:cs typeface="Trebuchet MS"/>
              </a:rPr>
              <a:t> </a:t>
            </a:r>
            <a:r>
              <a:rPr sz="2250" spc="60" dirty="0">
                <a:solidFill>
                  <a:srgbClr val="FFFFFF"/>
                </a:solidFill>
                <a:latin typeface="Trebuchet MS"/>
                <a:cs typeface="Trebuchet MS"/>
              </a:rPr>
              <a:t>candidates</a:t>
            </a:r>
            <a:r>
              <a:rPr sz="2250" spc="-90" dirty="0">
                <a:solidFill>
                  <a:srgbClr val="FFFFFF"/>
                </a:solidFill>
                <a:latin typeface="Trebuchet MS"/>
                <a:cs typeface="Trebuchet MS"/>
              </a:rPr>
              <a:t> </a:t>
            </a:r>
            <a:r>
              <a:rPr sz="2250" dirty="0">
                <a:solidFill>
                  <a:srgbClr val="FFFFFF"/>
                </a:solidFill>
                <a:latin typeface="Trebuchet MS"/>
                <a:cs typeface="Trebuchet MS"/>
              </a:rPr>
              <a:t>in</a:t>
            </a:r>
            <a:r>
              <a:rPr sz="2250" spc="-90" dirty="0">
                <a:solidFill>
                  <a:srgbClr val="FFFFFF"/>
                </a:solidFill>
                <a:latin typeface="Trebuchet MS"/>
                <a:cs typeface="Trebuchet MS"/>
              </a:rPr>
              <a:t> </a:t>
            </a:r>
            <a:r>
              <a:rPr sz="2250" dirty="0">
                <a:solidFill>
                  <a:srgbClr val="FFFFFF"/>
                </a:solidFill>
                <a:latin typeface="Trebuchet MS"/>
                <a:cs typeface="Trebuchet MS"/>
              </a:rPr>
              <a:t>the</a:t>
            </a:r>
            <a:r>
              <a:rPr sz="2250" spc="-90" dirty="0">
                <a:solidFill>
                  <a:srgbClr val="FFFFFF"/>
                </a:solidFill>
                <a:latin typeface="Trebuchet MS"/>
                <a:cs typeface="Trebuchet MS"/>
              </a:rPr>
              <a:t> </a:t>
            </a:r>
            <a:r>
              <a:rPr sz="2250" spc="65" dirty="0">
                <a:solidFill>
                  <a:srgbClr val="FFFFFF"/>
                </a:solidFill>
                <a:latin typeface="Trebuchet MS"/>
                <a:cs typeface="Trebuchet MS"/>
              </a:rPr>
              <a:t>drug </a:t>
            </a:r>
            <a:r>
              <a:rPr sz="2250" spc="50" dirty="0">
                <a:solidFill>
                  <a:srgbClr val="FFFFFF"/>
                </a:solidFill>
                <a:latin typeface="Trebuchet MS"/>
                <a:cs typeface="Trebuchet MS"/>
              </a:rPr>
              <a:t>discovery</a:t>
            </a:r>
            <a:r>
              <a:rPr sz="2250" spc="-140" dirty="0">
                <a:solidFill>
                  <a:srgbClr val="FFFFFF"/>
                </a:solidFill>
                <a:latin typeface="Trebuchet MS"/>
                <a:cs typeface="Trebuchet MS"/>
              </a:rPr>
              <a:t> </a:t>
            </a:r>
            <a:r>
              <a:rPr sz="2250" spc="85" dirty="0">
                <a:solidFill>
                  <a:srgbClr val="FFFFFF"/>
                </a:solidFill>
                <a:latin typeface="Trebuchet MS"/>
                <a:cs typeface="Trebuchet MS"/>
              </a:rPr>
              <a:t>process</a:t>
            </a:r>
            <a:endParaRPr sz="2250" dirty="0">
              <a:latin typeface="Trebuchet MS"/>
              <a:cs typeface="Trebuchet MS"/>
            </a:endParaRPr>
          </a:p>
        </p:txBody>
      </p:sp>
      <p:pic>
        <p:nvPicPr>
          <p:cNvPr id="12" name="object 12"/>
          <p:cNvPicPr/>
          <p:nvPr/>
        </p:nvPicPr>
        <p:blipFill>
          <a:blip r:embed="rId4" cstate="print"/>
          <a:stretch>
            <a:fillRect/>
          </a:stretch>
        </p:blipFill>
        <p:spPr>
          <a:xfrm>
            <a:off x="16862358" y="153007"/>
            <a:ext cx="1425640" cy="142563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pic>
          <p:nvPicPr>
            <p:cNvPr id="4" name="object 4"/>
            <p:cNvPicPr/>
            <p:nvPr/>
          </p:nvPicPr>
          <p:blipFill>
            <a:blip r:embed="rId3" cstate="print"/>
            <a:stretch>
              <a:fillRect/>
            </a:stretch>
          </p:blipFill>
          <p:spPr>
            <a:xfrm>
              <a:off x="0" y="0"/>
              <a:ext cx="18288000" cy="10287000"/>
            </a:xfrm>
            <a:prstGeom prst="rect">
              <a:avLst/>
            </a:prstGeom>
          </p:spPr>
        </p:pic>
        <p:pic>
          <p:nvPicPr>
            <p:cNvPr id="5" name="object 5"/>
            <p:cNvPicPr/>
            <p:nvPr/>
          </p:nvPicPr>
          <p:blipFill>
            <a:blip r:embed="rId4" cstate="print"/>
            <a:stretch>
              <a:fillRect/>
            </a:stretch>
          </p:blipFill>
          <p:spPr>
            <a:xfrm>
              <a:off x="6397660" y="2529748"/>
              <a:ext cx="5229209" cy="5229185"/>
            </a:xfrm>
            <a:prstGeom prst="rect">
              <a:avLst/>
            </a:prstGeom>
          </p:spPr>
        </p:pic>
        <p:pic>
          <p:nvPicPr>
            <p:cNvPr id="6" name="object 6"/>
            <p:cNvPicPr/>
            <p:nvPr/>
          </p:nvPicPr>
          <p:blipFill>
            <a:blip r:embed="rId4" cstate="print"/>
            <a:stretch>
              <a:fillRect/>
            </a:stretch>
          </p:blipFill>
          <p:spPr>
            <a:xfrm>
              <a:off x="225040" y="2529748"/>
              <a:ext cx="5229209" cy="5229185"/>
            </a:xfrm>
            <a:prstGeom prst="rect">
              <a:avLst/>
            </a:prstGeom>
          </p:spPr>
        </p:pic>
        <p:pic>
          <p:nvPicPr>
            <p:cNvPr id="7" name="object 7"/>
            <p:cNvPicPr/>
            <p:nvPr/>
          </p:nvPicPr>
          <p:blipFill>
            <a:blip r:embed="rId5" cstate="print"/>
            <a:stretch>
              <a:fillRect/>
            </a:stretch>
          </p:blipFill>
          <p:spPr>
            <a:xfrm>
              <a:off x="1254550" y="3559240"/>
              <a:ext cx="3168523" cy="3168517"/>
            </a:xfrm>
            <a:prstGeom prst="rect">
              <a:avLst/>
            </a:prstGeom>
          </p:spPr>
        </p:pic>
        <p:pic>
          <p:nvPicPr>
            <p:cNvPr id="8" name="object 8"/>
            <p:cNvPicPr/>
            <p:nvPr/>
          </p:nvPicPr>
          <p:blipFill>
            <a:blip r:embed="rId4" cstate="print"/>
            <a:stretch>
              <a:fillRect/>
            </a:stretch>
          </p:blipFill>
          <p:spPr>
            <a:xfrm>
              <a:off x="12835402" y="2529748"/>
              <a:ext cx="5229209" cy="5229185"/>
            </a:xfrm>
            <a:prstGeom prst="rect">
              <a:avLst/>
            </a:prstGeom>
          </p:spPr>
        </p:pic>
        <p:pic>
          <p:nvPicPr>
            <p:cNvPr id="9" name="object 9"/>
            <p:cNvPicPr/>
            <p:nvPr/>
          </p:nvPicPr>
          <p:blipFill>
            <a:blip r:embed="rId6" cstate="print"/>
            <a:stretch>
              <a:fillRect/>
            </a:stretch>
          </p:blipFill>
          <p:spPr>
            <a:xfrm>
              <a:off x="13864924" y="3559240"/>
              <a:ext cx="3168517" cy="3168517"/>
            </a:xfrm>
            <a:prstGeom prst="rect">
              <a:avLst/>
            </a:prstGeom>
          </p:spPr>
        </p:pic>
        <p:sp>
          <p:nvSpPr>
            <p:cNvPr id="10" name="object 10"/>
            <p:cNvSpPr/>
            <p:nvPr/>
          </p:nvSpPr>
          <p:spPr>
            <a:xfrm>
              <a:off x="1254550" y="3600449"/>
              <a:ext cx="3168650" cy="3168650"/>
            </a:xfrm>
            <a:custGeom>
              <a:avLst/>
              <a:gdLst/>
              <a:ahLst/>
              <a:cxnLst/>
              <a:rect l="l" t="t" r="r" b="b"/>
              <a:pathLst>
                <a:path w="3168650" h="3168650">
                  <a:moveTo>
                    <a:pt x="1584265" y="3168517"/>
                  </a:moveTo>
                  <a:lnTo>
                    <a:pt x="1535829" y="3167791"/>
                  </a:lnTo>
                  <a:lnTo>
                    <a:pt x="1487756" y="3165626"/>
                  </a:lnTo>
                  <a:lnTo>
                    <a:pt x="1440064" y="3162043"/>
                  </a:lnTo>
                  <a:lnTo>
                    <a:pt x="1392776" y="3157063"/>
                  </a:lnTo>
                  <a:lnTo>
                    <a:pt x="1345911" y="3150706"/>
                  </a:lnTo>
                  <a:lnTo>
                    <a:pt x="1299491" y="3142993"/>
                  </a:lnTo>
                  <a:lnTo>
                    <a:pt x="1253536" y="3133945"/>
                  </a:lnTo>
                  <a:lnTo>
                    <a:pt x="1208067" y="3123582"/>
                  </a:lnTo>
                  <a:lnTo>
                    <a:pt x="1163104" y="3111926"/>
                  </a:lnTo>
                  <a:lnTo>
                    <a:pt x="1118669" y="3098997"/>
                  </a:lnTo>
                  <a:lnTo>
                    <a:pt x="1074782" y="3084815"/>
                  </a:lnTo>
                  <a:lnTo>
                    <a:pt x="1031463" y="3069402"/>
                  </a:lnTo>
                  <a:lnTo>
                    <a:pt x="988734" y="3052778"/>
                  </a:lnTo>
                  <a:lnTo>
                    <a:pt x="946615" y="3034963"/>
                  </a:lnTo>
                  <a:lnTo>
                    <a:pt x="905127" y="3015980"/>
                  </a:lnTo>
                  <a:lnTo>
                    <a:pt x="864291" y="2995847"/>
                  </a:lnTo>
                  <a:lnTo>
                    <a:pt x="824127" y="2974587"/>
                  </a:lnTo>
                  <a:lnTo>
                    <a:pt x="784656" y="2952219"/>
                  </a:lnTo>
                  <a:lnTo>
                    <a:pt x="745898" y="2928764"/>
                  </a:lnTo>
                  <a:lnTo>
                    <a:pt x="707876" y="2904244"/>
                  </a:lnTo>
                  <a:lnTo>
                    <a:pt x="670608" y="2878679"/>
                  </a:lnTo>
                  <a:lnTo>
                    <a:pt x="634116" y="2852089"/>
                  </a:lnTo>
                  <a:lnTo>
                    <a:pt x="598421" y="2824495"/>
                  </a:lnTo>
                  <a:lnTo>
                    <a:pt x="563543" y="2795918"/>
                  </a:lnTo>
                  <a:lnTo>
                    <a:pt x="529503" y="2766379"/>
                  </a:lnTo>
                  <a:lnTo>
                    <a:pt x="496322" y="2735899"/>
                  </a:lnTo>
                  <a:lnTo>
                    <a:pt x="464020" y="2704497"/>
                  </a:lnTo>
                  <a:lnTo>
                    <a:pt x="432619" y="2672196"/>
                  </a:lnTo>
                  <a:lnTo>
                    <a:pt x="402138" y="2639015"/>
                  </a:lnTo>
                  <a:lnTo>
                    <a:pt x="372599" y="2604975"/>
                  </a:lnTo>
                  <a:lnTo>
                    <a:pt x="344022" y="2570097"/>
                  </a:lnTo>
                  <a:lnTo>
                    <a:pt x="316428" y="2534402"/>
                  </a:lnTo>
                  <a:lnTo>
                    <a:pt x="289839" y="2497910"/>
                  </a:lnTo>
                  <a:lnTo>
                    <a:pt x="264273" y="2460643"/>
                  </a:lnTo>
                  <a:lnTo>
                    <a:pt x="239753" y="2422620"/>
                  </a:lnTo>
                  <a:lnTo>
                    <a:pt x="216298" y="2383863"/>
                  </a:lnTo>
                  <a:lnTo>
                    <a:pt x="193930" y="2344392"/>
                  </a:lnTo>
                  <a:lnTo>
                    <a:pt x="172670" y="2304228"/>
                  </a:lnTo>
                  <a:lnTo>
                    <a:pt x="152537" y="2263392"/>
                  </a:lnTo>
                  <a:lnTo>
                    <a:pt x="133554" y="2221904"/>
                  </a:lnTo>
                  <a:lnTo>
                    <a:pt x="115739" y="2179785"/>
                  </a:lnTo>
                  <a:lnTo>
                    <a:pt x="99115" y="2137056"/>
                  </a:lnTo>
                  <a:lnTo>
                    <a:pt x="83702" y="2093738"/>
                  </a:lnTo>
                  <a:lnTo>
                    <a:pt x="69520" y="2049851"/>
                  </a:lnTo>
                  <a:lnTo>
                    <a:pt x="56591" y="2005416"/>
                  </a:lnTo>
                  <a:lnTo>
                    <a:pt x="44935" y="1960454"/>
                  </a:lnTo>
                  <a:lnTo>
                    <a:pt x="34572" y="1914985"/>
                  </a:lnTo>
                  <a:lnTo>
                    <a:pt x="25524" y="1869030"/>
                  </a:lnTo>
                  <a:lnTo>
                    <a:pt x="17811" y="1822610"/>
                  </a:lnTo>
                  <a:lnTo>
                    <a:pt x="11454" y="1775746"/>
                  </a:lnTo>
                  <a:lnTo>
                    <a:pt x="6474" y="1728458"/>
                  </a:lnTo>
                  <a:lnTo>
                    <a:pt x="2891" y="1680767"/>
                  </a:lnTo>
                  <a:lnTo>
                    <a:pt x="726" y="1632693"/>
                  </a:lnTo>
                  <a:lnTo>
                    <a:pt x="0" y="1584258"/>
                  </a:lnTo>
                  <a:lnTo>
                    <a:pt x="726" y="1535823"/>
                  </a:lnTo>
                  <a:lnTo>
                    <a:pt x="2891" y="1487750"/>
                  </a:lnTo>
                  <a:lnTo>
                    <a:pt x="6474" y="1440059"/>
                  </a:lnTo>
                  <a:lnTo>
                    <a:pt x="11454" y="1392771"/>
                  </a:lnTo>
                  <a:lnTo>
                    <a:pt x="17811" y="1345907"/>
                  </a:lnTo>
                  <a:lnTo>
                    <a:pt x="25524" y="1299487"/>
                  </a:lnTo>
                  <a:lnTo>
                    <a:pt x="34572" y="1253532"/>
                  </a:lnTo>
                  <a:lnTo>
                    <a:pt x="44935" y="1208063"/>
                  </a:lnTo>
                  <a:lnTo>
                    <a:pt x="56591" y="1163101"/>
                  </a:lnTo>
                  <a:lnTo>
                    <a:pt x="69520" y="1118666"/>
                  </a:lnTo>
                  <a:lnTo>
                    <a:pt x="83702" y="1074779"/>
                  </a:lnTo>
                  <a:lnTo>
                    <a:pt x="99115" y="1031460"/>
                  </a:lnTo>
                  <a:lnTo>
                    <a:pt x="115739" y="988732"/>
                  </a:lnTo>
                  <a:lnTo>
                    <a:pt x="133554" y="946613"/>
                  </a:lnTo>
                  <a:lnTo>
                    <a:pt x="152537" y="905125"/>
                  </a:lnTo>
                  <a:lnTo>
                    <a:pt x="172670" y="864289"/>
                  </a:lnTo>
                  <a:lnTo>
                    <a:pt x="193930" y="824125"/>
                  </a:lnTo>
                  <a:lnTo>
                    <a:pt x="216298" y="784654"/>
                  </a:lnTo>
                  <a:lnTo>
                    <a:pt x="239753" y="745897"/>
                  </a:lnTo>
                  <a:lnTo>
                    <a:pt x="264273" y="707874"/>
                  </a:lnTo>
                  <a:lnTo>
                    <a:pt x="289839" y="670607"/>
                  </a:lnTo>
                  <a:lnTo>
                    <a:pt x="316428" y="634115"/>
                  </a:lnTo>
                  <a:lnTo>
                    <a:pt x="344022" y="598420"/>
                  </a:lnTo>
                  <a:lnTo>
                    <a:pt x="372599" y="563542"/>
                  </a:lnTo>
                  <a:lnTo>
                    <a:pt x="402138" y="529502"/>
                  </a:lnTo>
                  <a:lnTo>
                    <a:pt x="432619" y="496321"/>
                  </a:lnTo>
                  <a:lnTo>
                    <a:pt x="464020" y="464019"/>
                  </a:lnTo>
                  <a:lnTo>
                    <a:pt x="496322" y="432618"/>
                  </a:lnTo>
                  <a:lnTo>
                    <a:pt x="529503" y="402137"/>
                  </a:lnTo>
                  <a:lnTo>
                    <a:pt x="563543" y="372598"/>
                  </a:lnTo>
                  <a:lnTo>
                    <a:pt x="598421" y="344022"/>
                  </a:lnTo>
                  <a:lnTo>
                    <a:pt x="634116" y="316428"/>
                  </a:lnTo>
                  <a:lnTo>
                    <a:pt x="670608" y="289838"/>
                  </a:lnTo>
                  <a:lnTo>
                    <a:pt x="707876" y="264273"/>
                  </a:lnTo>
                  <a:lnTo>
                    <a:pt x="745898" y="239752"/>
                  </a:lnTo>
                  <a:lnTo>
                    <a:pt x="784656" y="216298"/>
                  </a:lnTo>
                  <a:lnTo>
                    <a:pt x="824127" y="193930"/>
                  </a:lnTo>
                  <a:lnTo>
                    <a:pt x="864291" y="172670"/>
                  </a:lnTo>
                  <a:lnTo>
                    <a:pt x="905127" y="152537"/>
                  </a:lnTo>
                  <a:lnTo>
                    <a:pt x="946615" y="133553"/>
                  </a:lnTo>
                  <a:lnTo>
                    <a:pt x="988734" y="115739"/>
                  </a:lnTo>
                  <a:lnTo>
                    <a:pt x="1031463" y="99115"/>
                  </a:lnTo>
                  <a:lnTo>
                    <a:pt x="1074782" y="83702"/>
                  </a:lnTo>
                  <a:lnTo>
                    <a:pt x="1118669" y="69520"/>
                  </a:lnTo>
                  <a:lnTo>
                    <a:pt x="1163104" y="56591"/>
                  </a:lnTo>
                  <a:lnTo>
                    <a:pt x="1208067" y="44935"/>
                  </a:lnTo>
                  <a:lnTo>
                    <a:pt x="1253536" y="34572"/>
                  </a:lnTo>
                  <a:lnTo>
                    <a:pt x="1299491" y="25524"/>
                  </a:lnTo>
                  <a:lnTo>
                    <a:pt x="1345911" y="17811"/>
                  </a:lnTo>
                  <a:lnTo>
                    <a:pt x="1392776" y="11454"/>
                  </a:lnTo>
                  <a:lnTo>
                    <a:pt x="1440064" y="6474"/>
                  </a:lnTo>
                  <a:lnTo>
                    <a:pt x="1487756" y="2891"/>
                  </a:lnTo>
                  <a:lnTo>
                    <a:pt x="1535829" y="726"/>
                  </a:lnTo>
                  <a:lnTo>
                    <a:pt x="1584265" y="0"/>
                  </a:lnTo>
                  <a:lnTo>
                    <a:pt x="1632699" y="726"/>
                  </a:lnTo>
                  <a:lnTo>
                    <a:pt x="1680773" y="2891"/>
                  </a:lnTo>
                  <a:lnTo>
                    <a:pt x="1728464" y="6474"/>
                  </a:lnTo>
                  <a:lnTo>
                    <a:pt x="1775752" y="11454"/>
                  </a:lnTo>
                  <a:lnTo>
                    <a:pt x="1822616" y="17811"/>
                  </a:lnTo>
                  <a:lnTo>
                    <a:pt x="1869036" y="25524"/>
                  </a:lnTo>
                  <a:lnTo>
                    <a:pt x="1914991" y="34572"/>
                  </a:lnTo>
                  <a:lnTo>
                    <a:pt x="1960460" y="44935"/>
                  </a:lnTo>
                  <a:lnTo>
                    <a:pt x="2005422" y="56591"/>
                  </a:lnTo>
                  <a:lnTo>
                    <a:pt x="2049857" y="69520"/>
                  </a:lnTo>
                  <a:lnTo>
                    <a:pt x="2093744" y="83702"/>
                  </a:lnTo>
                  <a:lnTo>
                    <a:pt x="2137062" y="99115"/>
                  </a:lnTo>
                  <a:lnTo>
                    <a:pt x="2179791" y="115739"/>
                  </a:lnTo>
                  <a:lnTo>
                    <a:pt x="2221910" y="133553"/>
                  </a:lnTo>
                  <a:lnTo>
                    <a:pt x="2263398" y="152537"/>
                  </a:lnTo>
                  <a:lnTo>
                    <a:pt x="2304234" y="172670"/>
                  </a:lnTo>
                  <a:lnTo>
                    <a:pt x="2344398" y="193930"/>
                  </a:lnTo>
                  <a:lnTo>
                    <a:pt x="2383869" y="216298"/>
                  </a:lnTo>
                  <a:lnTo>
                    <a:pt x="2422626" y="239752"/>
                  </a:lnTo>
                  <a:lnTo>
                    <a:pt x="2460649" y="264273"/>
                  </a:lnTo>
                  <a:lnTo>
                    <a:pt x="2497916" y="289838"/>
                  </a:lnTo>
                  <a:lnTo>
                    <a:pt x="2534408" y="316428"/>
                  </a:lnTo>
                  <a:lnTo>
                    <a:pt x="2570103" y="344022"/>
                  </a:lnTo>
                  <a:lnTo>
                    <a:pt x="2604981" y="372598"/>
                  </a:lnTo>
                  <a:lnTo>
                    <a:pt x="2639021" y="402137"/>
                  </a:lnTo>
                  <a:lnTo>
                    <a:pt x="2672202" y="432618"/>
                  </a:lnTo>
                  <a:lnTo>
                    <a:pt x="2704504" y="464019"/>
                  </a:lnTo>
                  <a:lnTo>
                    <a:pt x="2735905" y="496321"/>
                  </a:lnTo>
                  <a:lnTo>
                    <a:pt x="2766386" y="529502"/>
                  </a:lnTo>
                  <a:lnTo>
                    <a:pt x="2795925" y="563542"/>
                  </a:lnTo>
                  <a:lnTo>
                    <a:pt x="2824501" y="598420"/>
                  </a:lnTo>
                  <a:lnTo>
                    <a:pt x="2852095" y="634115"/>
                  </a:lnTo>
                  <a:lnTo>
                    <a:pt x="2878685" y="670607"/>
                  </a:lnTo>
                  <a:lnTo>
                    <a:pt x="2904250" y="707874"/>
                  </a:lnTo>
                  <a:lnTo>
                    <a:pt x="2928771" y="745897"/>
                  </a:lnTo>
                  <a:lnTo>
                    <a:pt x="2952225" y="784654"/>
                  </a:lnTo>
                  <a:lnTo>
                    <a:pt x="2974593" y="824125"/>
                  </a:lnTo>
                  <a:lnTo>
                    <a:pt x="2995853" y="864289"/>
                  </a:lnTo>
                  <a:lnTo>
                    <a:pt x="3015986" y="905125"/>
                  </a:lnTo>
                  <a:lnTo>
                    <a:pt x="3034969" y="946613"/>
                  </a:lnTo>
                  <a:lnTo>
                    <a:pt x="3052784" y="988732"/>
                  </a:lnTo>
                  <a:lnTo>
                    <a:pt x="3069408" y="1031460"/>
                  </a:lnTo>
                  <a:lnTo>
                    <a:pt x="3084821" y="1074779"/>
                  </a:lnTo>
                  <a:lnTo>
                    <a:pt x="3099003" y="1118666"/>
                  </a:lnTo>
                  <a:lnTo>
                    <a:pt x="3111932" y="1163101"/>
                  </a:lnTo>
                  <a:lnTo>
                    <a:pt x="3123588" y="1208063"/>
                  </a:lnTo>
                  <a:lnTo>
                    <a:pt x="3133951" y="1253532"/>
                  </a:lnTo>
                  <a:lnTo>
                    <a:pt x="3142999" y="1299487"/>
                  </a:lnTo>
                  <a:lnTo>
                    <a:pt x="3150712" y="1345907"/>
                  </a:lnTo>
                  <a:lnTo>
                    <a:pt x="3157069" y="1392771"/>
                  </a:lnTo>
                  <a:lnTo>
                    <a:pt x="3162049" y="1440059"/>
                  </a:lnTo>
                  <a:lnTo>
                    <a:pt x="3165632" y="1487750"/>
                  </a:lnTo>
                  <a:lnTo>
                    <a:pt x="3167797" y="1535823"/>
                  </a:lnTo>
                  <a:lnTo>
                    <a:pt x="3168523" y="1584258"/>
                  </a:lnTo>
                  <a:lnTo>
                    <a:pt x="3167797" y="1632693"/>
                  </a:lnTo>
                  <a:lnTo>
                    <a:pt x="3165632" y="1680767"/>
                  </a:lnTo>
                  <a:lnTo>
                    <a:pt x="3162049" y="1728458"/>
                  </a:lnTo>
                  <a:lnTo>
                    <a:pt x="3157069" y="1775746"/>
                  </a:lnTo>
                  <a:lnTo>
                    <a:pt x="3150712" y="1822610"/>
                  </a:lnTo>
                  <a:lnTo>
                    <a:pt x="3142999" y="1869030"/>
                  </a:lnTo>
                  <a:lnTo>
                    <a:pt x="3133951" y="1914985"/>
                  </a:lnTo>
                  <a:lnTo>
                    <a:pt x="3123588" y="1960454"/>
                  </a:lnTo>
                  <a:lnTo>
                    <a:pt x="3111932" y="2005416"/>
                  </a:lnTo>
                  <a:lnTo>
                    <a:pt x="3099003" y="2049851"/>
                  </a:lnTo>
                  <a:lnTo>
                    <a:pt x="3084821" y="2093738"/>
                  </a:lnTo>
                  <a:lnTo>
                    <a:pt x="3069408" y="2137056"/>
                  </a:lnTo>
                  <a:lnTo>
                    <a:pt x="3052784" y="2179785"/>
                  </a:lnTo>
                  <a:lnTo>
                    <a:pt x="3034969" y="2221904"/>
                  </a:lnTo>
                  <a:lnTo>
                    <a:pt x="3015986" y="2263392"/>
                  </a:lnTo>
                  <a:lnTo>
                    <a:pt x="2995853" y="2304228"/>
                  </a:lnTo>
                  <a:lnTo>
                    <a:pt x="2974593" y="2344392"/>
                  </a:lnTo>
                  <a:lnTo>
                    <a:pt x="2952225" y="2383863"/>
                  </a:lnTo>
                  <a:lnTo>
                    <a:pt x="2928771" y="2422620"/>
                  </a:lnTo>
                  <a:lnTo>
                    <a:pt x="2904250" y="2460643"/>
                  </a:lnTo>
                  <a:lnTo>
                    <a:pt x="2878685" y="2497910"/>
                  </a:lnTo>
                  <a:lnTo>
                    <a:pt x="2852095" y="2534402"/>
                  </a:lnTo>
                  <a:lnTo>
                    <a:pt x="2824501" y="2570097"/>
                  </a:lnTo>
                  <a:lnTo>
                    <a:pt x="2795925" y="2604975"/>
                  </a:lnTo>
                  <a:lnTo>
                    <a:pt x="2766386" y="2639015"/>
                  </a:lnTo>
                  <a:lnTo>
                    <a:pt x="2735905" y="2672196"/>
                  </a:lnTo>
                  <a:lnTo>
                    <a:pt x="2704504" y="2704497"/>
                  </a:lnTo>
                  <a:lnTo>
                    <a:pt x="2672202" y="2735899"/>
                  </a:lnTo>
                  <a:lnTo>
                    <a:pt x="2639021" y="2766379"/>
                  </a:lnTo>
                  <a:lnTo>
                    <a:pt x="2604981" y="2795918"/>
                  </a:lnTo>
                  <a:lnTo>
                    <a:pt x="2570103" y="2824495"/>
                  </a:lnTo>
                  <a:lnTo>
                    <a:pt x="2534408" y="2852089"/>
                  </a:lnTo>
                  <a:lnTo>
                    <a:pt x="2497916" y="2878679"/>
                  </a:lnTo>
                  <a:lnTo>
                    <a:pt x="2460649" y="2904244"/>
                  </a:lnTo>
                  <a:lnTo>
                    <a:pt x="2422626" y="2928764"/>
                  </a:lnTo>
                  <a:lnTo>
                    <a:pt x="2383869" y="2952219"/>
                  </a:lnTo>
                  <a:lnTo>
                    <a:pt x="2344398" y="2974587"/>
                  </a:lnTo>
                  <a:lnTo>
                    <a:pt x="2304234" y="2995847"/>
                  </a:lnTo>
                  <a:lnTo>
                    <a:pt x="2263398" y="3015980"/>
                  </a:lnTo>
                  <a:lnTo>
                    <a:pt x="2221910" y="3034963"/>
                  </a:lnTo>
                  <a:lnTo>
                    <a:pt x="2179791" y="3052778"/>
                  </a:lnTo>
                  <a:lnTo>
                    <a:pt x="2137062" y="3069402"/>
                  </a:lnTo>
                  <a:lnTo>
                    <a:pt x="2093744" y="3084815"/>
                  </a:lnTo>
                  <a:lnTo>
                    <a:pt x="2049857" y="3098997"/>
                  </a:lnTo>
                  <a:lnTo>
                    <a:pt x="2005422" y="3111926"/>
                  </a:lnTo>
                  <a:lnTo>
                    <a:pt x="1960460" y="3123582"/>
                  </a:lnTo>
                  <a:lnTo>
                    <a:pt x="1914991" y="3133945"/>
                  </a:lnTo>
                  <a:lnTo>
                    <a:pt x="1869036" y="3142993"/>
                  </a:lnTo>
                  <a:lnTo>
                    <a:pt x="1822616" y="3150706"/>
                  </a:lnTo>
                  <a:lnTo>
                    <a:pt x="1775752" y="3157063"/>
                  </a:lnTo>
                  <a:lnTo>
                    <a:pt x="1728464" y="3162043"/>
                  </a:lnTo>
                  <a:lnTo>
                    <a:pt x="1680773" y="3165626"/>
                  </a:lnTo>
                  <a:lnTo>
                    <a:pt x="1632699" y="3167791"/>
                  </a:lnTo>
                  <a:lnTo>
                    <a:pt x="1584265" y="3168517"/>
                  </a:lnTo>
                  <a:close/>
                </a:path>
              </a:pathLst>
            </a:custGeom>
            <a:solidFill>
              <a:srgbClr val="2967E1"/>
            </a:solidFill>
          </p:spPr>
          <p:txBody>
            <a:bodyPr wrap="square" lIns="0" tIns="0" rIns="0" bIns="0" rtlCol="0"/>
            <a:lstStyle/>
            <a:p>
              <a:endParaRPr/>
            </a:p>
          </p:txBody>
        </p:sp>
      </p:grpSp>
      <p:sp>
        <p:nvSpPr>
          <p:cNvPr id="11" name="object 11"/>
          <p:cNvSpPr txBox="1"/>
          <p:nvPr/>
        </p:nvSpPr>
        <p:spPr>
          <a:xfrm>
            <a:off x="2512399" y="4205350"/>
            <a:ext cx="652780" cy="1787525"/>
          </a:xfrm>
          <a:prstGeom prst="rect">
            <a:avLst/>
          </a:prstGeom>
        </p:spPr>
        <p:txBody>
          <a:bodyPr vert="horz" wrap="square" lIns="0" tIns="13970" rIns="0" bIns="0" rtlCol="0">
            <a:spAutoFit/>
          </a:bodyPr>
          <a:lstStyle/>
          <a:p>
            <a:pPr marL="12700">
              <a:lnSpc>
                <a:spcPct val="100000"/>
              </a:lnSpc>
              <a:spcBef>
                <a:spcPts val="110"/>
              </a:spcBef>
            </a:pPr>
            <a:r>
              <a:rPr sz="11550" spc="-2825" dirty="0">
                <a:latin typeface="Arial Black"/>
                <a:cs typeface="Arial Black"/>
              </a:rPr>
              <a:t>1</a:t>
            </a:r>
            <a:endParaRPr sz="11550">
              <a:latin typeface="Arial Black"/>
              <a:cs typeface="Arial Black"/>
            </a:endParaRPr>
          </a:p>
        </p:txBody>
      </p:sp>
      <p:sp>
        <p:nvSpPr>
          <p:cNvPr id="12" name="object 12"/>
          <p:cNvSpPr/>
          <p:nvPr/>
        </p:nvSpPr>
        <p:spPr>
          <a:xfrm>
            <a:off x="7393716" y="3559240"/>
            <a:ext cx="3168650" cy="3168650"/>
          </a:xfrm>
          <a:custGeom>
            <a:avLst/>
            <a:gdLst/>
            <a:ahLst/>
            <a:cxnLst/>
            <a:rect l="l" t="t" r="r" b="b"/>
            <a:pathLst>
              <a:path w="3168650" h="3168650">
                <a:moveTo>
                  <a:pt x="1584289" y="3168517"/>
                </a:moveTo>
                <a:lnTo>
                  <a:pt x="1535852" y="3167791"/>
                </a:lnTo>
                <a:lnTo>
                  <a:pt x="1487777" y="3165626"/>
                </a:lnTo>
                <a:lnTo>
                  <a:pt x="1440085" y="3162043"/>
                </a:lnTo>
                <a:lnTo>
                  <a:pt x="1392795" y="3157063"/>
                </a:lnTo>
                <a:lnTo>
                  <a:pt x="1345929" y="3150706"/>
                </a:lnTo>
                <a:lnTo>
                  <a:pt x="1299508" y="3142993"/>
                </a:lnTo>
                <a:lnTo>
                  <a:pt x="1253552" y="3133945"/>
                </a:lnTo>
                <a:lnTo>
                  <a:pt x="1208082" y="3123582"/>
                </a:lnTo>
                <a:lnTo>
                  <a:pt x="1163118" y="3111926"/>
                </a:lnTo>
                <a:lnTo>
                  <a:pt x="1118682" y="3098997"/>
                </a:lnTo>
                <a:lnTo>
                  <a:pt x="1074794" y="3084815"/>
                </a:lnTo>
                <a:lnTo>
                  <a:pt x="1031475" y="3069402"/>
                </a:lnTo>
                <a:lnTo>
                  <a:pt x="988745" y="3052778"/>
                </a:lnTo>
                <a:lnTo>
                  <a:pt x="946625" y="3034963"/>
                </a:lnTo>
                <a:lnTo>
                  <a:pt x="905137" y="3015980"/>
                </a:lnTo>
                <a:lnTo>
                  <a:pt x="864299" y="2995847"/>
                </a:lnTo>
                <a:lnTo>
                  <a:pt x="824135" y="2974587"/>
                </a:lnTo>
                <a:lnTo>
                  <a:pt x="784663" y="2952219"/>
                </a:lnTo>
                <a:lnTo>
                  <a:pt x="745905" y="2928764"/>
                </a:lnTo>
                <a:lnTo>
                  <a:pt x="707882" y="2904244"/>
                </a:lnTo>
                <a:lnTo>
                  <a:pt x="670613" y="2878679"/>
                </a:lnTo>
                <a:lnTo>
                  <a:pt x="634121" y="2852089"/>
                </a:lnTo>
                <a:lnTo>
                  <a:pt x="598425" y="2824495"/>
                </a:lnTo>
                <a:lnTo>
                  <a:pt x="563547" y="2795918"/>
                </a:lnTo>
                <a:lnTo>
                  <a:pt x="529507" y="2766379"/>
                </a:lnTo>
                <a:lnTo>
                  <a:pt x="496325" y="2735899"/>
                </a:lnTo>
                <a:lnTo>
                  <a:pt x="464023" y="2704497"/>
                </a:lnTo>
                <a:lnTo>
                  <a:pt x="432621" y="2672196"/>
                </a:lnTo>
                <a:lnTo>
                  <a:pt x="402140" y="2639015"/>
                </a:lnTo>
                <a:lnTo>
                  <a:pt x="372601" y="2604975"/>
                </a:lnTo>
                <a:lnTo>
                  <a:pt x="344024" y="2570097"/>
                </a:lnTo>
                <a:lnTo>
                  <a:pt x="316430" y="2534402"/>
                </a:lnTo>
                <a:lnTo>
                  <a:pt x="289840" y="2497910"/>
                </a:lnTo>
                <a:lnTo>
                  <a:pt x="264274" y="2460643"/>
                </a:lnTo>
                <a:lnTo>
                  <a:pt x="239754" y="2422620"/>
                </a:lnTo>
                <a:lnTo>
                  <a:pt x="216299" y="2383863"/>
                </a:lnTo>
                <a:lnTo>
                  <a:pt x="193931" y="2344392"/>
                </a:lnTo>
                <a:lnTo>
                  <a:pt x="172670" y="2304228"/>
                </a:lnTo>
                <a:lnTo>
                  <a:pt x="152538" y="2263392"/>
                </a:lnTo>
                <a:lnTo>
                  <a:pt x="133554" y="2221904"/>
                </a:lnTo>
                <a:lnTo>
                  <a:pt x="115740" y="2179785"/>
                </a:lnTo>
                <a:lnTo>
                  <a:pt x="99115" y="2137056"/>
                </a:lnTo>
                <a:lnTo>
                  <a:pt x="83702" y="2093738"/>
                </a:lnTo>
                <a:lnTo>
                  <a:pt x="69520" y="2049851"/>
                </a:lnTo>
                <a:lnTo>
                  <a:pt x="56591" y="2005416"/>
                </a:lnTo>
                <a:lnTo>
                  <a:pt x="44935" y="1960454"/>
                </a:lnTo>
                <a:lnTo>
                  <a:pt x="34572" y="1914985"/>
                </a:lnTo>
                <a:lnTo>
                  <a:pt x="25524" y="1869030"/>
                </a:lnTo>
                <a:lnTo>
                  <a:pt x="17811" y="1822610"/>
                </a:lnTo>
                <a:lnTo>
                  <a:pt x="11454" y="1775746"/>
                </a:lnTo>
                <a:lnTo>
                  <a:pt x="6474" y="1728458"/>
                </a:lnTo>
                <a:lnTo>
                  <a:pt x="2891" y="1680767"/>
                </a:lnTo>
                <a:lnTo>
                  <a:pt x="726" y="1632693"/>
                </a:lnTo>
                <a:lnTo>
                  <a:pt x="0" y="1584258"/>
                </a:lnTo>
                <a:lnTo>
                  <a:pt x="726" y="1535823"/>
                </a:lnTo>
                <a:lnTo>
                  <a:pt x="2891" y="1487750"/>
                </a:lnTo>
                <a:lnTo>
                  <a:pt x="6474" y="1440059"/>
                </a:lnTo>
                <a:lnTo>
                  <a:pt x="11454" y="1392771"/>
                </a:lnTo>
                <a:lnTo>
                  <a:pt x="17811" y="1345907"/>
                </a:lnTo>
                <a:lnTo>
                  <a:pt x="25524" y="1299487"/>
                </a:lnTo>
                <a:lnTo>
                  <a:pt x="34572" y="1253532"/>
                </a:lnTo>
                <a:lnTo>
                  <a:pt x="44935" y="1208063"/>
                </a:lnTo>
                <a:lnTo>
                  <a:pt x="56591" y="1163101"/>
                </a:lnTo>
                <a:lnTo>
                  <a:pt x="69520" y="1118666"/>
                </a:lnTo>
                <a:lnTo>
                  <a:pt x="83702" y="1074779"/>
                </a:lnTo>
                <a:lnTo>
                  <a:pt x="99115" y="1031460"/>
                </a:lnTo>
                <a:lnTo>
                  <a:pt x="115740" y="988732"/>
                </a:lnTo>
                <a:lnTo>
                  <a:pt x="133554" y="946613"/>
                </a:lnTo>
                <a:lnTo>
                  <a:pt x="152538" y="905125"/>
                </a:lnTo>
                <a:lnTo>
                  <a:pt x="172670" y="864289"/>
                </a:lnTo>
                <a:lnTo>
                  <a:pt x="193931" y="824125"/>
                </a:lnTo>
                <a:lnTo>
                  <a:pt x="216299" y="784654"/>
                </a:lnTo>
                <a:lnTo>
                  <a:pt x="239754" y="745897"/>
                </a:lnTo>
                <a:lnTo>
                  <a:pt x="264274" y="707874"/>
                </a:lnTo>
                <a:lnTo>
                  <a:pt x="289840" y="670607"/>
                </a:lnTo>
                <a:lnTo>
                  <a:pt x="316430" y="634115"/>
                </a:lnTo>
                <a:lnTo>
                  <a:pt x="344024" y="598420"/>
                </a:lnTo>
                <a:lnTo>
                  <a:pt x="372601" y="563542"/>
                </a:lnTo>
                <a:lnTo>
                  <a:pt x="402140" y="529502"/>
                </a:lnTo>
                <a:lnTo>
                  <a:pt x="432621" y="496321"/>
                </a:lnTo>
                <a:lnTo>
                  <a:pt x="464023" y="464019"/>
                </a:lnTo>
                <a:lnTo>
                  <a:pt x="496325" y="432618"/>
                </a:lnTo>
                <a:lnTo>
                  <a:pt x="529507" y="402137"/>
                </a:lnTo>
                <a:lnTo>
                  <a:pt x="563547" y="372598"/>
                </a:lnTo>
                <a:lnTo>
                  <a:pt x="598425" y="344022"/>
                </a:lnTo>
                <a:lnTo>
                  <a:pt x="634121" y="316428"/>
                </a:lnTo>
                <a:lnTo>
                  <a:pt x="670613" y="289838"/>
                </a:lnTo>
                <a:lnTo>
                  <a:pt x="707882" y="264273"/>
                </a:lnTo>
                <a:lnTo>
                  <a:pt x="745905" y="239752"/>
                </a:lnTo>
                <a:lnTo>
                  <a:pt x="784663" y="216298"/>
                </a:lnTo>
                <a:lnTo>
                  <a:pt x="824135" y="193930"/>
                </a:lnTo>
                <a:lnTo>
                  <a:pt x="864299" y="172670"/>
                </a:lnTo>
                <a:lnTo>
                  <a:pt x="905137" y="152537"/>
                </a:lnTo>
                <a:lnTo>
                  <a:pt x="946625" y="133553"/>
                </a:lnTo>
                <a:lnTo>
                  <a:pt x="988745" y="115739"/>
                </a:lnTo>
                <a:lnTo>
                  <a:pt x="1031475" y="99115"/>
                </a:lnTo>
                <a:lnTo>
                  <a:pt x="1074794" y="83702"/>
                </a:lnTo>
                <a:lnTo>
                  <a:pt x="1118682" y="69520"/>
                </a:lnTo>
                <a:lnTo>
                  <a:pt x="1163118" y="56591"/>
                </a:lnTo>
                <a:lnTo>
                  <a:pt x="1208082" y="44935"/>
                </a:lnTo>
                <a:lnTo>
                  <a:pt x="1253552" y="34572"/>
                </a:lnTo>
                <a:lnTo>
                  <a:pt x="1299508" y="25524"/>
                </a:lnTo>
                <a:lnTo>
                  <a:pt x="1345929" y="17811"/>
                </a:lnTo>
                <a:lnTo>
                  <a:pt x="1392795" y="11454"/>
                </a:lnTo>
                <a:lnTo>
                  <a:pt x="1440085" y="6474"/>
                </a:lnTo>
                <a:lnTo>
                  <a:pt x="1487777" y="2891"/>
                </a:lnTo>
                <a:lnTo>
                  <a:pt x="1535852" y="726"/>
                </a:lnTo>
                <a:lnTo>
                  <a:pt x="1584289" y="0"/>
                </a:lnTo>
                <a:lnTo>
                  <a:pt x="1632724" y="726"/>
                </a:lnTo>
                <a:lnTo>
                  <a:pt x="1680797" y="2891"/>
                </a:lnTo>
                <a:lnTo>
                  <a:pt x="1728488" y="6474"/>
                </a:lnTo>
                <a:lnTo>
                  <a:pt x="1775776" y="11454"/>
                </a:lnTo>
                <a:lnTo>
                  <a:pt x="1822641" y="17811"/>
                </a:lnTo>
                <a:lnTo>
                  <a:pt x="1869061" y="25524"/>
                </a:lnTo>
                <a:lnTo>
                  <a:pt x="1915015" y="34572"/>
                </a:lnTo>
                <a:lnTo>
                  <a:pt x="1960484" y="44935"/>
                </a:lnTo>
                <a:lnTo>
                  <a:pt x="2005447" y="56591"/>
                </a:lnTo>
                <a:lnTo>
                  <a:pt x="2049882" y="69520"/>
                </a:lnTo>
                <a:lnTo>
                  <a:pt x="2093769" y="83702"/>
                </a:lnTo>
                <a:lnTo>
                  <a:pt x="2137087" y="99115"/>
                </a:lnTo>
                <a:lnTo>
                  <a:pt x="2179816" y="115739"/>
                </a:lnTo>
                <a:lnTo>
                  <a:pt x="2221934" y="133553"/>
                </a:lnTo>
                <a:lnTo>
                  <a:pt x="2263422" y="152537"/>
                </a:lnTo>
                <a:lnTo>
                  <a:pt x="2304258" y="172670"/>
                </a:lnTo>
                <a:lnTo>
                  <a:pt x="2344422" y="193930"/>
                </a:lnTo>
                <a:lnTo>
                  <a:pt x="2383893" y="216298"/>
                </a:lnTo>
                <a:lnTo>
                  <a:pt x="2422650" y="239752"/>
                </a:lnTo>
                <a:lnTo>
                  <a:pt x="2460673" y="264273"/>
                </a:lnTo>
                <a:lnTo>
                  <a:pt x="2497941" y="289838"/>
                </a:lnTo>
                <a:lnTo>
                  <a:pt x="2534432" y="316428"/>
                </a:lnTo>
                <a:lnTo>
                  <a:pt x="2570128" y="344022"/>
                </a:lnTo>
                <a:lnTo>
                  <a:pt x="2605005" y="372598"/>
                </a:lnTo>
                <a:lnTo>
                  <a:pt x="2639045" y="402137"/>
                </a:lnTo>
                <a:lnTo>
                  <a:pt x="2672226" y="432618"/>
                </a:lnTo>
                <a:lnTo>
                  <a:pt x="2704528" y="464019"/>
                </a:lnTo>
                <a:lnTo>
                  <a:pt x="2735929" y="496321"/>
                </a:lnTo>
                <a:lnTo>
                  <a:pt x="2766410" y="529502"/>
                </a:lnTo>
                <a:lnTo>
                  <a:pt x="2795949" y="563542"/>
                </a:lnTo>
                <a:lnTo>
                  <a:pt x="2824526" y="598420"/>
                </a:lnTo>
                <a:lnTo>
                  <a:pt x="2852119" y="634115"/>
                </a:lnTo>
                <a:lnTo>
                  <a:pt x="2878709" y="670607"/>
                </a:lnTo>
                <a:lnTo>
                  <a:pt x="2904275" y="707874"/>
                </a:lnTo>
                <a:lnTo>
                  <a:pt x="2928795" y="745897"/>
                </a:lnTo>
                <a:lnTo>
                  <a:pt x="2952249" y="784654"/>
                </a:lnTo>
                <a:lnTo>
                  <a:pt x="2974617" y="824125"/>
                </a:lnTo>
                <a:lnTo>
                  <a:pt x="2995878" y="864289"/>
                </a:lnTo>
                <a:lnTo>
                  <a:pt x="3016010" y="905125"/>
                </a:lnTo>
                <a:lnTo>
                  <a:pt x="3034994" y="946613"/>
                </a:lnTo>
                <a:lnTo>
                  <a:pt x="3052808" y="988732"/>
                </a:lnTo>
                <a:lnTo>
                  <a:pt x="3069432" y="1031460"/>
                </a:lnTo>
                <a:lnTo>
                  <a:pt x="3084845" y="1074779"/>
                </a:lnTo>
                <a:lnTo>
                  <a:pt x="3099027" y="1118666"/>
                </a:lnTo>
                <a:lnTo>
                  <a:pt x="3111956" y="1163101"/>
                </a:lnTo>
                <a:lnTo>
                  <a:pt x="3123613" y="1208063"/>
                </a:lnTo>
                <a:lnTo>
                  <a:pt x="3133975" y="1253532"/>
                </a:lnTo>
                <a:lnTo>
                  <a:pt x="3143023" y="1299487"/>
                </a:lnTo>
                <a:lnTo>
                  <a:pt x="3150736" y="1345907"/>
                </a:lnTo>
                <a:lnTo>
                  <a:pt x="3157093" y="1392771"/>
                </a:lnTo>
                <a:lnTo>
                  <a:pt x="3162073" y="1440059"/>
                </a:lnTo>
                <a:lnTo>
                  <a:pt x="3165656" y="1487750"/>
                </a:lnTo>
                <a:lnTo>
                  <a:pt x="3167822" y="1535823"/>
                </a:lnTo>
                <a:lnTo>
                  <a:pt x="3168548" y="1584258"/>
                </a:lnTo>
                <a:lnTo>
                  <a:pt x="3167822" y="1632693"/>
                </a:lnTo>
                <a:lnTo>
                  <a:pt x="3165656" y="1680767"/>
                </a:lnTo>
                <a:lnTo>
                  <a:pt x="3162073" y="1728458"/>
                </a:lnTo>
                <a:lnTo>
                  <a:pt x="3157093" y="1775746"/>
                </a:lnTo>
                <a:lnTo>
                  <a:pt x="3150736" y="1822610"/>
                </a:lnTo>
                <a:lnTo>
                  <a:pt x="3143023" y="1869030"/>
                </a:lnTo>
                <a:lnTo>
                  <a:pt x="3133975" y="1914985"/>
                </a:lnTo>
                <a:lnTo>
                  <a:pt x="3123613" y="1960454"/>
                </a:lnTo>
                <a:lnTo>
                  <a:pt x="3111956" y="2005416"/>
                </a:lnTo>
                <a:lnTo>
                  <a:pt x="3099027" y="2049851"/>
                </a:lnTo>
                <a:lnTo>
                  <a:pt x="3084845" y="2093738"/>
                </a:lnTo>
                <a:lnTo>
                  <a:pt x="3069432" y="2137056"/>
                </a:lnTo>
                <a:lnTo>
                  <a:pt x="3052808" y="2179785"/>
                </a:lnTo>
                <a:lnTo>
                  <a:pt x="3034994" y="2221904"/>
                </a:lnTo>
                <a:lnTo>
                  <a:pt x="3016010" y="2263392"/>
                </a:lnTo>
                <a:lnTo>
                  <a:pt x="2995878" y="2304228"/>
                </a:lnTo>
                <a:lnTo>
                  <a:pt x="2974617" y="2344392"/>
                </a:lnTo>
                <a:lnTo>
                  <a:pt x="2952249" y="2383863"/>
                </a:lnTo>
                <a:lnTo>
                  <a:pt x="2928795" y="2422620"/>
                </a:lnTo>
                <a:lnTo>
                  <a:pt x="2904275" y="2460643"/>
                </a:lnTo>
                <a:lnTo>
                  <a:pt x="2878709" y="2497910"/>
                </a:lnTo>
                <a:lnTo>
                  <a:pt x="2852119" y="2534402"/>
                </a:lnTo>
                <a:lnTo>
                  <a:pt x="2824526" y="2570097"/>
                </a:lnTo>
                <a:lnTo>
                  <a:pt x="2795949" y="2604975"/>
                </a:lnTo>
                <a:lnTo>
                  <a:pt x="2766410" y="2639015"/>
                </a:lnTo>
                <a:lnTo>
                  <a:pt x="2735929" y="2672196"/>
                </a:lnTo>
                <a:lnTo>
                  <a:pt x="2704528" y="2704497"/>
                </a:lnTo>
                <a:lnTo>
                  <a:pt x="2672226" y="2735899"/>
                </a:lnTo>
                <a:lnTo>
                  <a:pt x="2639045" y="2766379"/>
                </a:lnTo>
                <a:lnTo>
                  <a:pt x="2605005" y="2795918"/>
                </a:lnTo>
                <a:lnTo>
                  <a:pt x="2570128" y="2824495"/>
                </a:lnTo>
                <a:lnTo>
                  <a:pt x="2534432" y="2852089"/>
                </a:lnTo>
                <a:lnTo>
                  <a:pt x="2497941" y="2878679"/>
                </a:lnTo>
                <a:lnTo>
                  <a:pt x="2460673" y="2904244"/>
                </a:lnTo>
                <a:lnTo>
                  <a:pt x="2422650" y="2928764"/>
                </a:lnTo>
                <a:lnTo>
                  <a:pt x="2383893" y="2952219"/>
                </a:lnTo>
                <a:lnTo>
                  <a:pt x="2344422" y="2974587"/>
                </a:lnTo>
                <a:lnTo>
                  <a:pt x="2304258" y="2995847"/>
                </a:lnTo>
                <a:lnTo>
                  <a:pt x="2263422" y="3015980"/>
                </a:lnTo>
                <a:lnTo>
                  <a:pt x="2221934" y="3034963"/>
                </a:lnTo>
                <a:lnTo>
                  <a:pt x="2179816" y="3052778"/>
                </a:lnTo>
                <a:lnTo>
                  <a:pt x="2137087" y="3069402"/>
                </a:lnTo>
                <a:lnTo>
                  <a:pt x="2093769" y="3084815"/>
                </a:lnTo>
                <a:lnTo>
                  <a:pt x="2049882" y="3098997"/>
                </a:lnTo>
                <a:lnTo>
                  <a:pt x="2005447" y="3111926"/>
                </a:lnTo>
                <a:lnTo>
                  <a:pt x="1960484" y="3123582"/>
                </a:lnTo>
                <a:lnTo>
                  <a:pt x="1915015" y="3133945"/>
                </a:lnTo>
                <a:lnTo>
                  <a:pt x="1869061" y="3142993"/>
                </a:lnTo>
                <a:lnTo>
                  <a:pt x="1822641" y="3150706"/>
                </a:lnTo>
                <a:lnTo>
                  <a:pt x="1775776" y="3157063"/>
                </a:lnTo>
                <a:lnTo>
                  <a:pt x="1728488" y="3162043"/>
                </a:lnTo>
                <a:lnTo>
                  <a:pt x="1680797" y="3165626"/>
                </a:lnTo>
                <a:lnTo>
                  <a:pt x="1632724" y="3167791"/>
                </a:lnTo>
                <a:lnTo>
                  <a:pt x="1584289" y="3168517"/>
                </a:lnTo>
                <a:close/>
              </a:path>
            </a:pathLst>
          </a:custGeom>
          <a:solidFill>
            <a:srgbClr val="2967E1"/>
          </a:solidFill>
        </p:spPr>
        <p:txBody>
          <a:bodyPr wrap="square" lIns="0" tIns="0" rIns="0" bIns="0" rtlCol="0"/>
          <a:lstStyle/>
          <a:p>
            <a:endParaRPr/>
          </a:p>
        </p:txBody>
      </p:sp>
      <p:sp>
        <p:nvSpPr>
          <p:cNvPr id="13" name="object 13"/>
          <p:cNvSpPr txBox="1"/>
          <p:nvPr/>
        </p:nvSpPr>
        <p:spPr>
          <a:xfrm>
            <a:off x="8493059" y="4164141"/>
            <a:ext cx="969644" cy="1787525"/>
          </a:xfrm>
          <a:prstGeom prst="rect">
            <a:avLst/>
          </a:prstGeom>
        </p:spPr>
        <p:txBody>
          <a:bodyPr vert="horz" wrap="square" lIns="0" tIns="13970" rIns="0" bIns="0" rtlCol="0">
            <a:spAutoFit/>
          </a:bodyPr>
          <a:lstStyle/>
          <a:p>
            <a:pPr marL="12700">
              <a:lnSpc>
                <a:spcPct val="100000"/>
              </a:lnSpc>
              <a:spcBef>
                <a:spcPts val="110"/>
              </a:spcBef>
            </a:pPr>
            <a:r>
              <a:rPr sz="11550" spc="-360" dirty="0">
                <a:latin typeface="Arial Black"/>
                <a:cs typeface="Arial Black"/>
              </a:rPr>
              <a:t>2</a:t>
            </a:r>
            <a:endParaRPr sz="11550">
              <a:latin typeface="Arial Black"/>
              <a:cs typeface="Arial Black"/>
            </a:endParaRPr>
          </a:p>
        </p:txBody>
      </p:sp>
      <p:sp>
        <p:nvSpPr>
          <p:cNvPr id="14" name="object 14"/>
          <p:cNvSpPr/>
          <p:nvPr/>
        </p:nvSpPr>
        <p:spPr>
          <a:xfrm>
            <a:off x="13864922" y="3559240"/>
            <a:ext cx="3168650" cy="3168650"/>
          </a:xfrm>
          <a:custGeom>
            <a:avLst/>
            <a:gdLst/>
            <a:ahLst/>
            <a:cxnLst/>
            <a:rect l="l" t="t" r="r" b="b"/>
            <a:pathLst>
              <a:path w="3168650" h="3168650">
                <a:moveTo>
                  <a:pt x="1584258" y="3168517"/>
                </a:moveTo>
                <a:lnTo>
                  <a:pt x="1535823" y="3167791"/>
                </a:lnTo>
                <a:lnTo>
                  <a:pt x="1487750" y="3165626"/>
                </a:lnTo>
                <a:lnTo>
                  <a:pt x="1440059" y="3162043"/>
                </a:lnTo>
                <a:lnTo>
                  <a:pt x="1392771" y="3157063"/>
                </a:lnTo>
                <a:lnTo>
                  <a:pt x="1345907" y="3150706"/>
                </a:lnTo>
                <a:lnTo>
                  <a:pt x="1299487" y="3142993"/>
                </a:lnTo>
                <a:lnTo>
                  <a:pt x="1253532" y="3133945"/>
                </a:lnTo>
                <a:lnTo>
                  <a:pt x="1208063" y="3123582"/>
                </a:lnTo>
                <a:lnTo>
                  <a:pt x="1163101" y="3111926"/>
                </a:lnTo>
                <a:lnTo>
                  <a:pt x="1118666" y="3098997"/>
                </a:lnTo>
                <a:lnTo>
                  <a:pt x="1074779" y="3084815"/>
                </a:lnTo>
                <a:lnTo>
                  <a:pt x="1031460" y="3069402"/>
                </a:lnTo>
                <a:lnTo>
                  <a:pt x="988732" y="3052778"/>
                </a:lnTo>
                <a:lnTo>
                  <a:pt x="946613" y="3034963"/>
                </a:lnTo>
                <a:lnTo>
                  <a:pt x="905125" y="3015980"/>
                </a:lnTo>
                <a:lnTo>
                  <a:pt x="864289" y="2995847"/>
                </a:lnTo>
                <a:lnTo>
                  <a:pt x="824125" y="2974587"/>
                </a:lnTo>
                <a:lnTo>
                  <a:pt x="784654" y="2952219"/>
                </a:lnTo>
                <a:lnTo>
                  <a:pt x="745897" y="2928764"/>
                </a:lnTo>
                <a:lnTo>
                  <a:pt x="707874" y="2904244"/>
                </a:lnTo>
                <a:lnTo>
                  <a:pt x="670607" y="2878679"/>
                </a:lnTo>
                <a:lnTo>
                  <a:pt x="634115" y="2852089"/>
                </a:lnTo>
                <a:lnTo>
                  <a:pt x="598420" y="2824495"/>
                </a:lnTo>
                <a:lnTo>
                  <a:pt x="563542" y="2795918"/>
                </a:lnTo>
                <a:lnTo>
                  <a:pt x="529502" y="2766379"/>
                </a:lnTo>
                <a:lnTo>
                  <a:pt x="496321" y="2735899"/>
                </a:lnTo>
                <a:lnTo>
                  <a:pt x="464019" y="2704497"/>
                </a:lnTo>
                <a:lnTo>
                  <a:pt x="432618" y="2672196"/>
                </a:lnTo>
                <a:lnTo>
                  <a:pt x="402137" y="2639015"/>
                </a:lnTo>
                <a:lnTo>
                  <a:pt x="372598" y="2604975"/>
                </a:lnTo>
                <a:lnTo>
                  <a:pt x="344022" y="2570097"/>
                </a:lnTo>
                <a:lnTo>
                  <a:pt x="316428" y="2534402"/>
                </a:lnTo>
                <a:lnTo>
                  <a:pt x="289838" y="2497910"/>
                </a:lnTo>
                <a:lnTo>
                  <a:pt x="264273" y="2460643"/>
                </a:lnTo>
                <a:lnTo>
                  <a:pt x="239752" y="2422620"/>
                </a:lnTo>
                <a:lnTo>
                  <a:pt x="216298" y="2383863"/>
                </a:lnTo>
                <a:lnTo>
                  <a:pt x="193930" y="2344392"/>
                </a:lnTo>
                <a:lnTo>
                  <a:pt x="172670" y="2304228"/>
                </a:lnTo>
                <a:lnTo>
                  <a:pt x="152537" y="2263392"/>
                </a:lnTo>
                <a:lnTo>
                  <a:pt x="133553" y="2221904"/>
                </a:lnTo>
                <a:lnTo>
                  <a:pt x="115739" y="2179785"/>
                </a:lnTo>
                <a:lnTo>
                  <a:pt x="99115" y="2137056"/>
                </a:lnTo>
                <a:lnTo>
                  <a:pt x="83702" y="2093738"/>
                </a:lnTo>
                <a:lnTo>
                  <a:pt x="69520" y="2049851"/>
                </a:lnTo>
                <a:lnTo>
                  <a:pt x="56591" y="2005416"/>
                </a:lnTo>
                <a:lnTo>
                  <a:pt x="44935" y="1960454"/>
                </a:lnTo>
                <a:lnTo>
                  <a:pt x="34572" y="1914985"/>
                </a:lnTo>
                <a:lnTo>
                  <a:pt x="25524" y="1869030"/>
                </a:lnTo>
                <a:lnTo>
                  <a:pt x="17811" y="1822610"/>
                </a:lnTo>
                <a:lnTo>
                  <a:pt x="11454" y="1775746"/>
                </a:lnTo>
                <a:lnTo>
                  <a:pt x="6474" y="1728458"/>
                </a:lnTo>
                <a:lnTo>
                  <a:pt x="2891" y="1680767"/>
                </a:lnTo>
                <a:lnTo>
                  <a:pt x="726" y="1632693"/>
                </a:lnTo>
                <a:lnTo>
                  <a:pt x="0" y="1584258"/>
                </a:lnTo>
                <a:lnTo>
                  <a:pt x="726" y="1535823"/>
                </a:lnTo>
                <a:lnTo>
                  <a:pt x="2891" y="1487750"/>
                </a:lnTo>
                <a:lnTo>
                  <a:pt x="6474" y="1440059"/>
                </a:lnTo>
                <a:lnTo>
                  <a:pt x="11454" y="1392771"/>
                </a:lnTo>
                <a:lnTo>
                  <a:pt x="17811" y="1345907"/>
                </a:lnTo>
                <a:lnTo>
                  <a:pt x="25524" y="1299487"/>
                </a:lnTo>
                <a:lnTo>
                  <a:pt x="34572" y="1253532"/>
                </a:lnTo>
                <a:lnTo>
                  <a:pt x="44935" y="1208063"/>
                </a:lnTo>
                <a:lnTo>
                  <a:pt x="56591" y="1163101"/>
                </a:lnTo>
                <a:lnTo>
                  <a:pt x="69520" y="1118666"/>
                </a:lnTo>
                <a:lnTo>
                  <a:pt x="83702" y="1074779"/>
                </a:lnTo>
                <a:lnTo>
                  <a:pt x="99115" y="1031460"/>
                </a:lnTo>
                <a:lnTo>
                  <a:pt x="115739" y="988732"/>
                </a:lnTo>
                <a:lnTo>
                  <a:pt x="133553" y="946613"/>
                </a:lnTo>
                <a:lnTo>
                  <a:pt x="152537" y="905125"/>
                </a:lnTo>
                <a:lnTo>
                  <a:pt x="172670" y="864289"/>
                </a:lnTo>
                <a:lnTo>
                  <a:pt x="193930" y="824125"/>
                </a:lnTo>
                <a:lnTo>
                  <a:pt x="216298" y="784654"/>
                </a:lnTo>
                <a:lnTo>
                  <a:pt x="239752" y="745897"/>
                </a:lnTo>
                <a:lnTo>
                  <a:pt x="264273" y="707874"/>
                </a:lnTo>
                <a:lnTo>
                  <a:pt x="289838" y="670607"/>
                </a:lnTo>
                <a:lnTo>
                  <a:pt x="316428" y="634115"/>
                </a:lnTo>
                <a:lnTo>
                  <a:pt x="344022" y="598420"/>
                </a:lnTo>
                <a:lnTo>
                  <a:pt x="372598" y="563542"/>
                </a:lnTo>
                <a:lnTo>
                  <a:pt x="402137" y="529502"/>
                </a:lnTo>
                <a:lnTo>
                  <a:pt x="432618" y="496321"/>
                </a:lnTo>
                <a:lnTo>
                  <a:pt x="464019" y="464019"/>
                </a:lnTo>
                <a:lnTo>
                  <a:pt x="496321" y="432618"/>
                </a:lnTo>
                <a:lnTo>
                  <a:pt x="529502" y="402137"/>
                </a:lnTo>
                <a:lnTo>
                  <a:pt x="563542" y="372598"/>
                </a:lnTo>
                <a:lnTo>
                  <a:pt x="598420" y="344022"/>
                </a:lnTo>
                <a:lnTo>
                  <a:pt x="634115" y="316428"/>
                </a:lnTo>
                <a:lnTo>
                  <a:pt x="670607" y="289838"/>
                </a:lnTo>
                <a:lnTo>
                  <a:pt x="707874" y="264273"/>
                </a:lnTo>
                <a:lnTo>
                  <a:pt x="745897" y="239752"/>
                </a:lnTo>
                <a:lnTo>
                  <a:pt x="784654" y="216298"/>
                </a:lnTo>
                <a:lnTo>
                  <a:pt x="824125" y="193930"/>
                </a:lnTo>
                <a:lnTo>
                  <a:pt x="864289" y="172670"/>
                </a:lnTo>
                <a:lnTo>
                  <a:pt x="905125" y="152537"/>
                </a:lnTo>
                <a:lnTo>
                  <a:pt x="946613" y="133553"/>
                </a:lnTo>
                <a:lnTo>
                  <a:pt x="988732" y="115739"/>
                </a:lnTo>
                <a:lnTo>
                  <a:pt x="1031460" y="99115"/>
                </a:lnTo>
                <a:lnTo>
                  <a:pt x="1074779" y="83702"/>
                </a:lnTo>
                <a:lnTo>
                  <a:pt x="1118666" y="69520"/>
                </a:lnTo>
                <a:lnTo>
                  <a:pt x="1163101" y="56591"/>
                </a:lnTo>
                <a:lnTo>
                  <a:pt x="1208063" y="44935"/>
                </a:lnTo>
                <a:lnTo>
                  <a:pt x="1253532" y="34572"/>
                </a:lnTo>
                <a:lnTo>
                  <a:pt x="1299487" y="25524"/>
                </a:lnTo>
                <a:lnTo>
                  <a:pt x="1345907" y="17811"/>
                </a:lnTo>
                <a:lnTo>
                  <a:pt x="1392771" y="11454"/>
                </a:lnTo>
                <a:lnTo>
                  <a:pt x="1440059" y="6474"/>
                </a:lnTo>
                <a:lnTo>
                  <a:pt x="1487750" y="2891"/>
                </a:lnTo>
                <a:lnTo>
                  <a:pt x="1535823" y="726"/>
                </a:lnTo>
                <a:lnTo>
                  <a:pt x="1584258" y="0"/>
                </a:lnTo>
                <a:lnTo>
                  <a:pt x="1632693" y="726"/>
                </a:lnTo>
                <a:lnTo>
                  <a:pt x="1680767" y="2891"/>
                </a:lnTo>
                <a:lnTo>
                  <a:pt x="1728458" y="6474"/>
                </a:lnTo>
                <a:lnTo>
                  <a:pt x="1775746" y="11454"/>
                </a:lnTo>
                <a:lnTo>
                  <a:pt x="1822610" y="17811"/>
                </a:lnTo>
                <a:lnTo>
                  <a:pt x="1869030" y="25524"/>
                </a:lnTo>
                <a:lnTo>
                  <a:pt x="1914985" y="34572"/>
                </a:lnTo>
                <a:lnTo>
                  <a:pt x="1960454" y="44935"/>
                </a:lnTo>
                <a:lnTo>
                  <a:pt x="2005416" y="56591"/>
                </a:lnTo>
                <a:lnTo>
                  <a:pt x="2049851" y="69520"/>
                </a:lnTo>
                <a:lnTo>
                  <a:pt x="2093738" y="83702"/>
                </a:lnTo>
                <a:lnTo>
                  <a:pt x="2137056" y="99115"/>
                </a:lnTo>
                <a:lnTo>
                  <a:pt x="2179785" y="115739"/>
                </a:lnTo>
                <a:lnTo>
                  <a:pt x="2221904" y="133553"/>
                </a:lnTo>
                <a:lnTo>
                  <a:pt x="2263392" y="152537"/>
                </a:lnTo>
                <a:lnTo>
                  <a:pt x="2304228" y="172670"/>
                </a:lnTo>
                <a:lnTo>
                  <a:pt x="2344392" y="193930"/>
                </a:lnTo>
                <a:lnTo>
                  <a:pt x="2383863" y="216298"/>
                </a:lnTo>
                <a:lnTo>
                  <a:pt x="2422620" y="239752"/>
                </a:lnTo>
                <a:lnTo>
                  <a:pt x="2460643" y="264273"/>
                </a:lnTo>
                <a:lnTo>
                  <a:pt x="2497910" y="289838"/>
                </a:lnTo>
                <a:lnTo>
                  <a:pt x="2534402" y="316428"/>
                </a:lnTo>
                <a:lnTo>
                  <a:pt x="2570097" y="344022"/>
                </a:lnTo>
                <a:lnTo>
                  <a:pt x="2604975" y="372598"/>
                </a:lnTo>
                <a:lnTo>
                  <a:pt x="2639015" y="402137"/>
                </a:lnTo>
                <a:lnTo>
                  <a:pt x="2672196" y="432618"/>
                </a:lnTo>
                <a:lnTo>
                  <a:pt x="2704497" y="464019"/>
                </a:lnTo>
                <a:lnTo>
                  <a:pt x="2735899" y="496321"/>
                </a:lnTo>
                <a:lnTo>
                  <a:pt x="2766379" y="529502"/>
                </a:lnTo>
                <a:lnTo>
                  <a:pt x="2795918" y="563542"/>
                </a:lnTo>
                <a:lnTo>
                  <a:pt x="2824495" y="598420"/>
                </a:lnTo>
                <a:lnTo>
                  <a:pt x="2852089" y="634115"/>
                </a:lnTo>
                <a:lnTo>
                  <a:pt x="2878679" y="670607"/>
                </a:lnTo>
                <a:lnTo>
                  <a:pt x="2904244" y="707874"/>
                </a:lnTo>
                <a:lnTo>
                  <a:pt x="2928764" y="745897"/>
                </a:lnTo>
                <a:lnTo>
                  <a:pt x="2952219" y="784654"/>
                </a:lnTo>
                <a:lnTo>
                  <a:pt x="2974587" y="824125"/>
                </a:lnTo>
                <a:lnTo>
                  <a:pt x="2995847" y="864289"/>
                </a:lnTo>
                <a:lnTo>
                  <a:pt x="3015980" y="905125"/>
                </a:lnTo>
                <a:lnTo>
                  <a:pt x="3034963" y="946613"/>
                </a:lnTo>
                <a:lnTo>
                  <a:pt x="3052778" y="988732"/>
                </a:lnTo>
                <a:lnTo>
                  <a:pt x="3069402" y="1031460"/>
                </a:lnTo>
                <a:lnTo>
                  <a:pt x="3084815" y="1074779"/>
                </a:lnTo>
                <a:lnTo>
                  <a:pt x="3098997" y="1118666"/>
                </a:lnTo>
                <a:lnTo>
                  <a:pt x="3111926" y="1163101"/>
                </a:lnTo>
                <a:lnTo>
                  <a:pt x="3123582" y="1208063"/>
                </a:lnTo>
                <a:lnTo>
                  <a:pt x="3133945" y="1253532"/>
                </a:lnTo>
                <a:lnTo>
                  <a:pt x="3142993" y="1299487"/>
                </a:lnTo>
                <a:lnTo>
                  <a:pt x="3150706" y="1345907"/>
                </a:lnTo>
                <a:lnTo>
                  <a:pt x="3157063" y="1392771"/>
                </a:lnTo>
                <a:lnTo>
                  <a:pt x="3162043" y="1440059"/>
                </a:lnTo>
                <a:lnTo>
                  <a:pt x="3165626" y="1487750"/>
                </a:lnTo>
                <a:lnTo>
                  <a:pt x="3167791" y="1535823"/>
                </a:lnTo>
                <a:lnTo>
                  <a:pt x="3168517" y="1584258"/>
                </a:lnTo>
                <a:lnTo>
                  <a:pt x="3167791" y="1632693"/>
                </a:lnTo>
                <a:lnTo>
                  <a:pt x="3165626" y="1680767"/>
                </a:lnTo>
                <a:lnTo>
                  <a:pt x="3162043" y="1728458"/>
                </a:lnTo>
                <a:lnTo>
                  <a:pt x="3157063" y="1775746"/>
                </a:lnTo>
                <a:lnTo>
                  <a:pt x="3150706" y="1822610"/>
                </a:lnTo>
                <a:lnTo>
                  <a:pt x="3142993" y="1869030"/>
                </a:lnTo>
                <a:lnTo>
                  <a:pt x="3133945" y="1914985"/>
                </a:lnTo>
                <a:lnTo>
                  <a:pt x="3123582" y="1960454"/>
                </a:lnTo>
                <a:lnTo>
                  <a:pt x="3111926" y="2005416"/>
                </a:lnTo>
                <a:lnTo>
                  <a:pt x="3098997" y="2049851"/>
                </a:lnTo>
                <a:lnTo>
                  <a:pt x="3084815" y="2093738"/>
                </a:lnTo>
                <a:lnTo>
                  <a:pt x="3069402" y="2137056"/>
                </a:lnTo>
                <a:lnTo>
                  <a:pt x="3052778" y="2179785"/>
                </a:lnTo>
                <a:lnTo>
                  <a:pt x="3034963" y="2221904"/>
                </a:lnTo>
                <a:lnTo>
                  <a:pt x="3015980" y="2263392"/>
                </a:lnTo>
                <a:lnTo>
                  <a:pt x="2995847" y="2304228"/>
                </a:lnTo>
                <a:lnTo>
                  <a:pt x="2974587" y="2344392"/>
                </a:lnTo>
                <a:lnTo>
                  <a:pt x="2952219" y="2383863"/>
                </a:lnTo>
                <a:lnTo>
                  <a:pt x="2928764" y="2422620"/>
                </a:lnTo>
                <a:lnTo>
                  <a:pt x="2904244" y="2460643"/>
                </a:lnTo>
                <a:lnTo>
                  <a:pt x="2878679" y="2497910"/>
                </a:lnTo>
                <a:lnTo>
                  <a:pt x="2852089" y="2534402"/>
                </a:lnTo>
                <a:lnTo>
                  <a:pt x="2824495" y="2570097"/>
                </a:lnTo>
                <a:lnTo>
                  <a:pt x="2795918" y="2604975"/>
                </a:lnTo>
                <a:lnTo>
                  <a:pt x="2766379" y="2639015"/>
                </a:lnTo>
                <a:lnTo>
                  <a:pt x="2735899" y="2672196"/>
                </a:lnTo>
                <a:lnTo>
                  <a:pt x="2704497" y="2704497"/>
                </a:lnTo>
                <a:lnTo>
                  <a:pt x="2672196" y="2735899"/>
                </a:lnTo>
                <a:lnTo>
                  <a:pt x="2639015" y="2766379"/>
                </a:lnTo>
                <a:lnTo>
                  <a:pt x="2604975" y="2795918"/>
                </a:lnTo>
                <a:lnTo>
                  <a:pt x="2570097" y="2824495"/>
                </a:lnTo>
                <a:lnTo>
                  <a:pt x="2534402" y="2852089"/>
                </a:lnTo>
                <a:lnTo>
                  <a:pt x="2497910" y="2878679"/>
                </a:lnTo>
                <a:lnTo>
                  <a:pt x="2460643" y="2904244"/>
                </a:lnTo>
                <a:lnTo>
                  <a:pt x="2422620" y="2928764"/>
                </a:lnTo>
                <a:lnTo>
                  <a:pt x="2383863" y="2952219"/>
                </a:lnTo>
                <a:lnTo>
                  <a:pt x="2344392" y="2974587"/>
                </a:lnTo>
                <a:lnTo>
                  <a:pt x="2304228" y="2995847"/>
                </a:lnTo>
                <a:lnTo>
                  <a:pt x="2263392" y="3015980"/>
                </a:lnTo>
                <a:lnTo>
                  <a:pt x="2221904" y="3034963"/>
                </a:lnTo>
                <a:lnTo>
                  <a:pt x="2179785" y="3052778"/>
                </a:lnTo>
                <a:lnTo>
                  <a:pt x="2137056" y="3069402"/>
                </a:lnTo>
                <a:lnTo>
                  <a:pt x="2093738" y="3084815"/>
                </a:lnTo>
                <a:lnTo>
                  <a:pt x="2049851" y="3098997"/>
                </a:lnTo>
                <a:lnTo>
                  <a:pt x="2005416" y="3111926"/>
                </a:lnTo>
                <a:lnTo>
                  <a:pt x="1960454" y="3123582"/>
                </a:lnTo>
                <a:lnTo>
                  <a:pt x="1914985" y="3133945"/>
                </a:lnTo>
                <a:lnTo>
                  <a:pt x="1869030" y="3142993"/>
                </a:lnTo>
                <a:lnTo>
                  <a:pt x="1822610" y="3150706"/>
                </a:lnTo>
                <a:lnTo>
                  <a:pt x="1775746" y="3157063"/>
                </a:lnTo>
                <a:lnTo>
                  <a:pt x="1728458" y="3162043"/>
                </a:lnTo>
                <a:lnTo>
                  <a:pt x="1680767" y="3165626"/>
                </a:lnTo>
                <a:lnTo>
                  <a:pt x="1632693" y="3167791"/>
                </a:lnTo>
                <a:lnTo>
                  <a:pt x="1584258" y="3168517"/>
                </a:lnTo>
                <a:close/>
              </a:path>
            </a:pathLst>
          </a:custGeom>
          <a:solidFill>
            <a:srgbClr val="2967E1"/>
          </a:solidFill>
        </p:spPr>
        <p:txBody>
          <a:bodyPr wrap="square" lIns="0" tIns="0" rIns="0" bIns="0" rtlCol="0"/>
          <a:lstStyle/>
          <a:p>
            <a:endParaRPr/>
          </a:p>
        </p:txBody>
      </p:sp>
      <p:sp>
        <p:nvSpPr>
          <p:cNvPr id="15" name="object 15"/>
          <p:cNvSpPr txBox="1"/>
          <p:nvPr/>
        </p:nvSpPr>
        <p:spPr>
          <a:xfrm>
            <a:off x="14979594" y="4164141"/>
            <a:ext cx="939165" cy="1787525"/>
          </a:xfrm>
          <a:prstGeom prst="rect">
            <a:avLst/>
          </a:prstGeom>
        </p:spPr>
        <p:txBody>
          <a:bodyPr vert="horz" wrap="square" lIns="0" tIns="13970" rIns="0" bIns="0" rtlCol="0">
            <a:spAutoFit/>
          </a:bodyPr>
          <a:lstStyle/>
          <a:p>
            <a:pPr marL="12700">
              <a:lnSpc>
                <a:spcPct val="100000"/>
              </a:lnSpc>
              <a:spcBef>
                <a:spcPts val="110"/>
              </a:spcBef>
            </a:pPr>
            <a:r>
              <a:rPr sz="11550" spc="-590" dirty="0">
                <a:latin typeface="Arial Black"/>
                <a:cs typeface="Arial Black"/>
              </a:rPr>
              <a:t>3</a:t>
            </a:r>
            <a:endParaRPr sz="11550">
              <a:latin typeface="Arial Black"/>
              <a:cs typeface="Arial Black"/>
            </a:endParaRPr>
          </a:p>
        </p:txBody>
      </p:sp>
      <p:sp>
        <p:nvSpPr>
          <p:cNvPr id="16" name="object 16"/>
          <p:cNvSpPr txBox="1">
            <a:spLocks noGrp="1"/>
          </p:cNvSpPr>
          <p:nvPr>
            <p:ph type="title"/>
          </p:nvPr>
        </p:nvSpPr>
        <p:spPr>
          <a:xfrm>
            <a:off x="4417777" y="-80659"/>
            <a:ext cx="9889490" cy="2407920"/>
          </a:xfrm>
          <a:prstGeom prst="rect">
            <a:avLst/>
          </a:prstGeom>
        </p:spPr>
        <p:txBody>
          <a:bodyPr vert="horz" wrap="square" lIns="0" tIns="40005" rIns="0" bIns="0" rtlCol="0">
            <a:spAutoFit/>
          </a:bodyPr>
          <a:lstStyle/>
          <a:p>
            <a:pPr marL="12700" marR="5080" indent="7620">
              <a:lnSpc>
                <a:spcPts val="9320"/>
              </a:lnSpc>
              <a:spcBef>
                <a:spcPts val="315"/>
              </a:spcBef>
            </a:pPr>
            <a:r>
              <a:rPr sz="7850" b="0" spc="-655" dirty="0">
                <a:solidFill>
                  <a:srgbClr val="1B6ABD"/>
                </a:solidFill>
                <a:latin typeface="Arial Black"/>
                <a:cs typeface="Arial Black"/>
              </a:rPr>
              <a:t>EXPERT</a:t>
            </a:r>
            <a:r>
              <a:rPr sz="7850" b="0" spc="-745" dirty="0">
                <a:solidFill>
                  <a:srgbClr val="1B6ABD"/>
                </a:solidFill>
                <a:latin typeface="Arial Black"/>
                <a:cs typeface="Arial Black"/>
              </a:rPr>
              <a:t> </a:t>
            </a:r>
            <a:r>
              <a:rPr sz="7850" b="0" spc="-700" dirty="0">
                <a:solidFill>
                  <a:srgbClr val="1B6ABD"/>
                </a:solidFill>
                <a:latin typeface="Arial Black"/>
                <a:cs typeface="Arial Black"/>
              </a:rPr>
              <a:t>SPEAKER</a:t>
            </a:r>
            <a:r>
              <a:rPr sz="7850" b="0" spc="-740" dirty="0">
                <a:solidFill>
                  <a:srgbClr val="1B6ABD"/>
                </a:solidFill>
                <a:latin typeface="Arial Black"/>
                <a:cs typeface="Arial Black"/>
              </a:rPr>
              <a:t> </a:t>
            </a:r>
            <a:r>
              <a:rPr sz="7850" b="0" spc="-1310" dirty="0">
                <a:solidFill>
                  <a:srgbClr val="1B6ABD"/>
                </a:solidFill>
                <a:latin typeface="Arial Black"/>
                <a:cs typeface="Arial Black"/>
              </a:rPr>
              <a:t>&amp; </a:t>
            </a:r>
            <a:r>
              <a:rPr sz="7850" b="0" spc="-415" dirty="0">
                <a:solidFill>
                  <a:srgbClr val="1B6ABD"/>
                </a:solidFill>
                <a:latin typeface="Arial Black"/>
                <a:cs typeface="Arial Black"/>
              </a:rPr>
              <a:t>ORGANIZING</a:t>
            </a:r>
            <a:r>
              <a:rPr sz="7850" b="0" spc="-740" dirty="0">
                <a:solidFill>
                  <a:srgbClr val="1B6ABD"/>
                </a:solidFill>
                <a:latin typeface="Arial Black"/>
                <a:cs typeface="Arial Black"/>
              </a:rPr>
              <a:t> </a:t>
            </a:r>
            <a:r>
              <a:rPr sz="7850" b="0" spc="-500" dirty="0">
                <a:solidFill>
                  <a:srgbClr val="1B6ABD"/>
                </a:solidFill>
                <a:latin typeface="Arial Black"/>
                <a:cs typeface="Arial Black"/>
              </a:rPr>
              <a:t>TEAM</a:t>
            </a:r>
            <a:endParaRPr sz="7850">
              <a:latin typeface="Arial Black"/>
              <a:cs typeface="Arial Black"/>
            </a:endParaRPr>
          </a:p>
        </p:txBody>
      </p:sp>
      <p:sp>
        <p:nvSpPr>
          <p:cNvPr id="17" name="object 17"/>
          <p:cNvSpPr txBox="1"/>
          <p:nvPr/>
        </p:nvSpPr>
        <p:spPr>
          <a:xfrm>
            <a:off x="576099" y="7590007"/>
            <a:ext cx="4523105" cy="1668780"/>
          </a:xfrm>
          <a:prstGeom prst="rect">
            <a:avLst/>
          </a:prstGeom>
          <a:solidFill>
            <a:srgbClr val="004AAC"/>
          </a:solidFill>
        </p:spPr>
        <p:txBody>
          <a:bodyPr vert="horz" wrap="square" lIns="0" tIns="236220" rIns="0" bIns="0" rtlCol="0">
            <a:spAutoFit/>
          </a:bodyPr>
          <a:lstStyle/>
          <a:p>
            <a:pPr marL="577215" marR="566420" indent="-635" algn="ctr">
              <a:lnSpc>
                <a:spcPct val="114799"/>
              </a:lnSpc>
              <a:spcBef>
                <a:spcPts val="1860"/>
              </a:spcBef>
            </a:pPr>
            <a:r>
              <a:rPr sz="2450" dirty="0">
                <a:solidFill>
                  <a:srgbClr val="FFFFFF"/>
                </a:solidFill>
                <a:latin typeface="Arial Black"/>
                <a:cs typeface="Arial Black"/>
              </a:rPr>
              <a:t>Dr</a:t>
            </a:r>
            <a:r>
              <a:rPr sz="2450" spc="-229" dirty="0">
                <a:solidFill>
                  <a:srgbClr val="FFFFFF"/>
                </a:solidFill>
                <a:latin typeface="Arial Black"/>
                <a:cs typeface="Arial Black"/>
              </a:rPr>
              <a:t> </a:t>
            </a:r>
            <a:r>
              <a:rPr sz="2450" spc="-20" dirty="0">
                <a:solidFill>
                  <a:srgbClr val="FFFFFF"/>
                </a:solidFill>
                <a:latin typeface="Arial Black"/>
                <a:cs typeface="Arial Black"/>
              </a:rPr>
              <a:t>Mandar</a:t>
            </a:r>
            <a:r>
              <a:rPr sz="2450" spc="-220" dirty="0">
                <a:solidFill>
                  <a:srgbClr val="FFFFFF"/>
                </a:solidFill>
                <a:latin typeface="Arial Black"/>
                <a:cs typeface="Arial Black"/>
              </a:rPr>
              <a:t> S </a:t>
            </a:r>
            <a:r>
              <a:rPr sz="2450" spc="-10" dirty="0">
                <a:solidFill>
                  <a:srgbClr val="FFFFFF"/>
                </a:solidFill>
                <a:latin typeface="Arial Black"/>
                <a:cs typeface="Arial Black"/>
              </a:rPr>
              <a:t>Bodas, </a:t>
            </a:r>
            <a:r>
              <a:rPr sz="2450" spc="-50" dirty="0">
                <a:solidFill>
                  <a:srgbClr val="FFFFFF"/>
                </a:solidFill>
                <a:latin typeface="Arial Black"/>
                <a:cs typeface="Arial Black"/>
              </a:rPr>
              <a:t>Solution</a:t>
            </a:r>
            <a:r>
              <a:rPr sz="2450" spc="-180" dirty="0">
                <a:solidFill>
                  <a:srgbClr val="FFFFFF"/>
                </a:solidFill>
                <a:latin typeface="Arial Black"/>
                <a:cs typeface="Arial Black"/>
              </a:rPr>
              <a:t> </a:t>
            </a:r>
            <a:r>
              <a:rPr sz="2450" spc="-20" dirty="0">
                <a:solidFill>
                  <a:srgbClr val="FFFFFF"/>
                </a:solidFill>
                <a:latin typeface="Arial Black"/>
                <a:cs typeface="Arial Black"/>
              </a:rPr>
              <a:t>Consultant, </a:t>
            </a:r>
            <a:r>
              <a:rPr sz="2450" spc="-10" dirty="0">
                <a:solidFill>
                  <a:srgbClr val="FFFFFF"/>
                </a:solidFill>
                <a:latin typeface="Arial Black"/>
                <a:cs typeface="Arial Black"/>
              </a:rPr>
              <a:t>Elsevier</a:t>
            </a:r>
            <a:endParaRPr sz="2450">
              <a:latin typeface="Arial Black"/>
              <a:cs typeface="Arial Black"/>
            </a:endParaRPr>
          </a:p>
        </p:txBody>
      </p:sp>
      <p:sp>
        <p:nvSpPr>
          <p:cNvPr id="18" name="object 18"/>
          <p:cNvSpPr txBox="1"/>
          <p:nvPr/>
        </p:nvSpPr>
        <p:spPr>
          <a:xfrm>
            <a:off x="12999446" y="7590007"/>
            <a:ext cx="4523105" cy="1668780"/>
          </a:xfrm>
          <a:prstGeom prst="rect">
            <a:avLst/>
          </a:prstGeom>
          <a:solidFill>
            <a:srgbClr val="004AAC"/>
          </a:solidFill>
        </p:spPr>
        <p:txBody>
          <a:bodyPr vert="horz" wrap="square" lIns="0" tIns="136525" rIns="0" bIns="0" rtlCol="0">
            <a:spAutoFit/>
          </a:bodyPr>
          <a:lstStyle/>
          <a:p>
            <a:pPr marL="1101725" marR="934719" algn="ctr">
              <a:lnSpc>
                <a:spcPct val="114199"/>
              </a:lnSpc>
              <a:spcBef>
                <a:spcPts val="1075"/>
              </a:spcBef>
            </a:pPr>
            <a:r>
              <a:rPr sz="2050" spc="-35" dirty="0">
                <a:solidFill>
                  <a:srgbClr val="FFFFFF"/>
                </a:solidFill>
                <a:latin typeface="Arial Black"/>
                <a:cs typeface="Arial Black"/>
              </a:rPr>
              <a:t>Prof.</a:t>
            </a:r>
            <a:r>
              <a:rPr sz="2050" spc="-165" dirty="0">
                <a:solidFill>
                  <a:srgbClr val="FFFFFF"/>
                </a:solidFill>
                <a:latin typeface="Arial Black"/>
                <a:cs typeface="Arial Black"/>
              </a:rPr>
              <a:t> </a:t>
            </a:r>
            <a:r>
              <a:rPr sz="2050" spc="-70" dirty="0">
                <a:solidFill>
                  <a:srgbClr val="FFFFFF"/>
                </a:solidFill>
                <a:latin typeface="Arial Black"/>
                <a:cs typeface="Arial Black"/>
              </a:rPr>
              <a:t>Rachna</a:t>
            </a:r>
            <a:r>
              <a:rPr sz="2050" spc="-160" dirty="0">
                <a:solidFill>
                  <a:srgbClr val="FFFFFF"/>
                </a:solidFill>
                <a:latin typeface="Arial Black"/>
                <a:cs typeface="Arial Black"/>
              </a:rPr>
              <a:t> </a:t>
            </a:r>
            <a:r>
              <a:rPr sz="2050" spc="-20" dirty="0">
                <a:solidFill>
                  <a:srgbClr val="FFFFFF"/>
                </a:solidFill>
                <a:latin typeface="Arial Black"/>
                <a:cs typeface="Arial Black"/>
              </a:rPr>
              <a:t>Garg </a:t>
            </a:r>
            <a:r>
              <a:rPr sz="2050" spc="-10" dirty="0">
                <a:solidFill>
                  <a:srgbClr val="FFFFFF"/>
                </a:solidFill>
                <a:latin typeface="Arial Black"/>
                <a:cs typeface="Arial Black"/>
              </a:rPr>
              <a:t>Librarian</a:t>
            </a:r>
            <a:endParaRPr sz="2050">
              <a:latin typeface="Arial Black"/>
              <a:cs typeface="Arial Black"/>
            </a:endParaRPr>
          </a:p>
          <a:p>
            <a:pPr marL="241300" marR="105410" algn="ctr">
              <a:lnSpc>
                <a:spcPct val="114199"/>
              </a:lnSpc>
            </a:pPr>
            <a:r>
              <a:rPr sz="2050" spc="-55" dirty="0">
                <a:solidFill>
                  <a:srgbClr val="FFFFFF"/>
                </a:solidFill>
                <a:latin typeface="Arial Black"/>
                <a:cs typeface="Arial Black"/>
              </a:rPr>
              <a:t>Delhi</a:t>
            </a:r>
            <a:r>
              <a:rPr sz="2050" spc="-135" dirty="0">
                <a:solidFill>
                  <a:srgbClr val="FFFFFF"/>
                </a:solidFill>
                <a:latin typeface="Arial Black"/>
                <a:cs typeface="Arial Black"/>
              </a:rPr>
              <a:t> </a:t>
            </a:r>
            <a:r>
              <a:rPr sz="2050" spc="-50" dirty="0">
                <a:solidFill>
                  <a:srgbClr val="FFFFFF"/>
                </a:solidFill>
                <a:latin typeface="Arial Black"/>
                <a:cs typeface="Arial Black"/>
              </a:rPr>
              <a:t>Technological</a:t>
            </a:r>
            <a:r>
              <a:rPr sz="2050" spc="-130" dirty="0">
                <a:solidFill>
                  <a:srgbClr val="FFFFFF"/>
                </a:solidFill>
                <a:latin typeface="Arial Black"/>
                <a:cs typeface="Arial Black"/>
              </a:rPr>
              <a:t> </a:t>
            </a:r>
            <a:r>
              <a:rPr sz="2050" spc="-35" dirty="0">
                <a:solidFill>
                  <a:srgbClr val="FFFFFF"/>
                </a:solidFill>
                <a:latin typeface="Arial Black"/>
                <a:cs typeface="Arial Black"/>
              </a:rPr>
              <a:t>University </a:t>
            </a:r>
            <a:r>
              <a:rPr sz="2050" spc="-10" dirty="0">
                <a:solidFill>
                  <a:srgbClr val="FFFFFF"/>
                </a:solidFill>
                <a:latin typeface="Arial Black"/>
                <a:cs typeface="Arial Black"/>
              </a:rPr>
              <a:t>Supervisor</a:t>
            </a:r>
            <a:endParaRPr sz="2050">
              <a:latin typeface="Arial Black"/>
              <a:cs typeface="Arial Black"/>
            </a:endParaRPr>
          </a:p>
        </p:txBody>
      </p:sp>
      <p:sp>
        <p:nvSpPr>
          <p:cNvPr id="19" name="object 19"/>
          <p:cNvSpPr txBox="1"/>
          <p:nvPr/>
        </p:nvSpPr>
        <p:spPr>
          <a:xfrm>
            <a:off x="6748729" y="7590007"/>
            <a:ext cx="4523105" cy="1668780"/>
          </a:xfrm>
          <a:prstGeom prst="rect">
            <a:avLst/>
          </a:prstGeom>
          <a:solidFill>
            <a:srgbClr val="004AAC"/>
          </a:solidFill>
        </p:spPr>
        <p:txBody>
          <a:bodyPr vert="horz" wrap="square" lIns="0" tIns="165100" rIns="0" bIns="0" rtlCol="0">
            <a:spAutoFit/>
          </a:bodyPr>
          <a:lstStyle/>
          <a:p>
            <a:pPr marL="1003300" marR="1059815" indent="648335">
              <a:lnSpc>
                <a:spcPct val="114500"/>
              </a:lnSpc>
              <a:spcBef>
                <a:spcPts val="1300"/>
              </a:spcBef>
            </a:pPr>
            <a:r>
              <a:rPr sz="1950" spc="-50" dirty="0">
                <a:solidFill>
                  <a:srgbClr val="FFFFFF"/>
                </a:solidFill>
                <a:latin typeface="Arial Black"/>
                <a:cs typeface="Arial Black"/>
              </a:rPr>
              <a:t>Dr.</a:t>
            </a:r>
            <a:r>
              <a:rPr sz="1950" spc="-170" dirty="0">
                <a:solidFill>
                  <a:srgbClr val="FFFFFF"/>
                </a:solidFill>
                <a:latin typeface="Arial Black"/>
                <a:cs typeface="Arial Black"/>
              </a:rPr>
              <a:t> </a:t>
            </a:r>
            <a:r>
              <a:rPr sz="1950" spc="-10" dirty="0">
                <a:solidFill>
                  <a:srgbClr val="FFFFFF"/>
                </a:solidFill>
                <a:latin typeface="Arial Black"/>
                <a:cs typeface="Arial Black"/>
              </a:rPr>
              <a:t>Lalita </a:t>
            </a:r>
            <a:r>
              <a:rPr sz="1950" spc="-70" dirty="0">
                <a:solidFill>
                  <a:srgbClr val="FFFFFF"/>
                </a:solidFill>
                <a:latin typeface="Arial Black"/>
                <a:cs typeface="Arial Black"/>
              </a:rPr>
              <a:t>Assistant</a:t>
            </a:r>
            <a:r>
              <a:rPr sz="1950" spc="-125" dirty="0">
                <a:solidFill>
                  <a:srgbClr val="FFFFFF"/>
                </a:solidFill>
                <a:latin typeface="Arial Black"/>
                <a:cs typeface="Arial Black"/>
              </a:rPr>
              <a:t> </a:t>
            </a:r>
            <a:r>
              <a:rPr sz="1950" spc="-30" dirty="0">
                <a:solidFill>
                  <a:srgbClr val="FFFFFF"/>
                </a:solidFill>
                <a:latin typeface="Arial Black"/>
                <a:cs typeface="Arial Black"/>
              </a:rPr>
              <a:t>Librarian</a:t>
            </a:r>
            <a:endParaRPr sz="1950">
              <a:latin typeface="Arial Black"/>
              <a:cs typeface="Arial Black"/>
            </a:endParaRPr>
          </a:p>
          <a:p>
            <a:pPr marL="1395730" marR="298450" indent="-1154430">
              <a:lnSpc>
                <a:spcPct val="114500"/>
              </a:lnSpc>
            </a:pPr>
            <a:r>
              <a:rPr sz="1950" spc="-45" dirty="0">
                <a:solidFill>
                  <a:srgbClr val="FFFFFF"/>
                </a:solidFill>
                <a:latin typeface="Arial Black"/>
                <a:cs typeface="Arial Black"/>
              </a:rPr>
              <a:t>Delhi</a:t>
            </a:r>
            <a:r>
              <a:rPr sz="1950" spc="-145" dirty="0">
                <a:solidFill>
                  <a:srgbClr val="FFFFFF"/>
                </a:solidFill>
                <a:latin typeface="Arial Black"/>
                <a:cs typeface="Arial Black"/>
              </a:rPr>
              <a:t> </a:t>
            </a:r>
            <a:r>
              <a:rPr sz="1950" spc="-45" dirty="0">
                <a:solidFill>
                  <a:srgbClr val="FFFFFF"/>
                </a:solidFill>
                <a:latin typeface="Arial Black"/>
                <a:cs typeface="Arial Black"/>
              </a:rPr>
              <a:t>Technological</a:t>
            </a:r>
            <a:r>
              <a:rPr sz="1950" spc="-145" dirty="0">
                <a:solidFill>
                  <a:srgbClr val="FFFFFF"/>
                </a:solidFill>
                <a:latin typeface="Arial Black"/>
                <a:cs typeface="Arial Black"/>
              </a:rPr>
              <a:t> </a:t>
            </a:r>
            <a:r>
              <a:rPr sz="1950" spc="-30" dirty="0">
                <a:solidFill>
                  <a:srgbClr val="FFFFFF"/>
                </a:solidFill>
                <a:latin typeface="Arial Black"/>
                <a:cs typeface="Arial Black"/>
              </a:rPr>
              <a:t>University </a:t>
            </a:r>
            <a:r>
              <a:rPr sz="1950" spc="-10" dirty="0">
                <a:solidFill>
                  <a:srgbClr val="FFFFFF"/>
                </a:solidFill>
                <a:latin typeface="Arial Black"/>
                <a:cs typeface="Arial Black"/>
              </a:rPr>
              <a:t>Coordinater</a:t>
            </a:r>
            <a:endParaRPr sz="1950">
              <a:latin typeface="Arial Black"/>
              <a:cs typeface="Arial Black"/>
            </a:endParaRPr>
          </a:p>
        </p:txBody>
      </p:sp>
      <p:pic>
        <p:nvPicPr>
          <p:cNvPr id="20" name="object 20"/>
          <p:cNvPicPr/>
          <p:nvPr/>
        </p:nvPicPr>
        <p:blipFill>
          <a:blip r:embed="rId7" cstate="print"/>
          <a:stretch>
            <a:fillRect/>
          </a:stretch>
        </p:blipFill>
        <p:spPr>
          <a:xfrm>
            <a:off x="16390315" y="153007"/>
            <a:ext cx="1897681" cy="18976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4683"/>
            </a:xfrm>
            <a:prstGeom prst="rect">
              <a:avLst/>
            </a:prstGeom>
          </p:spPr>
        </p:pic>
        <p:pic>
          <p:nvPicPr>
            <p:cNvPr id="4" name="object 4"/>
            <p:cNvPicPr/>
            <p:nvPr/>
          </p:nvPicPr>
          <p:blipFill>
            <a:blip r:embed="rId3" cstate="print"/>
            <a:stretch>
              <a:fillRect/>
            </a:stretch>
          </p:blipFill>
          <p:spPr>
            <a:xfrm>
              <a:off x="0" y="0"/>
              <a:ext cx="18288000" cy="10287000"/>
            </a:xfrm>
            <a:prstGeom prst="rect">
              <a:avLst/>
            </a:prstGeom>
          </p:spPr>
        </p:pic>
        <p:sp>
          <p:nvSpPr>
            <p:cNvPr id="5" name="object 5"/>
            <p:cNvSpPr/>
            <p:nvPr/>
          </p:nvSpPr>
          <p:spPr>
            <a:xfrm>
              <a:off x="1365302" y="2631277"/>
              <a:ext cx="15558135" cy="6915150"/>
            </a:xfrm>
            <a:custGeom>
              <a:avLst/>
              <a:gdLst/>
              <a:ahLst/>
              <a:cxnLst/>
              <a:rect l="l" t="t" r="r" b="b"/>
              <a:pathLst>
                <a:path w="15558135" h="6915150">
                  <a:moveTo>
                    <a:pt x="15557955" y="6914646"/>
                  </a:moveTo>
                  <a:lnTo>
                    <a:pt x="0" y="6914646"/>
                  </a:lnTo>
                  <a:lnTo>
                    <a:pt x="0" y="0"/>
                  </a:lnTo>
                  <a:lnTo>
                    <a:pt x="15557955" y="0"/>
                  </a:lnTo>
                  <a:lnTo>
                    <a:pt x="15557955" y="6914646"/>
                  </a:lnTo>
                  <a:close/>
                </a:path>
              </a:pathLst>
            </a:custGeom>
            <a:solidFill>
              <a:srgbClr val="1B6ABD"/>
            </a:solidFill>
          </p:spPr>
          <p:txBody>
            <a:bodyPr wrap="square" lIns="0" tIns="0" rIns="0" bIns="0" rtlCol="0"/>
            <a:lstStyle/>
            <a:p>
              <a:endParaRPr/>
            </a:p>
          </p:txBody>
        </p:sp>
        <p:sp>
          <p:nvSpPr>
            <p:cNvPr id="6" name="object 6"/>
            <p:cNvSpPr/>
            <p:nvPr/>
          </p:nvSpPr>
          <p:spPr>
            <a:xfrm>
              <a:off x="1966716" y="3794668"/>
              <a:ext cx="14424025" cy="0"/>
            </a:xfrm>
            <a:custGeom>
              <a:avLst/>
              <a:gdLst/>
              <a:ahLst/>
              <a:cxnLst/>
              <a:rect l="l" t="t" r="r" b="b"/>
              <a:pathLst>
                <a:path w="14424025">
                  <a:moveTo>
                    <a:pt x="0" y="0"/>
                  </a:moveTo>
                  <a:lnTo>
                    <a:pt x="14423612" y="0"/>
                  </a:lnTo>
                </a:path>
              </a:pathLst>
            </a:custGeom>
            <a:ln w="38100">
              <a:solidFill>
                <a:srgbClr val="FFFFFF"/>
              </a:solidFill>
            </a:ln>
          </p:spPr>
          <p:txBody>
            <a:bodyPr wrap="square" lIns="0" tIns="0" rIns="0" bIns="0" rtlCol="0"/>
            <a:lstStyle/>
            <a:p>
              <a:endParaRPr/>
            </a:p>
          </p:txBody>
        </p:sp>
        <p:sp>
          <p:nvSpPr>
            <p:cNvPr id="7" name="object 7"/>
            <p:cNvSpPr/>
            <p:nvPr/>
          </p:nvSpPr>
          <p:spPr>
            <a:xfrm>
              <a:off x="3488182" y="3645534"/>
              <a:ext cx="10934700" cy="298450"/>
            </a:xfrm>
            <a:custGeom>
              <a:avLst/>
              <a:gdLst/>
              <a:ahLst/>
              <a:cxnLst/>
              <a:rect l="l" t="t" r="r" b="b"/>
              <a:pathLst>
                <a:path w="10934700" h="298450">
                  <a:moveTo>
                    <a:pt x="298284" y="149136"/>
                  </a:moveTo>
                  <a:lnTo>
                    <a:pt x="290677" y="101993"/>
                  </a:lnTo>
                  <a:lnTo>
                    <a:pt x="269506" y="61048"/>
                  </a:lnTo>
                  <a:lnTo>
                    <a:pt x="237236" y="28765"/>
                  </a:lnTo>
                  <a:lnTo>
                    <a:pt x="196291" y="7607"/>
                  </a:lnTo>
                  <a:lnTo>
                    <a:pt x="149136" y="0"/>
                  </a:lnTo>
                  <a:lnTo>
                    <a:pt x="102006" y="7607"/>
                  </a:lnTo>
                  <a:lnTo>
                    <a:pt x="61061" y="28765"/>
                  </a:lnTo>
                  <a:lnTo>
                    <a:pt x="28778" y="61048"/>
                  </a:lnTo>
                  <a:lnTo>
                    <a:pt x="7607" y="101993"/>
                  </a:lnTo>
                  <a:lnTo>
                    <a:pt x="0" y="149136"/>
                  </a:lnTo>
                  <a:lnTo>
                    <a:pt x="7607" y="196278"/>
                  </a:lnTo>
                  <a:lnTo>
                    <a:pt x="28778" y="237210"/>
                  </a:lnTo>
                  <a:lnTo>
                    <a:pt x="61061" y="269506"/>
                  </a:lnTo>
                  <a:lnTo>
                    <a:pt x="102006" y="290677"/>
                  </a:lnTo>
                  <a:lnTo>
                    <a:pt x="149136" y="298272"/>
                  </a:lnTo>
                  <a:lnTo>
                    <a:pt x="196291" y="290677"/>
                  </a:lnTo>
                  <a:lnTo>
                    <a:pt x="237236" y="269506"/>
                  </a:lnTo>
                  <a:lnTo>
                    <a:pt x="269506" y="237210"/>
                  </a:lnTo>
                  <a:lnTo>
                    <a:pt x="290677" y="196278"/>
                  </a:lnTo>
                  <a:lnTo>
                    <a:pt x="298284" y="149136"/>
                  </a:lnTo>
                  <a:close/>
                </a:path>
                <a:path w="10934700" h="298450">
                  <a:moveTo>
                    <a:pt x="5804954" y="149136"/>
                  </a:moveTo>
                  <a:lnTo>
                    <a:pt x="5797347" y="101993"/>
                  </a:lnTo>
                  <a:lnTo>
                    <a:pt x="5776176" y="61048"/>
                  </a:lnTo>
                  <a:lnTo>
                    <a:pt x="5743892" y="28765"/>
                  </a:lnTo>
                  <a:lnTo>
                    <a:pt x="5702947" y="7607"/>
                  </a:lnTo>
                  <a:lnTo>
                    <a:pt x="5655805" y="0"/>
                  </a:lnTo>
                  <a:lnTo>
                    <a:pt x="5608675" y="7607"/>
                  </a:lnTo>
                  <a:lnTo>
                    <a:pt x="5567731" y="28765"/>
                  </a:lnTo>
                  <a:lnTo>
                    <a:pt x="5535447" y="61048"/>
                  </a:lnTo>
                  <a:lnTo>
                    <a:pt x="5514276" y="101993"/>
                  </a:lnTo>
                  <a:lnTo>
                    <a:pt x="5506669" y="149136"/>
                  </a:lnTo>
                  <a:lnTo>
                    <a:pt x="5514276" y="196278"/>
                  </a:lnTo>
                  <a:lnTo>
                    <a:pt x="5535447" y="237210"/>
                  </a:lnTo>
                  <a:lnTo>
                    <a:pt x="5567731" y="269506"/>
                  </a:lnTo>
                  <a:lnTo>
                    <a:pt x="5608675" y="290677"/>
                  </a:lnTo>
                  <a:lnTo>
                    <a:pt x="5655805" y="298272"/>
                  </a:lnTo>
                  <a:lnTo>
                    <a:pt x="5702947" y="290677"/>
                  </a:lnTo>
                  <a:lnTo>
                    <a:pt x="5743892" y="269506"/>
                  </a:lnTo>
                  <a:lnTo>
                    <a:pt x="5776176" y="237210"/>
                  </a:lnTo>
                  <a:lnTo>
                    <a:pt x="5797347" y="196278"/>
                  </a:lnTo>
                  <a:lnTo>
                    <a:pt x="5804954" y="149136"/>
                  </a:lnTo>
                  <a:close/>
                </a:path>
                <a:path w="10934700" h="298450">
                  <a:moveTo>
                    <a:pt x="10934637" y="149136"/>
                  </a:moveTo>
                  <a:lnTo>
                    <a:pt x="10927042" y="101993"/>
                  </a:lnTo>
                  <a:lnTo>
                    <a:pt x="10905871" y="61048"/>
                  </a:lnTo>
                  <a:lnTo>
                    <a:pt x="10873588" y="28765"/>
                  </a:lnTo>
                  <a:lnTo>
                    <a:pt x="10832656" y="7607"/>
                  </a:lnTo>
                  <a:lnTo>
                    <a:pt x="10785500" y="0"/>
                  </a:lnTo>
                  <a:lnTo>
                    <a:pt x="10738371" y="7607"/>
                  </a:lnTo>
                  <a:lnTo>
                    <a:pt x="10697426" y="28765"/>
                  </a:lnTo>
                  <a:lnTo>
                    <a:pt x="10665143" y="61048"/>
                  </a:lnTo>
                  <a:lnTo>
                    <a:pt x="10643972" y="101993"/>
                  </a:lnTo>
                  <a:lnTo>
                    <a:pt x="10636364" y="149136"/>
                  </a:lnTo>
                  <a:lnTo>
                    <a:pt x="10643972" y="196278"/>
                  </a:lnTo>
                  <a:lnTo>
                    <a:pt x="10665143" y="237210"/>
                  </a:lnTo>
                  <a:lnTo>
                    <a:pt x="10697426" y="269506"/>
                  </a:lnTo>
                  <a:lnTo>
                    <a:pt x="10738371" y="290677"/>
                  </a:lnTo>
                  <a:lnTo>
                    <a:pt x="10785500" y="298272"/>
                  </a:lnTo>
                  <a:lnTo>
                    <a:pt x="10832656" y="290677"/>
                  </a:lnTo>
                  <a:lnTo>
                    <a:pt x="10873588" y="269506"/>
                  </a:lnTo>
                  <a:lnTo>
                    <a:pt x="10905871" y="237210"/>
                  </a:lnTo>
                  <a:lnTo>
                    <a:pt x="10927042" y="196278"/>
                  </a:lnTo>
                  <a:lnTo>
                    <a:pt x="10934637" y="149136"/>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732111" rIns="0" bIns="0" rtlCol="0">
            <a:spAutoFit/>
          </a:bodyPr>
          <a:lstStyle/>
          <a:p>
            <a:pPr marL="728980">
              <a:lnSpc>
                <a:spcPct val="100000"/>
              </a:lnSpc>
              <a:spcBef>
                <a:spcPts val="110"/>
              </a:spcBef>
            </a:pPr>
            <a:r>
              <a:rPr sz="7850" b="0" spc="-835" dirty="0">
                <a:solidFill>
                  <a:srgbClr val="1B6ABD"/>
                </a:solidFill>
                <a:latin typeface="Arial Black"/>
                <a:cs typeface="Arial Black"/>
              </a:rPr>
              <a:t>KEY</a:t>
            </a:r>
            <a:r>
              <a:rPr sz="7850" b="0" spc="-770" dirty="0">
                <a:solidFill>
                  <a:srgbClr val="1B6ABD"/>
                </a:solidFill>
                <a:latin typeface="Arial Black"/>
                <a:cs typeface="Arial Black"/>
              </a:rPr>
              <a:t> </a:t>
            </a:r>
            <a:r>
              <a:rPr sz="7850" b="0" spc="-330" dirty="0">
                <a:solidFill>
                  <a:srgbClr val="1B6ABD"/>
                </a:solidFill>
                <a:latin typeface="Arial Black"/>
                <a:cs typeface="Arial Black"/>
              </a:rPr>
              <a:t>TOPICS</a:t>
            </a:r>
            <a:endParaRPr sz="7850">
              <a:latin typeface="Arial Black"/>
              <a:cs typeface="Arial Black"/>
            </a:endParaRPr>
          </a:p>
        </p:txBody>
      </p:sp>
      <p:sp>
        <p:nvSpPr>
          <p:cNvPr id="9" name="object 9"/>
          <p:cNvSpPr txBox="1"/>
          <p:nvPr/>
        </p:nvSpPr>
        <p:spPr>
          <a:xfrm>
            <a:off x="1979778" y="4489378"/>
            <a:ext cx="4267835" cy="1739900"/>
          </a:xfrm>
          <a:prstGeom prst="rect">
            <a:avLst/>
          </a:prstGeom>
        </p:spPr>
        <p:txBody>
          <a:bodyPr vert="horz" wrap="square" lIns="0" tIns="12065" rIns="0" bIns="0" rtlCol="0">
            <a:spAutoFit/>
          </a:bodyPr>
          <a:lstStyle/>
          <a:p>
            <a:pPr marL="12700" marR="5080" indent="-635" algn="ctr">
              <a:lnSpc>
                <a:spcPct val="114799"/>
              </a:lnSpc>
              <a:spcBef>
                <a:spcPts val="95"/>
              </a:spcBef>
            </a:pPr>
            <a:r>
              <a:rPr sz="2450" spc="-120" dirty="0">
                <a:solidFill>
                  <a:srgbClr val="FFFFFF"/>
                </a:solidFill>
                <a:latin typeface="Arial Black"/>
                <a:cs typeface="Arial Black"/>
              </a:rPr>
              <a:t>Key</a:t>
            </a:r>
            <a:r>
              <a:rPr sz="2450" spc="-200" dirty="0">
                <a:solidFill>
                  <a:srgbClr val="FFFFFF"/>
                </a:solidFill>
                <a:latin typeface="Arial Black"/>
                <a:cs typeface="Arial Black"/>
              </a:rPr>
              <a:t> </a:t>
            </a:r>
            <a:r>
              <a:rPr sz="2450" spc="-20" dirty="0">
                <a:solidFill>
                  <a:srgbClr val="FFFFFF"/>
                </a:solidFill>
                <a:latin typeface="Arial Black"/>
                <a:cs typeface="Arial Black"/>
              </a:rPr>
              <a:t>factors</a:t>
            </a:r>
            <a:r>
              <a:rPr sz="2450" spc="-200" dirty="0">
                <a:solidFill>
                  <a:srgbClr val="FFFFFF"/>
                </a:solidFill>
                <a:latin typeface="Arial Black"/>
                <a:cs typeface="Arial Black"/>
              </a:rPr>
              <a:t> </a:t>
            </a:r>
            <a:r>
              <a:rPr sz="2450" spc="-10" dirty="0">
                <a:solidFill>
                  <a:srgbClr val="FFFFFF"/>
                </a:solidFill>
                <a:latin typeface="Arial Black"/>
                <a:cs typeface="Arial Black"/>
              </a:rPr>
              <a:t>impacting </a:t>
            </a:r>
            <a:r>
              <a:rPr sz="2450" dirty="0">
                <a:solidFill>
                  <a:srgbClr val="FFFFFF"/>
                </a:solidFill>
                <a:latin typeface="Arial Black"/>
                <a:cs typeface="Arial Black"/>
              </a:rPr>
              <a:t>drug</a:t>
            </a:r>
            <a:r>
              <a:rPr sz="2450" spc="-160" dirty="0">
                <a:solidFill>
                  <a:srgbClr val="FFFFFF"/>
                </a:solidFill>
                <a:latin typeface="Arial Black"/>
                <a:cs typeface="Arial Black"/>
              </a:rPr>
              <a:t> </a:t>
            </a:r>
            <a:r>
              <a:rPr sz="2450" spc="-50" dirty="0">
                <a:solidFill>
                  <a:srgbClr val="FFFFFF"/>
                </a:solidFill>
                <a:latin typeface="Arial Black"/>
                <a:cs typeface="Arial Black"/>
              </a:rPr>
              <a:t>design,</a:t>
            </a:r>
            <a:r>
              <a:rPr sz="2450" spc="-160" dirty="0">
                <a:solidFill>
                  <a:srgbClr val="FFFFFF"/>
                </a:solidFill>
                <a:latin typeface="Arial Black"/>
                <a:cs typeface="Arial Black"/>
              </a:rPr>
              <a:t> </a:t>
            </a:r>
            <a:r>
              <a:rPr sz="2450" spc="-20" dirty="0">
                <a:solidFill>
                  <a:srgbClr val="FFFFFF"/>
                </a:solidFill>
                <a:latin typeface="Arial Black"/>
                <a:cs typeface="Arial Black"/>
              </a:rPr>
              <a:t>highlight</a:t>
            </a:r>
            <a:r>
              <a:rPr sz="2450" spc="-160" dirty="0">
                <a:solidFill>
                  <a:srgbClr val="FFFFFF"/>
                </a:solidFill>
                <a:latin typeface="Arial Black"/>
                <a:cs typeface="Arial Black"/>
              </a:rPr>
              <a:t> </a:t>
            </a:r>
            <a:r>
              <a:rPr sz="2450" spc="-25" dirty="0">
                <a:solidFill>
                  <a:srgbClr val="FFFFFF"/>
                </a:solidFill>
                <a:latin typeface="Arial Black"/>
                <a:cs typeface="Arial Black"/>
              </a:rPr>
              <a:t>the </a:t>
            </a:r>
            <a:r>
              <a:rPr sz="2450" spc="-60" dirty="0">
                <a:solidFill>
                  <a:srgbClr val="FFFFFF"/>
                </a:solidFill>
                <a:latin typeface="Arial Black"/>
                <a:cs typeface="Arial Black"/>
              </a:rPr>
              <a:t>challenges</a:t>
            </a:r>
            <a:r>
              <a:rPr sz="2450" spc="-190" dirty="0">
                <a:solidFill>
                  <a:srgbClr val="FFFFFF"/>
                </a:solidFill>
                <a:latin typeface="Arial Black"/>
                <a:cs typeface="Arial Black"/>
              </a:rPr>
              <a:t> </a:t>
            </a:r>
            <a:r>
              <a:rPr sz="2450" spc="-20" dirty="0">
                <a:solidFill>
                  <a:srgbClr val="FFFFFF"/>
                </a:solidFill>
                <a:latin typeface="Arial Black"/>
                <a:cs typeface="Arial Black"/>
              </a:rPr>
              <a:t>faced,</a:t>
            </a:r>
            <a:r>
              <a:rPr sz="2450" spc="-185" dirty="0">
                <a:solidFill>
                  <a:srgbClr val="FFFFFF"/>
                </a:solidFill>
                <a:latin typeface="Arial Black"/>
                <a:cs typeface="Arial Black"/>
              </a:rPr>
              <a:t> </a:t>
            </a:r>
            <a:r>
              <a:rPr sz="2450" spc="-25" dirty="0">
                <a:solidFill>
                  <a:srgbClr val="FFFFFF"/>
                </a:solidFill>
                <a:latin typeface="Arial Black"/>
                <a:cs typeface="Arial Black"/>
              </a:rPr>
              <a:t>and </a:t>
            </a:r>
            <a:r>
              <a:rPr sz="2450" spc="55" dirty="0">
                <a:solidFill>
                  <a:srgbClr val="FFFFFF"/>
                </a:solidFill>
                <a:latin typeface="Arial Black"/>
                <a:cs typeface="Arial Black"/>
              </a:rPr>
              <a:t>offer</a:t>
            </a:r>
            <a:r>
              <a:rPr sz="2450" spc="-204" dirty="0">
                <a:solidFill>
                  <a:srgbClr val="FFFFFF"/>
                </a:solidFill>
                <a:latin typeface="Arial Black"/>
                <a:cs typeface="Arial Black"/>
              </a:rPr>
              <a:t> </a:t>
            </a:r>
            <a:r>
              <a:rPr sz="2450" spc="-20" dirty="0">
                <a:solidFill>
                  <a:srgbClr val="FFFFFF"/>
                </a:solidFill>
                <a:latin typeface="Arial Black"/>
                <a:cs typeface="Arial Black"/>
              </a:rPr>
              <a:t>potential</a:t>
            </a:r>
            <a:r>
              <a:rPr sz="2450" spc="-204" dirty="0">
                <a:solidFill>
                  <a:srgbClr val="FFFFFF"/>
                </a:solidFill>
                <a:latin typeface="Arial Black"/>
                <a:cs typeface="Arial Black"/>
              </a:rPr>
              <a:t> </a:t>
            </a:r>
            <a:r>
              <a:rPr sz="2450" spc="-10" dirty="0">
                <a:solidFill>
                  <a:srgbClr val="FFFFFF"/>
                </a:solidFill>
                <a:latin typeface="Arial Black"/>
                <a:cs typeface="Arial Black"/>
              </a:rPr>
              <a:t>solutions.</a:t>
            </a:r>
            <a:endParaRPr sz="2450">
              <a:latin typeface="Arial Black"/>
              <a:cs typeface="Arial Black"/>
            </a:endParaRPr>
          </a:p>
        </p:txBody>
      </p:sp>
      <p:sp>
        <p:nvSpPr>
          <p:cNvPr id="10" name="object 10"/>
          <p:cNvSpPr txBox="1"/>
          <p:nvPr/>
        </p:nvSpPr>
        <p:spPr>
          <a:xfrm>
            <a:off x="6863580" y="4489378"/>
            <a:ext cx="4561205" cy="3454400"/>
          </a:xfrm>
          <a:prstGeom prst="rect">
            <a:avLst/>
          </a:prstGeom>
        </p:spPr>
        <p:txBody>
          <a:bodyPr vert="horz" wrap="square" lIns="0" tIns="12065" rIns="0" bIns="0" rtlCol="0">
            <a:spAutoFit/>
          </a:bodyPr>
          <a:lstStyle/>
          <a:p>
            <a:pPr marL="12700" marR="5080" indent="-635" algn="ctr">
              <a:lnSpc>
                <a:spcPct val="114799"/>
              </a:lnSpc>
              <a:spcBef>
                <a:spcPts val="95"/>
              </a:spcBef>
            </a:pPr>
            <a:r>
              <a:rPr sz="2450" spc="-70" dirty="0">
                <a:solidFill>
                  <a:srgbClr val="FFFFFF"/>
                </a:solidFill>
                <a:latin typeface="Arial Black"/>
                <a:cs typeface="Arial Black"/>
              </a:rPr>
              <a:t>Explore</a:t>
            </a:r>
            <a:r>
              <a:rPr sz="2450" spc="-210" dirty="0">
                <a:solidFill>
                  <a:srgbClr val="FFFFFF"/>
                </a:solidFill>
                <a:latin typeface="Arial Black"/>
                <a:cs typeface="Arial Black"/>
              </a:rPr>
              <a:t> </a:t>
            </a:r>
            <a:r>
              <a:rPr sz="2450" spc="-10" dirty="0">
                <a:solidFill>
                  <a:srgbClr val="FFFFFF"/>
                </a:solidFill>
                <a:latin typeface="Arial Black"/>
                <a:cs typeface="Arial Black"/>
              </a:rPr>
              <a:t>the</a:t>
            </a:r>
            <a:r>
              <a:rPr sz="2450" spc="-204" dirty="0">
                <a:solidFill>
                  <a:srgbClr val="FFFFFF"/>
                </a:solidFill>
                <a:latin typeface="Arial Black"/>
                <a:cs typeface="Arial Black"/>
              </a:rPr>
              <a:t> </a:t>
            </a:r>
            <a:r>
              <a:rPr sz="2450" spc="-50" dirty="0">
                <a:solidFill>
                  <a:srgbClr val="FFFFFF"/>
                </a:solidFill>
                <a:latin typeface="Arial Black"/>
                <a:cs typeface="Arial Black"/>
              </a:rPr>
              <a:t>crucial</a:t>
            </a:r>
            <a:r>
              <a:rPr sz="2450" spc="-204" dirty="0">
                <a:solidFill>
                  <a:srgbClr val="FFFFFF"/>
                </a:solidFill>
                <a:latin typeface="Arial Black"/>
                <a:cs typeface="Arial Black"/>
              </a:rPr>
              <a:t> </a:t>
            </a:r>
            <a:r>
              <a:rPr sz="2450" spc="-20" dirty="0">
                <a:solidFill>
                  <a:srgbClr val="FFFFFF"/>
                </a:solidFill>
                <a:latin typeface="Arial Black"/>
                <a:cs typeface="Arial Black"/>
              </a:rPr>
              <a:t>data </a:t>
            </a:r>
            <a:r>
              <a:rPr sz="2450" spc="-25" dirty="0">
                <a:solidFill>
                  <a:srgbClr val="FFFFFF"/>
                </a:solidFill>
                <a:latin typeface="Arial Black"/>
                <a:cs typeface="Arial Black"/>
              </a:rPr>
              <a:t>points</a:t>
            </a:r>
            <a:r>
              <a:rPr sz="2450" spc="-210" dirty="0">
                <a:solidFill>
                  <a:srgbClr val="FFFFFF"/>
                </a:solidFill>
                <a:latin typeface="Arial Black"/>
                <a:cs typeface="Arial Black"/>
              </a:rPr>
              <a:t> </a:t>
            </a:r>
            <a:r>
              <a:rPr sz="2450" dirty="0">
                <a:solidFill>
                  <a:srgbClr val="FFFFFF"/>
                </a:solidFill>
                <a:latin typeface="Arial Black"/>
                <a:cs typeface="Arial Black"/>
              </a:rPr>
              <a:t>required</a:t>
            </a:r>
            <a:r>
              <a:rPr sz="2450" spc="-204" dirty="0">
                <a:solidFill>
                  <a:srgbClr val="FFFFFF"/>
                </a:solidFill>
                <a:latin typeface="Arial Black"/>
                <a:cs typeface="Arial Black"/>
              </a:rPr>
              <a:t> </a:t>
            </a:r>
            <a:r>
              <a:rPr sz="2450" spc="-25" dirty="0">
                <a:solidFill>
                  <a:srgbClr val="FFFFFF"/>
                </a:solidFill>
                <a:latin typeface="Arial Black"/>
                <a:cs typeface="Arial Black"/>
              </a:rPr>
              <a:t>to </a:t>
            </a:r>
            <a:r>
              <a:rPr sz="2450" spc="-35" dirty="0">
                <a:solidFill>
                  <a:srgbClr val="FFFFFF"/>
                </a:solidFill>
                <a:latin typeface="Arial Black"/>
                <a:cs typeface="Arial Black"/>
              </a:rPr>
              <a:t>transition</a:t>
            </a:r>
            <a:r>
              <a:rPr sz="2450" spc="-200" dirty="0">
                <a:solidFill>
                  <a:srgbClr val="FFFFFF"/>
                </a:solidFill>
                <a:latin typeface="Arial Black"/>
                <a:cs typeface="Arial Black"/>
              </a:rPr>
              <a:t> </a:t>
            </a:r>
            <a:r>
              <a:rPr sz="2450" spc="-10" dirty="0">
                <a:solidFill>
                  <a:srgbClr val="FFFFFF"/>
                </a:solidFill>
                <a:latin typeface="Arial Black"/>
                <a:cs typeface="Arial Black"/>
              </a:rPr>
              <a:t>compounds</a:t>
            </a:r>
            <a:r>
              <a:rPr sz="2450" spc="-195" dirty="0">
                <a:solidFill>
                  <a:srgbClr val="FFFFFF"/>
                </a:solidFill>
                <a:latin typeface="Arial Black"/>
                <a:cs typeface="Arial Black"/>
              </a:rPr>
              <a:t> </a:t>
            </a:r>
            <a:r>
              <a:rPr sz="2450" spc="30" dirty="0">
                <a:solidFill>
                  <a:srgbClr val="FFFFFF"/>
                </a:solidFill>
                <a:latin typeface="Arial Black"/>
                <a:cs typeface="Arial Black"/>
              </a:rPr>
              <a:t>from </a:t>
            </a:r>
            <a:r>
              <a:rPr sz="2450" spc="-10" dirty="0">
                <a:solidFill>
                  <a:srgbClr val="FFFFFF"/>
                </a:solidFill>
                <a:latin typeface="Arial Black"/>
                <a:cs typeface="Arial Black"/>
              </a:rPr>
              <a:t>hit</a:t>
            </a:r>
            <a:r>
              <a:rPr sz="2450" spc="-210" dirty="0">
                <a:solidFill>
                  <a:srgbClr val="FFFFFF"/>
                </a:solidFill>
                <a:latin typeface="Arial Black"/>
                <a:cs typeface="Arial Black"/>
              </a:rPr>
              <a:t> </a:t>
            </a:r>
            <a:r>
              <a:rPr sz="2450" dirty="0">
                <a:solidFill>
                  <a:srgbClr val="FFFFFF"/>
                </a:solidFill>
                <a:latin typeface="Arial Black"/>
                <a:cs typeface="Arial Black"/>
              </a:rPr>
              <a:t>to</a:t>
            </a:r>
            <a:r>
              <a:rPr sz="2450" spc="-204" dirty="0">
                <a:solidFill>
                  <a:srgbClr val="FFFFFF"/>
                </a:solidFill>
                <a:latin typeface="Arial Black"/>
                <a:cs typeface="Arial Black"/>
              </a:rPr>
              <a:t> </a:t>
            </a:r>
            <a:r>
              <a:rPr sz="2450" spc="-40" dirty="0">
                <a:solidFill>
                  <a:srgbClr val="FFFFFF"/>
                </a:solidFill>
                <a:latin typeface="Arial Black"/>
                <a:cs typeface="Arial Black"/>
              </a:rPr>
              <a:t>lead</a:t>
            </a:r>
            <a:r>
              <a:rPr sz="2450" spc="-204" dirty="0">
                <a:solidFill>
                  <a:srgbClr val="FFFFFF"/>
                </a:solidFill>
                <a:latin typeface="Arial Black"/>
                <a:cs typeface="Arial Black"/>
              </a:rPr>
              <a:t> </a:t>
            </a:r>
            <a:r>
              <a:rPr sz="2450" dirty="0">
                <a:solidFill>
                  <a:srgbClr val="FFFFFF"/>
                </a:solidFill>
                <a:latin typeface="Arial Black"/>
                <a:cs typeface="Arial Black"/>
              </a:rPr>
              <a:t>to</a:t>
            </a:r>
            <a:r>
              <a:rPr sz="2450" spc="-204" dirty="0">
                <a:solidFill>
                  <a:srgbClr val="FFFFFF"/>
                </a:solidFill>
                <a:latin typeface="Arial Black"/>
                <a:cs typeface="Arial Black"/>
              </a:rPr>
              <a:t> </a:t>
            </a:r>
            <a:r>
              <a:rPr sz="2450" spc="-20" dirty="0">
                <a:solidFill>
                  <a:srgbClr val="FFFFFF"/>
                </a:solidFill>
                <a:latin typeface="Arial Black"/>
                <a:cs typeface="Arial Black"/>
              </a:rPr>
              <a:t>lead </a:t>
            </a:r>
            <a:r>
              <a:rPr sz="2450" spc="-30" dirty="0">
                <a:solidFill>
                  <a:srgbClr val="FFFFFF"/>
                </a:solidFill>
                <a:latin typeface="Arial Black"/>
                <a:cs typeface="Arial Black"/>
              </a:rPr>
              <a:t>optimization,</a:t>
            </a:r>
            <a:r>
              <a:rPr sz="2450" spc="-190" dirty="0">
                <a:solidFill>
                  <a:srgbClr val="FFFFFF"/>
                </a:solidFill>
                <a:latin typeface="Arial Black"/>
                <a:cs typeface="Arial Black"/>
              </a:rPr>
              <a:t> </a:t>
            </a:r>
            <a:r>
              <a:rPr sz="2450" spc="-25" dirty="0">
                <a:solidFill>
                  <a:srgbClr val="FFFFFF"/>
                </a:solidFill>
                <a:latin typeface="Arial Black"/>
                <a:cs typeface="Arial Black"/>
              </a:rPr>
              <a:t>with</a:t>
            </a:r>
            <a:r>
              <a:rPr sz="2450" spc="-185" dirty="0">
                <a:solidFill>
                  <a:srgbClr val="FFFFFF"/>
                </a:solidFill>
                <a:latin typeface="Arial Black"/>
                <a:cs typeface="Arial Black"/>
              </a:rPr>
              <a:t> </a:t>
            </a:r>
            <a:r>
              <a:rPr sz="2450" spc="-90" dirty="0">
                <a:solidFill>
                  <a:srgbClr val="FFFFFF"/>
                </a:solidFill>
                <a:latin typeface="Arial Black"/>
                <a:cs typeface="Arial Black"/>
              </a:rPr>
              <a:t>a</a:t>
            </a:r>
            <a:r>
              <a:rPr sz="2450" spc="-190" dirty="0">
                <a:solidFill>
                  <a:srgbClr val="FFFFFF"/>
                </a:solidFill>
                <a:latin typeface="Arial Black"/>
                <a:cs typeface="Arial Black"/>
              </a:rPr>
              <a:t> </a:t>
            </a:r>
            <a:r>
              <a:rPr sz="2450" spc="-10" dirty="0">
                <a:solidFill>
                  <a:srgbClr val="FFFFFF"/>
                </a:solidFill>
                <a:latin typeface="Arial Black"/>
                <a:cs typeface="Arial Black"/>
              </a:rPr>
              <a:t>focus on</a:t>
            </a:r>
            <a:r>
              <a:rPr sz="2450" spc="-195" dirty="0">
                <a:solidFill>
                  <a:srgbClr val="FFFFFF"/>
                </a:solidFill>
                <a:latin typeface="Arial Black"/>
                <a:cs typeface="Arial Black"/>
              </a:rPr>
              <a:t> </a:t>
            </a:r>
            <a:r>
              <a:rPr sz="2450" spc="-20" dirty="0">
                <a:solidFill>
                  <a:srgbClr val="FFFFFF"/>
                </a:solidFill>
                <a:latin typeface="Arial Black"/>
                <a:cs typeface="Arial Black"/>
              </a:rPr>
              <a:t>mitigating</a:t>
            </a:r>
            <a:r>
              <a:rPr sz="2450" spc="-195" dirty="0">
                <a:solidFill>
                  <a:srgbClr val="FFFFFF"/>
                </a:solidFill>
                <a:latin typeface="Arial Black"/>
                <a:cs typeface="Arial Black"/>
              </a:rPr>
              <a:t> </a:t>
            </a:r>
            <a:r>
              <a:rPr sz="2450" spc="-10" dirty="0">
                <a:solidFill>
                  <a:srgbClr val="FFFFFF"/>
                </a:solidFill>
                <a:latin typeface="Arial Black"/>
                <a:cs typeface="Arial Black"/>
              </a:rPr>
              <a:t>factors </a:t>
            </a:r>
            <a:r>
              <a:rPr sz="2450" spc="-25" dirty="0">
                <a:solidFill>
                  <a:srgbClr val="FFFFFF"/>
                </a:solidFill>
                <a:latin typeface="Arial Black"/>
                <a:cs typeface="Arial Black"/>
              </a:rPr>
              <a:t>influencing</a:t>
            </a:r>
            <a:r>
              <a:rPr sz="2450" spc="-140" dirty="0">
                <a:solidFill>
                  <a:srgbClr val="FFFFFF"/>
                </a:solidFill>
                <a:latin typeface="Arial Black"/>
                <a:cs typeface="Arial Black"/>
              </a:rPr>
              <a:t> </a:t>
            </a:r>
            <a:r>
              <a:rPr sz="2450" spc="-10" dirty="0">
                <a:solidFill>
                  <a:srgbClr val="FFFFFF"/>
                </a:solidFill>
                <a:latin typeface="Arial Black"/>
                <a:cs typeface="Arial Black"/>
              </a:rPr>
              <a:t>metabolism and</a:t>
            </a:r>
            <a:r>
              <a:rPr sz="2450" spc="-220" dirty="0">
                <a:solidFill>
                  <a:srgbClr val="FFFFFF"/>
                </a:solidFill>
                <a:latin typeface="Arial Black"/>
                <a:cs typeface="Arial Black"/>
              </a:rPr>
              <a:t> </a:t>
            </a:r>
            <a:r>
              <a:rPr sz="2450" spc="-10" dirty="0">
                <a:solidFill>
                  <a:srgbClr val="FFFFFF"/>
                </a:solidFill>
                <a:latin typeface="Arial Black"/>
                <a:cs typeface="Arial Black"/>
              </a:rPr>
              <a:t>toxicity</a:t>
            </a:r>
            <a:endParaRPr sz="2450">
              <a:latin typeface="Arial Black"/>
              <a:cs typeface="Arial Black"/>
            </a:endParaRPr>
          </a:p>
        </p:txBody>
      </p:sp>
      <p:sp>
        <p:nvSpPr>
          <p:cNvPr id="11" name="object 11"/>
          <p:cNvSpPr txBox="1"/>
          <p:nvPr/>
        </p:nvSpPr>
        <p:spPr>
          <a:xfrm>
            <a:off x="11980773" y="4489393"/>
            <a:ext cx="4703445" cy="3025775"/>
          </a:xfrm>
          <a:prstGeom prst="rect">
            <a:avLst/>
          </a:prstGeom>
        </p:spPr>
        <p:txBody>
          <a:bodyPr vert="horz" wrap="square" lIns="0" tIns="12065" rIns="0" bIns="0" rtlCol="0">
            <a:spAutoFit/>
          </a:bodyPr>
          <a:lstStyle/>
          <a:p>
            <a:pPr marL="12700" marR="5080" indent="-635" algn="ctr">
              <a:lnSpc>
                <a:spcPct val="114799"/>
              </a:lnSpc>
              <a:spcBef>
                <a:spcPts val="95"/>
              </a:spcBef>
            </a:pPr>
            <a:r>
              <a:rPr sz="2450" spc="-70" dirty="0">
                <a:solidFill>
                  <a:srgbClr val="FFFFFF"/>
                </a:solidFill>
                <a:latin typeface="Arial Black"/>
                <a:cs typeface="Arial Black"/>
              </a:rPr>
              <a:t>Explore</a:t>
            </a:r>
            <a:r>
              <a:rPr sz="2450" spc="-204" dirty="0">
                <a:solidFill>
                  <a:srgbClr val="FFFFFF"/>
                </a:solidFill>
                <a:latin typeface="Arial Black"/>
                <a:cs typeface="Arial Black"/>
              </a:rPr>
              <a:t> </a:t>
            </a:r>
            <a:r>
              <a:rPr sz="2450" spc="-10" dirty="0">
                <a:solidFill>
                  <a:srgbClr val="FFFFFF"/>
                </a:solidFill>
                <a:latin typeface="Arial Black"/>
                <a:cs typeface="Arial Black"/>
              </a:rPr>
              <a:t>the</a:t>
            </a:r>
            <a:r>
              <a:rPr sz="2450" spc="-200" dirty="0">
                <a:solidFill>
                  <a:srgbClr val="FFFFFF"/>
                </a:solidFill>
                <a:latin typeface="Arial Black"/>
                <a:cs typeface="Arial Black"/>
              </a:rPr>
              <a:t> </a:t>
            </a:r>
            <a:r>
              <a:rPr sz="2450" spc="-50" dirty="0">
                <a:solidFill>
                  <a:srgbClr val="FFFFFF"/>
                </a:solidFill>
                <a:latin typeface="Arial Black"/>
                <a:cs typeface="Arial Black"/>
              </a:rPr>
              <a:t>crucial</a:t>
            </a:r>
            <a:r>
              <a:rPr sz="2450" spc="-200" dirty="0">
                <a:solidFill>
                  <a:srgbClr val="FFFFFF"/>
                </a:solidFill>
                <a:latin typeface="Arial Black"/>
                <a:cs typeface="Arial Black"/>
              </a:rPr>
              <a:t> </a:t>
            </a:r>
            <a:r>
              <a:rPr sz="2450" spc="-20" dirty="0">
                <a:solidFill>
                  <a:srgbClr val="FFFFFF"/>
                </a:solidFill>
                <a:latin typeface="Arial Black"/>
                <a:cs typeface="Arial Black"/>
              </a:rPr>
              <a:t>data </a:t>
            </a:r>
            <a:r>
              <a:rPr sz="2450" spc="-25" dirty="0">
                <a:solidFill>
                  <a:srgbClr val="FFFFFF"/>
                </a:solidFill>
                <a:latin typeface="Arial Black"/>
                <a:cs typeface="Arial Black"/>
              </a:rPr>
              <a:t>points</a:t>
            </a:r>
            <a:r>
              <a:rPr sz="2450" spc="-204" dirty="0">
                <a:solidFill>
                  <a:srgbClr val="FFFFFF"/>
                </a:solidFill>
                <a:latin typeface="Arial Black"/>
                <a:cs typeface="Arial Black"/>
              </a:rPr>
              <a:t> </a:t>
            </a:r>
            <a:r>
              <a:rPr sz="2450" dirty="0">
                <a:solidFill>
                  <a:srgbClr val="FFFFFF"/>
                </a:solidFill>
                <a:latin typeface="Arial Black"/>
                <a:cs typeface="Arial Black"/>
              </a:rPr>
              <a:t>required</a:t>
            </a:r>
            <a:r>
              <a:rPr sz="2450" spc="-200" dirty="0">
                <a:solidFill>
                  <a:srgbClr val="FFFFFF"/>
                </a:solidFill>
                <a:latin typeface="Arial Black"/>
                <a:cs typeface="Arial Black"/>
              </a:rPr>
              <a:t> </a:t>
            </a:r>
            <a:r>
              <a:rPr sz="2450" dirty="0">
                <a:solidFill>
                  <a:srgbClr val="FFFFFF"/>
                </a:solidFill>
                <a:latin typeface="Arial Black"/>
                <a:cs typeface="Arial Black"/>
              </a:rPr>
              <a:t>to</a:t>
            </a:r>
            <a:r>
              <a:rPr sz="2450" spc="-200" dirty="0">
                <a:solidFill>
                  <a:srgbClr val="FFFFFF"/>
                </a:solidFill>
                <a:latin typeface="Arial Black"/>
                <a:cs typeface="Arial Black"/>
              </a:rPr>
              <a:t> </a:t>
            </a:r>
            <a:r>
              <a:rPr sz="2450" spc="-10" dirty="0">
                <a:solidFill>
                  <a:srgbClr val="FFFFFF"/>
                </a:solidFill>
                <a:latin typeface="Arial Black"/>
                <a:cs typeface="Arial Black"/>
              </a:rPr>
              <a:t>transition compounds</a:t>
            </a:r>
            <a:r>
              <a:rPr sz="2450" spc="-225" dirty="0">
                <a:solidFill>
                  <a:srgbClr val="FFFFFF"/>
                </a:solidFill>
                <a:latin typeface="Arial Black"/>
                <a:cs typeface="Arial Black"/>
              </a:rPr>
              <a:t> </a:t>
            </a:r>
            <a:r>
              <a:rPr sz="2450" spc="50" dirty="0">
                <a:solidFill>
                  <a:srgbClr val="FFFFFF"/>
                </a:solidFill>
                <a:latin typeface="Arial Black"/>
                <a:cs typeface="Arial Black"/>
              </a:rPr>
              <a:t>from</a:t>
            </a:r>
            <a:r>
              <a:rPr sz="2450" spc="-220" dirty="0">
                <a:solidFill>
                  <a:srgbClr val="FFFFFF"/>
                </a:solidFill>
                <a:latin typeface="Arial Black"/>
                <a:cs typeface="Arial Black"/>
              </a:rPr>
              <a:t> </a:t>
            </a:r>
            <a:r>
              <a:rPr sz="2450" spc="-10" dirty="0">
                <a:solidFill>
                  <a:srgbClr val="FFFFFF"/>
                </a:solidFill>
                <a:latin typeface="Arial Black"/>
                <a:cs typeface="Arial Black"/>
              </a:rPr>
              <a:t>hit</a:t>
            </a:r>
            <a:r>
              <a:rPr sz="2450" spc="-225" dirty="0">
                <a:solidFill>
                  <a:srgbClr val="FFFFFF"/>
                </a:solidFill>
                <a:latin typeface="Arial Black"/>
                <a:cs typeface="Arial Black"/>
              </a:rPr>
              <a:t> </a:t>
            </a:r>
            <a:r>
              <a:rPr sz="2450" dirty="0">
                <a:solidFill>
                  <a:srgbClr val="FFFFFF"/>
                </a:solidFill>
                <a:latin typeface="Arial Black"/>
                <a:cs typeface="Arial Black"/>
              </a:rPr>
              <a:t>to</a:t>
            </a:r>
            <a:r>
              <a:rPr sz="2450" spc="-220" dirty="0">
                <a:solidFill>
                  <a:srgbClr val="FFFFFF"/>
                </a:solidFill>
                <a:latin typeface="Arial Black"/>
                <a:cs typeface="Arial Black"/>
              </a:rPr>
              <a:t> </a:t>
            </a:r>
            <a:r>
              <a:rPr sz="2450" spc="-20" dirty="0">
                <a:solidFill>
                  <a:srgbClr val="FFFFFF"/>
                </a:solidFill>
                <a:latin typeface="Arial Black"/>
                <a:cs typeface="Arial Black"/>
              </a:rPr>
              <a:t>lead </a:t>
            </a:r>
            <a:r>
              <a:rPr sz="2450" dirty="0">
                <a:solidFill>
                  <a:srgbClr val="FFFFFF"/>
                </a:solidFill>
                <a:latin typeface="Arial Black"/>
                <a:cs typeface="Arial Black"/>
              </a:rPr>
              <a:t>to</a:t>
            </a:r>
            <a:r>
              <a:rPr sz="2450" spc="-185" dirty="0">
                <a:solidFill>
                  <a:srgbClr val="FFFFFF"/>
                </a:solidFill>
                <a:latin typeface="Arial Black"/>
                <a:cs typeface="Arial Black"/>
              </a:rPr>
              <a:t> </a:t>
            </a:r>
            <a:r>
              <a:rPr sz="2450" spc="-40" dirty="0">
                <a:solidFill>
                  <a:srgbClr val="FFFFFF"/>
                </a:solidFill>
                <a:latin typeface="Arial Black"/>
                <a:cs typeface="Arial Black"/>
              </a:rPr>
              <a:t>lead</a:t>
            </a:r>
            <a:r>
              <a:rPr sz="2450" spc="-180" dirty="0">
                <a:solidFill>
                  <a:srgbClr val="FFFFFF"/>
                </a:solidFill>
                <a:latin typeface="Arial Black"/>
                <a:cs typeface="Arial Black"/>
              </a:rPr>
              <a:t> </a:t>
            </a:r>
            <a:r>
              <a:rPr sz="2450" spc="-30" dirty="0">
                <a:solidFill>
                  <a:srgbClr val="FFFFFF"/>
                </a:solidFill>
                <a:latin typeface="Arial Black"/>
                <a:cs typeface="Arial Black"/>
              </a:rPr>
              <a:t>optimization,</a:t>
            </a:r>
            <a:r>
              <a:rPr sz="2450" spc="-185" dirty="0">
                <a:solidFill>
                  <a:srgbClr val="FFFFFF"/>
                </a:solidFill>
                <a:latin typeface="Arial Black"/>
                <a:cs typeface="Arial Black"/>
              </a:rPr>
              <a:t> </a:t>
            </a:r>
            <a:r>
              <a:rPr sz="2450" spc="-25" dirty="0">
                <a:solidFill>
                  <a:srgbClr val="FFFFFF"/>
                </a:solidFill>
                <a:latin typeface="Arial Black"/>
                <a:cs typeface="Arial Black"/>
              </a:rPr>
              <a:t>with</a:t>
            </a:r>
            <a:r>
              <a:rPr sz="2450" spc="-180" dirty="0">
                <a:solidFill>
                  <a:srgbClr val="FFFFFF"/>
                </a:solidFill>
                <a:latin typeface="Arial Black"/>
                <a:cs typeface="Arial Black"/>
              </a:rPr>
              <a:t> </a:t>
            </a:r>
            <a:r>
              <a:rPr sz="2450" spc="-50" dirty="0">
                <a:solidFill>
                  <a:srgbClr val="FFFFFF"/>
                </a:solidFill>
                <a:latin typeface="Arial Black"/>
                <a:cs typeface="Arial Black"/>
              </a:rPr>
              <a:t>a </a:t>
            </a:r>
            <a:r>
              <a:rPr sz="2450" spc="-25" dirty="0">
                <a:solidFill>
                  <a:srgbClr val="FFFFFF"/>
                </a:solidFill>
                <a:latin typeface="Arial Black"/>
                <a:cs typeface="Arial Black"/>
              </a:rPr>
              <a:t>focus</a:t>
            </a:r>
            <a:r>
              <a:rPr sz="2450" spc="-204" dirty="0">
                <a:solidFill>
                  <a:srgbClr val="FFFFFF"/>
                </a:solidFill>
                <a:latin typeface="Arial Black"/>
                <a:cs typeface="Arial Black"/>
              </a:rPr>
              <a:t> </a:t>
            </a:r>
            <a:r>
              <a:rPr sz="2450" spc="-10" dirty="0">
                <a:solidFill>
                  <a:srgbClr val="FFFFFF"/>
                </a:solidFill>
                <a:latin typeface="Arial Black"/>
                <a:cs typeface="Arial Black"/>
              </a:rPr>
              <a:t>on</a:t>
            </a:r>
            <a:r>
              <a:rPr sz="2450" spc="-200" dirty="0">
                <a:solidFill>
                  <a:srgbClr val="FFFFFF"/>
                </a:solidFill>
                <a:latin typeface="Arial Black"/>
                <a:cs typeface="Arial Black"/>
              </a:rPr>
              <a:t> </a:t>
            </a:r>
            <a:r>
              <a:rPr sz="2450" spc="-20" dirty="0">
                <a:solidFill>
                  <a:srgbClr val="FFFFFF"/>
                </a:solidFill>
                <a:latin typeface="Arial Black"/>
                <a:cs typeface="Arial Black"/>
              </a:rPr>
              <a:t>mitigating</a:t>
            </a:r>
            <a:r>
              <a:rPr sz="2450" spc="-200" dirty="0">
                <a:solidFill>
                  <a:srgbClr val="FFFFFF"/>
                </a:solidFill>
                <a:latin typeface="Arial Black"/>
                <a:cs typeface="Arial Black"/>
              </a:rPr>
              <a:t> </a:t>
            </a:r>
            <a:r>
              <a:rPr sz="2450" spc="-10" dirty="0">
                <a:solidFill>
                  <a:srgbClr val="FFFFFF"/>
                </a:solidFill>
                <a:latin typeface="Arial Black"/>
                <a:cs typeface="Arial Black"/>
              </a:rPr>
              <a:t>factors </a:t>
            </a:r>
            <a:r>
              <a:rPr sz="2450" spc="-25" dirty="0">
                <a:solidFill>
                  <a:srgbClr val="FFFFFF"/>
                </a:solidFill>
                <a:latin typeface="Arial Black"/>
                <a:cs typeface="Arial Black"/>
              </a:rPr>
              <a:t>influencing</a:t>
            </a:r>
            <a:r>
              <a:rPr sz="2450" spc="-160" dirty="0">
                <a:solidFill>
                  <a:srgbClr val="FFFFFF"/>
                </a:solidFill>
                <a:latin typeface="Arial Black"/>
                <a:cs typeface="Arial Black"/>
              </a:rPr>
              <a:t> </a:t>
            </a:r>
            <a:r>
              <a:rPr sz="2450" spc="-35" dirty="0">
                <a:solidFill>
                  <a:srgbClr val="FFFFFF"/>
                </a:solidFill>
                <a:latin typeface="Arial Black"/>
                <a:cs typeface="Arial Black"/>
              </a:rPr>
              <a:t>metabolism</a:t>
            </a:r>
            <a:r>
              <a:rPr sz="2450" spc="-160" dirty="0">
                <a:solidFill>
                  <a:srgbClr val="FFFFFF"/>
                </a:solidFill>
                <a:latin typeface="Arial Black"/>
                <a:cs typeface="Arial Black"/>
              </a:rPr>
              <a:t> </a:t>
            </a:r>
            <a:r>
              <a:rPr sz="2450" spc="-25" dirty="0">
                <a:solidFill>
                  <a:srgbClr val="FFFFFF"/>
                </a:solidFill>
                <a:latin typeface="Arial Black"/>
                <a:cs typeface="Arial Black"/>
              </a:rPr>
              <a:t>and </a:t>
            </a:r>
            <a:r>
              <a:rPr sz="2450" spc="-10" dirty="0">
                <a:solidFill>
                  <a:srgbClr val="FFFFFF"/>
                </a:solidFill>
                <a:latin typeface="Arial Black"/>
                <a:cs typeface="Arial Black"/>
              </a:rPr>
              <a:t>toxicity</a:t>
            </a:r>
            <a:endParaRPr sz="2450">
              <a:latin typeface="Arial Black"/>
              <a:cs typeface="Arial Black"/>
            </a:endParaRPr>
          </a:p>
        </p:txBody>
      </p:sp>
      <p:pic>
        <p:nvPicPr>
          <p:cNvPr id="12" name="object 12"/>
          <p:cNvPicPr/>
          <p:nvPr/>
        </p:nvPicPr>
        <p:blipFill>
          <a:blip r:embed="rId4" cstate="print"/>
          <a:stretch>
            <a:fillRect/>
          </a:stretch>
        </p:blipFill>
        <p:spPr>
          <a:xfrm>
            <a:off x="16390315" y="153007"/>
            <a:ext cx="1897681" cy="18976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667825" y="647546"/>
            <a:ext cx="9829165" cy="9010650"/>
            <a:chOff x="667825" y="647546"/>
            <a:chExt cx="9829165" cy="9010650"/>
          </a:xfrm>
        </p:grpSpPr>
        <p:pic>
          <p:nvPicPr>
            <p:cNvPr id="4" name="object 4"/>
            <p:cNvPicPr/>
            <p:nvPr/>
          </p:nvPicPr>
          <p:blipFill>
            <a:blip r:embed="rId2" cstate="print"/>
            <a:stretch>
              <a:fillRect/>
            </a:stretch>
          </p:blipFill>
          <p:spPr>
            <a:xfrm>
              <a:off x="753550" y="733272"/>
              <a:ext cx="9657685" cy="8840160"/>
            </a:xfrm>
            <a:prstGeom prst="rect">
              <a:avLst/>
            </a:prstGeom>
          </p:spPr>
        </p:pic>
        <p:sp>
          <p:nvSpPr>
            <p:cNvPr id="5" name="object 5"/>
            <p:cNvSpPr/>
            <p:nvPr/>
          </p:nvSpPr>
          <p:spPr>
            <a:xfrm>
              <a:off x="753550" y="733271"/>
              <a:ext cx="9657715" cy="8839200"/>
            </a:xfrm>
            <a:custGeom>
              <a:avLst/>
              <a:gdLst/>
              <a:ahLst/>
              <a:cxnLst/>
              <a:rect l="l" t="t" r="r" b="b"/>
              <a:pathLst>
                <a:path w="9657715" h="8839200">
                  <a:moveTo>
                    <a:pt x="539407" y="8839165"/>
                  </a:moveTo>
                  <a:lnTo>
                    <a:pt x="466125" y="8832017"/>
                  </a:lnTo>
                  <a:lnTo>
                    <a:pt x="420091" y="8822094"/>
                  </a:lnTo>
                  <a:lnTo>
                    <a:pt x="375540" y="8808494"/>
                  </a:lnTo>
                  <a:lnTo>
                    <a:pt x="332642" y="8791387"/>
                  </a:lnTo>
                  <a:lnTo>
                    <a:pt x="291564" y="8770941"/>
                  </a:lnTo>
                  <a:lnTo>
                    <a:pt x="252476" y="8747325"/>
                  </a:lnTo>
                  <a:lnTo>
                    <a:pt x="215546" y="8720708"/>
                  </a:lnTo>
                  <a:lnTo>
                    <a:pt x="180944" y="8691258"/>
                  </a:lnTo>
                  <a:lnTo>
                    <a:pt x="148837" y="8659145"/>
                  </a:lnTo>
                  <a:lnTo>
                    <a:pt x="119394" y="8624537"/>
                  </a:lnTo>
                  <a:lnTo>
                    <a:pt x="92785" y="8587604"/>
                  </a:lnTo>
                  <a:lnTo>
                    <a:pt x="69177" y="8548513"/>
                  </a:lnTo>
                  <a:lnTo>
                    <a:pt x="48739" y="8507434"/>
                  </a:lnTo>
                  <a:lnTo>
                    <a:pt x="31639" y="8464536"/>
                  </a:lnTo>
                  <a:lnTo>
                    <a:pt x="18048" y="8419986"/>
                  </a:lnTo>
                  <a:lnTo>
                    <a:pt x="8132" y="8373955"/>
                  </a:lnTo>
                  <a:lnTo>
                    <a:pt x="2060" y="8326610"/>
                  </a:lnTo>
                  <a:lnTo>
                    <a:pt x="0" y="8278120"/>
                  </a:lnTo>
                  <a:lnTo>
                    <a:pt x="0" y="561971"/>
                  </a:lnTo>
                  <a:lnTo>
                    <a:pt x="2063" y="513482"/>
                  </a:lnTo>
                  <a:lnTo>
                    <a:pt x="8139" y="466138"/>
                  </a:lnTo>
                  <a:lnTo>
                    <a:pt x="18059" y="420109"/>
                  </a:lnTo>
                  <a:lnTo>
                    <a:pt x="31655" y="375562"/>
                  </a:lnTo>
                  <a:lnTo>
                    <a:pt x="48758" y="332667"/>
                  </a:lnTo>
                  <a:lnTo>
                    <a:pt x="69199" y="291592"/>
                  </a:lnTo>
                  <a:lnTo>
                    <a:pt x="92810" y="252505"/>
                  </a:lnTo>
                  <a:lnTo>
                    <a:pt x="119422" y="215576"/>
                  </a:lnTo>
                  <a:lnTo>
                    <a:pt x="148866" y="180974"/>
                  </a:lnTo>
                  <a:lnTo>
                    <a:pt x="180974" y="148866"/>
                  </a:lnTo>
                  <a:lnTo>
                    <a:pt x="215576" y="119422"/>
                  </a:lnTo>
                  <a:lnTo>
                    <a:pt x="252505" y="92810"/>
                  </a:lnTo>
                  <a:lnTo>
                    <a:pt x="291591" y="69199"/>
                  </a:lnTo>
                  <a:lnTo>
                    <a:pt x="332667" y="48758"/>
                  </a:lnTo>
                  <a:lnTo>
                    <a:pt x="375562" y="31655"/>
                  </a:lnTo>
                  <a:lnTo>
                    <a:pt x="420109" y="18059"/>
                  </a:lnTo>
                  <a:lnTo>
                    <a:pt x="466138" y="8138"/>
                  </a:lnTo>
                  <a:lnTo>
                    <a:pt x="513482" y="2062"/>
                  </a:lnTo>
                  <a:lnTo>
                    <a:pt x="561971" y="0"/>
                  </a:lnTo>
                  <a:lnTo>
                    <a:pt x="9095632" y="0"/>
                  </a:lnTo>
                  <a:lnTo>
                    <a:pt x="9144122" y="2054"/>
                  </a:lnTo>
                  <a:lnTo>
                    <a:pt x="9191468" y="8125"/>
                  </a:lnTo>
                  <a:lnTo>
                    <a:pt x="9237500" y="18040"/>
                  </a:lnTo>
                  <a:lnTo>
                    <a:pt x="9282050" y="31631"/>
                  </a:lnTo>
                  <a:lnTo>
                    <a:pt x="9324949" y="48729"/>
                  </a:lnTo>
                  <a:lnTo>
                    <a:pt x="9366029" y="69166"/>
                  </a:lnTo>
                  <a:lnTo>
                    <a:pt x="9405121" y="92774"/>
                  </a:lnTo>
                  <a:lnTo>
                    <a:pt x="9442055" y="119383"/>
                  </a:lnTo>
                  <a:lnTo>
                    <a:pt x="9476664" y="148825"/>
                  </a:lnTo>
                  <a:lnTo>
                    <a:pt x="9508778" y="180932"/>
                  </a:lnTo>
                  <a:lnTo>
                    <a:pt x="9538229" y="215535"/>
                  </a:lnTo>
                  <a:lnTo>
                    <a:pt x="9564848" y="252466"/>
                  </a:lnTo>
                  <a:lnTo>
                    <a:pt x="9588465" y="291555"/>
                  </a:lnTo>
                  <a:lnTo>
                    <a:pt x="9608912" y="332635"/>
                  </a:lnTo>
                  <a:lnTo>
                    <a:pt x="9626021" y="375536"/>
                  </a:lnTo>
                  <a:lnTo>
                    <a:pt x="9639621" y="420089"/>
                  </a:lnTo>
                  <a:lnTo>
                    <a:pt x="9649544" y="466126"/>
                  </a:lnTo>
                  <a:lnTo>
                    <a:pt x="9655622" y="513478"/>
                  </a:lnTo>
                  <a:lnTo>
                    <a:pt x="9657685" y="561971"/>
                  </a:lnTo>
                  <a:lnTo>
                    <a:pt x="9657687" y="8278124"/>
                  </a:lnTo>
                  <a:lnTo>
                    <a:pt x="9655627" y="8326623"/>
                  </a:lnTo>
                  <a:lnTo>
                    <a:pt x="9649552" y="8373976"/>
                  </a:lnTo>
                  <a:lnTo>
                    <a:pt x="9639632" y="8420015"/>
                  </a:lnTo>
                  <a:lnTo>
                    <a:pt x="9626035" y="8464571"/>
                  </a:lnTo>
                  <a:lnTo>
                    <a:pt x="9608929" y="8507474"/>
                  </a:lnTo>
                  <a:lnTo>
                    <a:pt x="9588484" y="8548557"/>
                  </a:lnTo>
                  <a:lnTo>
                    <a:pt x="9564868" y="8587650"/>
                  </a:lnTo>
                  <a:lnTo>
                    <a:pt x="9538251" y="8624585"/>
                  </a:lnTo>
                  <a:lnTo>
                    <a:pt x="9508801" y="8659192"/>
                  </a:lnTo>
                  <a:lnTo>
                    <a:pt x="9476687" y="8691303"/>
                  </a:lnTo>
                  <a:lnTo>
                    <a:pt x="9442078" y="8720750"/>
                  </a:lnTo>
                  <a:lnTo>
                    <a:pt x="9405142" y="8747364"/>
                  </a:lnTo>
                  <a:lnTo>
                    <a:pt x="9366049" y="8770975"/>
                  </a:lnTo>
                  <a:lnTo>
                    <a:pt x="9324967" y="8791416"/>
                  </a:lnTo>
                  <a:lnTo>
                    <a:pt x="9282064" y="8808518"/>
                  </a:lnTo>
                  <a:lnTo>
                    <a:pt x="9237511" y="8822111"/>
                  </a:lnTo>
                  <a:lnTo>
                    <a:pt x="9191474" y="8832028"/>
                  </a:lnTo>
                  <a:lnTo>
                    <a:pt x="9144124" y="8838099"/>
                  </a:lnTo>
                  <a:lnTo>
                    <a:pt x="9118261" y="8839132"/>
                  </a:lnTo>
                </a:path>
              </a:pathLst>
            </a:custGeom>
            <a:ln w="171450">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16782623" y="292042"/>
            <a:ext cx="1503212" cy="1969726"/>
          </a:xfrm>
          <a:prstGeom prst="rect">
            <a:avLst/>
          </a:prstGeom>
        </p:spPr>
      </p:pic>
      <p:pic>
        <p:nvPicPr>
          <p:cNvPr id="7" name="object 7"/>
          <p:cNvPicPr/>
          <p:nvPr/>
        </p:nvPicPr>
        <p:blipFill>
          <a:blip r:embed="rId4" cstate="print"/>
          <a:stretch>
            <a:fillRect/>
          </a:stretch>
        </p:blipFill>
        <p:spPr>
          <a:xfrm>
            <a:off x="8383158" y="292042"/>
            <a:ext cx="3276599" cy="3286126"/>
          </a:xfrm>
          <a:prstGeom prst="rect">
            <a:avLst/>
          </a:prstGeom>
        </p:spPr>
      </p:pic>
      <p:pic>
        <p:nvPicPr>
          <p:cNvPr id="8" name="object 8"/>
          <p:cNvPicPr/>
          <p:nvPr/>
        </p:nvPicPr>
        <p:blipFill>
          <a:blip r:embed="rId5" cstate="print"/>
          <a:stretch>
            <a:fillRect/>
          </a:stretch>
        </p:blipFill>
        <p:spPr>
          <a:xfrm>
            <a:off x="0" y="7003877"/>
            <a:ext cx="1030812" cy="2253599"/>
          </a:xfrm>
          <a:prstGeom prst="rect">
            <a:avLst/>
          </a:prstGeom>
        </p:spPr>
      </p:pic>
      <p:pic>
        <p:nvPicPr>
          <p:cNvPr id="9" name="object 9"/>
          <p:cNvPicPr/>
          <p:nvPr/>
        </p:nvPicPr>
        <p:blipFill>
          <a:blip r:embed="rId6" cstate="print"/>
          <a:stretch>
            <a:fillRect/>
          </a:stretch>
        </p:blipFill>
        <p:spPr>
          <a:xfrm>
            <a:off x="10411236" y="0"/>
            <a:ext cx="7876763" cy="10286999"/>
          </a:xfrm>
          <a:prstGeom prst="rect">
            <a:avLst/>
          </a:prstGeom>
        </p:spPr>
      </p:pic>
      <p:sp>
        <p:nvSpPr>
          <p:cNvPr id="10" name="object 10"/>
          <p:cNvSpPr txBox="1">
            <a:spLocks noGrp="1"/>
          </p:cNvSpPr>
          <p:nvPr>
            <p:ph type="title"/>
          </p:nvPr>
        </p:nvSpPr>
        <p:spPr>
          <a:xfrm>
            <a:off x="1374572" y="3844828"/>
            <a:ext cx="8394700" cy="3115945"/>
          </a:xfrm>
          <a:prstGeom prst="rect">
            <a:avLst/>
          </a:prstGeom>
        </p:spPr>
        <p:txBody>
          <a:bodyPr vert="horz" wrap="square" lIns="0" tIns="12065" rIns="0" bIns="0" rtlCol="0">
            <a:spAutoFit/>
          </a:bodyPr>
          <a:lstStyle/>
          <a:p>
            <a:pPr marL="12700" marR="5080">
              <a:lnSpc>
                <a:spcPct val="115900"/>
              </a:lnSpc>
              <a:spcBef>
                <a:spcPts val="95"/>
              </a:spcBef>
            </a:pPr>
            <a:r>
              <a:rPr sz="8750" spc="330" dirty="0">
                <a:solidFill>
                  <a:srgbClr val="FFFFFF"/>
                </a:solidFill>
              </a:rPr>
              <a:t>Will</a:t>
            </a:r>
            <a:r>
              <a:rPr sz="8750" spc="-785" dirty="0">
                <a:solidFill>
                  <a:srgbClr val="FFFFFF"/>
                </a:solidFill>
              </a:rPr>
              <a:t> </a:t>
            </a:r>
            <a:r>
              <a:rPr sz="8750" spc="500" dirty="0">
                <a:solidFill>
                  <a:srgbClr val="FFFFFF"/>
                </a:solidFill>
              </a:rPr>
              <a:t>AI</a:t>
            </a:r>
            <a:r>
              <a:rPr sz="8750" spc="-780" dirty="0">
                <a:solidFill>
                  <a:srgbClr val="FFFFFF"/>
                </a:solidFill>
              </a:rPr>
              <a:t> </a:t>
            </a:r>
            <a:r>
              <a:rPr sz="8750" spc="540" dirty="0">
                <a:solidFill>
                  <a:srgbClr val="FFFFFF"/>
                </a:solidFill>
              </a:rPr>
              <a:t>Replace </a:t>
            </a:r>
            <a:r>
              <a:rPr sz="8750" spc="360" dirty="0">
                <a:solidFill>
                  <a:srgbClr val="FFFFFF"/>
                </a:solidFill>
              </a:rPr>
              <a:t>the</a:t>
            </a:r>
            <a:r>
              <a:rPr sz="8750" spc="-780" dirty="0">
                <a:solidFill>
                  <a:srgbClr val="FFFFFF"/>
                </a:solidFill>
              </a:rPr>
              <a:t> </a:t>
            </a:r>
            <a:r>
              <a:rPr sz="8750" spc="525" dirty="0">
                <a:solidFill>
                  <a:srgbClr val="FFFFFF"/>
                </a:solidFill>
              </a:rPr>
              <a:t>Educator?</a:t>
            </a:r>
            <a:endParaRPr sz="8750"/>
          </a:p>
        </p:txBody>
      </p:sp>
      <p:sp>
        <p:nvSpPr>
          <p:cNvPr id="11" name="object 11"/>
          <p:cNvSpPr txBox="1"/>
          <p:nvPr/>
        </p:nvSpPr>
        <p:spPr>
          <a:xfrm>
            <a:off x="2077932" y="7639776"/>
            <a:ext cx="2527300" cy="422275"/>
          </a:xfrm>
          <a:prstGeom prst="rect">
            <a:avLst/>
          </a:prstGeom>
        </p:spPr>
        <p:txBody>
          <a:bodyPr vert="horz" wrap="square" lIns="0" tIns="12700" rIns="0" bIns="0" rtlCol="0">
            <a:spAutoFit/>
          </a:bodyPr>
          <a:lstStyle/>
          <a:p>
            <a:pPr marL="12700">
              <a:lnSpc>
                <a:spcPct val="100000"/>
              </a:lnSpc>
              <a:spcBef>
                <a:spcPts val="100"/>
              </a:spcBef>
            </a:pPr>
            <a:r>
              <a:rPr sz="2600" spc="-425" dirty="0">
                <a:solidFill>
                  <a:srgbClr val="FFFFFF"/>
                </a:solidFill>
                <a:latin typeface="Lucida Sans Unicode"/>
                <a:cs typeface="Lucida Sans Unicode"/>
              </a:rPr>
              <a:t>10</a:t>
            </a:r>
            <a:r>
              <a:rPr sz="2600" spc="-105" dirty="0">
                <a:solidFill>
                  <a:srgbClr val="FFFFFF"/>
                </a:solidFill>
                <a:latin typeface="Lucida Sans Unicode"/>
                <a:cs typeface="Lucida Sans Unicode"/>
              </a:rPr>
              <a:t> </a:t>
            </a:r>
            <a:r>
              <a:rPr sz="2600" spc="10" dirty="0">
                <a:solidFill>
                  <a:srgbClr val="FFFFFF"/>
                </a:solidFill>
                <a:latin typeface="Lucida Sans Unicode"/>
                <a:cs typeface="Lucida Sans Unicode"/>
              </a:rPr>
              <a:t>augu</a:t>
            </a:r>
            <a:r>
              <a:rPr sz="2600" spc="15" dirty="0">
                <a:solidFill>
                  <a:srgbClr val="FFFFFF"/>
                </a:solidFill>
                <a:latin typeface="Lucida Sans Unicode"/>
                <a:cs typeface="Lucida Sans Unicode"/>
              </a:rPr>
              <a:t>st</a:t>
            </a:r>
            <a:r>
              <a:rPr sz="2600" spc="-640" dirty="0">
                <a:solidFill>
                  <a:srgbClr val="FFFFFF"/>
                </a:solidFill>
                <a:latin typeface="Lucida Sans Unicode"/>
                <a:cs typeface="Lucida Sans Unicode"/>
              </a:rPr>
              <a:t>,</a:t>
            </a:r>
            <a:r>
              <a:rPr sz="3900" spc="22" baseline="-2136" dirty="0">
                <a:latin typeface="Lucida Sans Unicode"/>
                <a:cs typeface="Lucida Sans Unicode"/>
              </a:rPr>
              <a:t>,</a:t>
            </a:r>
            <a:r>
              <a:rPr sz="3900" spc="-330" baseline="-2136" dirty="0">
                <a:latin typeface="Lucida Sans Unicode"/>
                <a:cs typeface="Lucida Sans Unicode"/>
              </a:rPr>
              <a:t> </a:t>
            </a:r>
            <a:r>
              <a:rPr sz="2600" spc="-85" dirty="0">
                <a:solidFill>
                  <a:srgbClr val="FFFFFF"/>
                </a:solidFill>
                <a:latin typeface="Lucida Sans Unicode"/>
                <a:cs typeface="Lucida Sans Unicode"/>
              </a:rPr>
              <a:t>2023</a:t>
            </a:r>
            <a:endParaRPr sz="2600">
              <a:latin typeface="Lucida Sans Unicode"/>
              <a:cs typeface="Lucida Sans Unicode"/>
            </a:endParaRPr>
          </a:p>
        </p:txBody>
      </p:sp>
      <p:pic>
        <p:nvPicPr>
          <p:cNvPr id="12" name="object 12"/>
          <p:cNvPicPr/>
          <p:nvPr/>
        </p:nvPicPr>
        <p:blipFill>
          <a:blip r:embed="rId7" cstate="print"/>
          <a:stretch>
            <a:fillRect/>
          </a:stretch>
        </p:blipFill>
        <p:spPr>
          <a:xfrm>
            <a:off x="3644432" y="1028708"/>
            <a:ext cx="2630332" cy="26303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
            <a:ext cx="18288000" cy="10372725"/>
            <a:chOff x="0" y="-85725"/>
            <a:chExt cx="18288000" cy="10372725"/>
          </a:xfrm>
        </p:grpSpPr>
        <p:sp>
          <p:nvSpPr>
            <p:cNvPr id="3" name="object 3"/>
            <p:cNvSpPr/>
            <p:nvPr/>
          </p:nvSpPr>
          <p:spPr>
            <a:xfrm>
              <a:off x="0" y="4977261"/>
              <a:ext cx="18288000" cy="5309870"/>
            </a:xfrm>
            <a:custGeom>
              <a:avLst/>
              <a:gdLst/>
              <a:ahLst/>
              <a:cxnLst/>
              <a:rect l="l" t="t" r="r" b="b"/>
              <a:pathLst>
                <a:path w="18288000" h="5309870">
                  <a:moveTo>
                    <a:pt x="0" y="5309737"/>
                  </a:moveTo>
                  <a:lnTo>
                    <a:pt x="18288000" y="5309737"/>
                  </a:lnTo>
                  <a:lnTo>
                    <a:pt x="18288000" y="0"/>
                  </a:lnTo>
                  <a:lnTo>
                    <a:pt x="0" y="0"/>
                  </a:lnTo>
                  <a:lnTo>
                    <a:pt x="0" y="5309737"/>
                  </a:lnTo>
                  <a:close/>
                </a:path>
              </a:pathLst>
            </a:custGeom>
            <a:solidFill>
              <a:srgbClr val="C4D9F2"/>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8287999" cy="4977261"/>
            </a:xfrm>
            <a:prstGeom prst="rect">
              <a:avLst/>
            </a:prstGeom>
          </p:spPr>
        </p:pic>
        <p:sp>
          <p:nvSpPr>
            <p:cNvPr id="5" name="object 5"/>
            <p:cNvSpPr/>
            <p:nvPr/>
          </p:nvSpPr>
          <p:spPr>
            <a:xfrm>
              <a:off x="0" y="-85725"/>
              <a:ext cx="18288000" cy="5149215"/>
            </a:xfrm>
            <a:custGeom>
              <a:avLst/>
              <a:gdLst/>
              <a:ahLst/>
              <a:cxnLst/>
              <a:rect l="l" t="t" r="r" b="b"/>
              <a:pathLst>
                <a:path w="18288000" h="5149215">
                  <a:moveTo>
                    <a:pt x="18288000" y="4977269"/>
                  </a:moveTo>
                  <a:lnTo>
                    <a:pt x="0" y="4977269"/>
                  </a:lnTo>
                  <a:lnTo>
                    <a:pt x="0" y="5148719"/>
                  </a:lnTo>
                  <a:lnTo>
                    <a:pt x="18288000" y="5148719"/>
                  </a:lnTo>
                  <a:lnTo>
                    <a:pt x="18288000" y="4977269"/>
                  </a:lnTo>
                  <a:close/>
                </a:path>
                <a:path w="18288000" h="5149215">
                  <a:moveTo>
                    <a:pt x="18288000" y="0"/>
                  </a:moveTo>
                  <a:lnTo>
                    <a:pt x="0" y="0"/>
                  </a:lnTo>
                  <a:lnTo>
                    <a:pt x="0" y="171450"/>
                  </a:lnTo>
                  <a:lnTo>
                    <a:pt x="18288000" y="171450"/>
                  </a:lnTo>
                  <a:lnTo>
                    <a:pt x="18288000" y="0"/>
                  </a:lnTo>
                  <a:close/>
                </a:path>
              </a:pathLst>
            </a:custGeom>
            <a:solidFill>
              <a:srgbClr val="FFFFFF"/>
            </a:solidFill>
          </p:spPr>
          <p:txBody>
            <a:bodyPr wrap="square" lIns="0" tIns="0" rIns="0" bIns="0" rtlCol="0"/>
            <a:lstStyle/>
            <a:p>
              <a:endParaRPr/>
            </a:p>
          </p:txBody>
        </p:sp>
        <p:sp>
          <p:nvSpPr>
            <p:cNvPr id="6" name="object 6"/>
            <p:cNvSpPr/>
            <p:nvPr/>
          </p:nvSpPr>
          <p:spPr>
            <a:xfrm>
              <a:off x="14656215" y="2547085"/>
              <a:ext cx="3086100" cy="3117215"/>
            </a:xfrm>
            <a:custGeom>
              <a:avLst/>
              <a:gdLst/>
              <a:ahLst/>
              <a:cxnLst/>
              <a:rect l="l" t="t" r="r" b="b"/>
              <a:pathLst>
                <a:path w="3086100" h="3117215">
                  <a:moveTo>
                    <a:pt x="1543049" y="3116616"/>
                  </a:moveTo>
                  <a:lnTo>
                    <a:pt x="1494987" y="3115875"/>
                  </a:lnTo>
                  <a:lnTo>
                    <a:pt x="1447290" y="3113664"/>
                  </a:lnTo>
                  <a:lnTo>
                    <a:pt x="1399980" y="3110007"/>
                  </a:lnTo>
                  <a:lnTo>
                    <a:pt x="1353079" y="3104924"/>
                  </a:lnTo>
                  <a:lnTo>
                    <a:pt x="1306609" y="3098437"/>
                  </a:lnTo>
                  <a:lnTo>
                    <a:pt x="1260589" y="3090567"/>
                  </a:lnTo>
                  <a:lnTo>
                    <a:pt x="1215043" y="3081337"/>
                  </a:lnTo>
                  <a:lnTo>
                    <a:pt x="1169990" y="3070767"/>
                  </a:lnTo>
                  <a:lnTo>
                    <a:pt x="1125453" y="3058879"/>
                  </a:lnTo>
                  <a:lnTo>
                    <a:pt x="1081453" y="3045695"/>
                  </a:lnTo>
                  <a:lnTo>
                    <a:pt x="1038011" y="3031236"/>
                  </a:lnTo>
                  <a:lnTo>
                    <a:pt x="995148" y="3015524"/>
                  </a:lnTo>
                  <a:lnTo>
                    <a:pt x="952886" y="2998581"/>
                  </a:lnTo>
                  <a:lnTo>
                    <a:pt x="911247" y="2980427"/>
                  </a:lnTo>
                  <a:lnTo>
                    <a:pt x="870250" y="2961085"/>
                  </a:lnTo>
                  <a:lnTo>
                    <a:pt x="829919" y="2940576"/>
                  </a:lnTo>
                  <a:lnTo>
                    <a:pt x="790273" y="2918921"/>
                  </a:lnTo>
                  <a:lnTo>
                    <a:pt x="751335" y="2896142"/>
                  </a:lnTo>
                  <a:lnTo>
                    <a:pt x="713126" y="2872262"/>
                  </a:lnTo>
                  <a:lnTo>
                    <a:pt x="675667" y="2847300"/>
                  </a:lnTo>
                  <a:lnTo>
                    <a:pt x="638980" y="2821279"/>
                  </a:lnTo>
                  <a:lnTo>
                    <a:pt x="603085" y="2794220"/>
                  </a:lnTo>
                  <a:lnTo>
                    <a:pt x="568004" y="2766146"/>
                  </a:lnTo>
                  <a:lnTo>
                    <a:pt x="533759" y="2737076"/>
                  </a:lnTo>
                  <a:lnTo>
                    <a:pt x="500371" y="2707034"/>
                  </a:lnTo>
                  <a:lnTo>
                    <a:pt x="467861" y="2676040"/>
                  </a:lnTo>
                  <a:lnTo>
                    <a:pt x="436250" y="2644117"/>
                  </a:lnTo>
                  <a:lnTo>
                    <a:pt x="405560" y="2611284"/>
                  </a:lnTo>
                  <a:lnTo>
                    <a:pt x="375813" y="2577565"/>
                  </a:lnTo>
                  <a:lnTo>
                    <a:pt x="347029" y="2542981"/>
                  </a:lnTo>
                  <a:lnTo>
                    <a:pt x="319229" y="2507553"/>
                  </a:lnTo>
                  <a:lnTo>
                    <a:pt x="292436" y="2471303"/>
                  </a:lnTo>
                  <a:lnTo>
                    <a:pt x="266671" y="2434252"/>
                  </a:lnTo>
                  <a:lnTo>
                    <a:pt x="241954" y="2396423"/>
                  </a:lnTo>
                  <a:lnTo>
                    <a:pt x="218308" y="2357835"/>
                  </a:lnTo>
                  <a:lnTo>
                    <a:pt x="195753" y="2318512"/>
                  </a:lnTo>
                  <a:lnTo>
                    <a:pt x="174311" y="2278474"/>
                  </a:lnTo>
                  <a:lnTo>
                    <a:pt x="154003" y="2237744"/>
                  </a:lnTo>
                  <a:lnTo>
                    <a:pt x="134851" y="2196342"/>
                  </a:lnTo>
                  <a:lnTo>
                    <a:pt x="116875" y="2154290"/>
                  </a:lnTo>
                  <a:lnTo>
                    <a:pt x="100098" y="2111610"/>
                  </a:lnTo>
                  <a:lnTo>
                    <a:pt x="84540" y="2068324"/>
                  </a:lnTo>
                  <a:lnTo>
                    <a:pt x="70224" y="2024452"/>
                  </a:lnTo>
                  <a:lnTo>
                    <a:pt x="57169" y="1980017"/>
                  </a:lnTo>
                  <a:lnTo>
                    <a:pt x="45398" y="1935040"/>
                  </a:lnTo>
                  <a:lnTo>
                    <a:pt x="34932" y="1889542"/>
                  </a:lnTo>
                  <a:lnTo>
                    <a:pt x="25792" y="1843545"/>
                  </a:lnTo>
                  <a:lnTo>
                    <a:pt x="18000" y="1797071"/>
                  </a:lnTo>
                  <a:lnTo>
                    <a:pt x="11577" y="1750142"/>
                  </a:lnTo>
                  <a:lnTo>
                    <a:pt x="6544" y="1702778"/>
                  </a:lnTo>
                  <a:lnTo>
                    <a:pt x="2922" y="1655001"/>
                  </a:lnTo>
                  <a:lnTo>
                    <a:pt x="734" y="1606833"/>
                  </a:lnTo>
                  <a:lnTo>
                    <a:pt x="0" y="1558296"/>
                  </a:lnTo>
                  <a:lnTo>
                    <a:pt x="734" y="1509758"/>
                  </a:lnTo>
                  <a:lnTo>
                    <a:pt x="2922" y="1461590"/>
                  </a:lnTo>
                  <a:lnTo>
                    <a:pt x="6544" y="1413814"/>
                  </a:lnTo>
                  <a:lnTo>
                    <a:pt x="11577" y="1366450"/>
                  </a:lnTo>
                  <a:lnTo>
                    <a:pt x="18000" y="1319520"/>
                  </a:lnTo>
                  <a:lnTo>
                    <a:pt x="25792" y="1273047"/>
                  </a:lnTo>
                  <a:lnTo>
                    <a:pt x="34932" y="1227050"/>
                  </a:lnTo>
                  <a:lnTo>
                    <a:pt x="45398" y="1181553"/>
                  </a:lnTo>
                  <a:lnTo>
                    <a:pt x="57169" y="1136576"/>
                  </a:lnTo>
                  <a:lnTo>
                    <a:pt x="70224" y="1092141"/>
                  </a:lnTo>
                  <a:lnTo>
                    <a:pt x="84540" y="1048270"/>
                  </a:lnTo>
                  <a:lnTo>
                    <a:pt x="100098" y="1004984"/>
                  </a:lnTo>
                  <a:lnTo>
                    <a:pt x="116875" y="962305"/>
                  </a:lnTo>
                  <a:lnTo>
                    <a:pt x="134851" y="920254"/>
                  </a:lnTo>
                  <a:lnTo>
                    <a:pt x="154003" y="878852"/>
                  </a:lnTo>
                  <a:lnTo>
                    <a:pt x="174311" y="838122"/>
                  </a:lnTo>
                  <a:lnTo>
                    <a:pt x="195753" y="798085"/>
                  </a:lnTo>
                  <a:lnTo>
                    <a:pt x="218308" y="758762"/>
                  </a:lnTo>
                  <a:lnTo>
                    <a:pt x="241954" y="720176"/>
                  </a:lnTo>
                  <a:lnTo>
                    <a:pt x="266671" y="682347"/>
                  </a:lnTo>
                  <a:lnTo>
                    <a:pt x="292436" y="645296"/>
                  </a:lnTo>
                  <a:lnTo>
                    <a:pt x="319229" y="609047"/>
                  </a:lnTo>
                  <a:lnTo>
                    <a:pt x="347029" y="573620"/>
                  </a:lnTo>
                  <a:lnTo>
                    <a:pt x="375813" y="539036"/>
                  </a:lnTo>
                  <a:lnTo>
                    <a:pt x="405560" y="505318"/>
                  </a:lnTo>
                  <a:lnTo>
                    <a:pt x="436250" y="472486"/>
                  </a:lnTo>
                  <a:lnTo>
                    <a:pt x="467861" y="440563"/>
                  </a:lnTo>
                  <a:lnTo>
                    <a:pt x="500371" y="409570"/>
                  </a:lnTo>
                  <a:lnTo>
                    <a:pt x="533759" y="379529"/>
                  </a:lnTo>
                  <a:lnTo>
                    <a:pt x="568004" y="350460"/>
                  </a:lnTo>
                  <a:lnTo>
                    <a:pt x="603085" y="322386"/>
                  </a:lnTo>
                  <a:lnTo>
                    <a:pt x="638980" y="295328"/>
                  </a:lnTo>
                  <a:lnTo>
                    <a:pt x="675667" y="269308"/>
                  </a:lnTo>
                  <a:lnTo>
                    <a:pt x="713126" y="244347"/>
                  </a:lnTo>
                  <a:lnTo>
                    <a:pt x="751335" y="220467"/>
                  </a:lnTo>
                  <a:lnTo>
                    <a:pt x="790273" y="197689"/>
                  </a:lnTo>
                  <a:lnTo>
                    <a:pt x="829919" y="176035"/>
                  </a:lnTo>
                  <a:lnTo>
                    <a:pt x="870250" y="155526"/>
                  </a:lnTo>
                  <a:lnTo>
                    <a:pt x="911247" y="136184"/>
                  </a:lnTo>
                  <a:lnTo>
                    <a:pt x="952886" y="118031"/>
                  </a:lnTo>
                  <a:lnTo>
                    <a:pt x="995148" y="101088"/>
                  </a:lnTo>
                  <a:lnTo>
                    <a:pt x="1038011" y="85376"/>
                  </a:lnTo>
                  <a:lnTo>
                    <a:pt x="1081453" y="70918"/>
                  </a:lnTo>
                  <a:lnTo>
                    <a:pt x="1125453" y="57734"/>
                  </a:lnTo>
                  <a:lnTo>
                    <a:pt x="1169990" y="45847"/>
                  </a:lnTo>
                  <a:lnTo>
                    <a:pt x="1215043" y="35278"/>
                  </a:lnTo>
                  <a:lnTo>
                    <a:pt x="1260589" y="26047"/>
                  </a:lnTo>
                  <a:lnTo>
                    <a:pt x="1306609" y="18178"/>
                  </a:lnTo>
                  <a:lnTo>
                    <a:pt x="1353079" y="11691"/>
                  </a:lnTo>
                  <a:lnTo>
                    <a:pt x="1399980" y="6608"/>
                  </a:lnTo>
                  <a:lnTo>
                    <a:pt x="1447290" y="2951"/>
                  </a:lnTo>
                  <a:lnTo>
                    <a:pt x="1494987" y="741"/>
                  </a:lnTo>
                  <a:lnTo>
                    <a:pt x="1543049" y="0"/>
                  </a:lnTo>
                  <a:lnTo>
                    <a:pt x="1591111" y="741"/>
                  </a:lnTo>
                  <a:lnTo>
                    <a:pt x="1638806" y="2951"/>
                  </a:lnTo>
                  <a:lnTo>
                    <a:pt x="1686114" y="6608"/>
                  </a:lnTo>
                  <a:lnTo>
                    <a:pt x="1733014" y="11691"/>
                  </a:lnTo>
                  <a:lnTo>
                    <a:pt x="1779483" y="18178"/>
                  </a:lnTo>
                  <a:lnTo>
                    <a:pt x="1825502" y="26047"/>
                  </a:lnTo>
                  <a:lnTo>
                    <a:pt x="1871047" y="35278"/>
                  </a:lnTo>
                  <a:lnTo>
                    <a:pt x="1916099" y="45847"/>
                  </a:lnTo>
                  <a:lnTo>
                    <a:pt x="1960635" y="57734"/>
                  </a:lnTo>
                  <a:lnTo>
                    <a:pt x="2004635" y="70918"/>
                  </a:lnTo>
                  <a:lnTo>
                    <a:pt x="2048076" y="85376"/>
                  </a:lnTo>
                  <a:lnTo>
                    <a:pt x="2090938" y="101088"/>
                  </a:lnTo>
                  <a:lnTo>
                    <a:pt x="2133200" y="118031"/>
                  </a:lnTo>
                  <a:lnTo>
                    <a:pt x="2174839" y="136184"/>
                  </a:lnTo>
                  <a:lnTo>
                    <a:pt x="2215835" y="155526"/>
                  </a:lnTo>
                  <a:lnTo>
                    <a:pt x="2256167" y="176035"/>
                  </a:lnTo>
                  <a:lnTo>
                    <a:pt x="2295812" y="197689"/>
                  </a:lnTo>
                  <a:lnTo>
                    <a:pt x="2334750" y="220467"/>
                  </a:lnTo>
                  <a:lnTo>
                    <a:pt x="2372959" y="244347"/>
                  </a:lnTo>
                  <a:lnTo>
                    <a:pt x="2410418" y="269308"/>
                  </a:lnTo>
                  <a:lnTo>
                    <a:pt x="2447106" y="295328"/>
                  </a:lnTo>
                  <a:lnTo>
                    <a:pt x="2483001" y="322386"/>
                  </a:lnTo>
                  <a:lnTo>
                    <a:pt x="2518082" y="350460"/>
                  </a:lnTo>
                  <a:lnTo>
                    <a:pt x="2552327" y="379529"/>
                  </a:lnTo>
                  <a:lnTo>
                    <a:pt x="2585716" y="409570"/>
                  </a:lnTo>
                  <a:lnTo>
                    <a:pt x="2618227" y="440563"/>
                  </a:lnTo>
                  <a:lnTo>
                    <a:pt x="2649838" y="472486"/>
                  </a:lnTo>
                  <a:lnTo>
                    <a:pt x="2680528" y="505318"/>
                  </a:lnTo>
                  <a:lnTo>
                    <a:pt x="2710276" y="539036"/>
                  </a:lnTo>
                  <a:lnTo>
                    <a:pt x="2739061" y="573620"/>
                  </a:lnTo>
                  <a:lnTo>
                    <a:pt x="2766860" y="609047"/>
                  </a:lnTo>
                  <a:lnTo>
                    <a:pt x="2793654" y="645296"/>
                  </a:lnTo>
                  <a:lnTo>
                    <a:pt x="2819420" y="682347"/>
                  </a:lnTo>
                  <a:lnTo>
                    <a:pt x="2844137" y="720176"/>
                  </a:lnTo>
                  <a:lnTo>
                    <a:pt x="2867784" y="758762"/>
                  </a:lnTo>
                  <a:lnTo>
                    <a:pt x="2890340" y="798085"/>
                  </a:lnTo>
                  <a:lnTo>
                    <a:pt x="2911782" y="838122"/>
                  </a:lnTo>
                  <a:lnTo>
                    <a:pt x="2932091" y="878852"/>
                  </a:lnTo>
                  <a:lnTo>
                    <a:pt x="2951244" y="920254"/>
                  </a:lnTo>
                  <a:lnTo>
                    <a:pt x="2969220" y="962305"/>
                  </a:lnTo>
                  <a:lnTo>
                    <a:pt x="2985997" y="1004984"/>
                  </a:lnTo>
                  <a:lnTo>
                    <a:pt x="3001556" y="1048270"/>
                  </a:lnTo>
                  <a:lnTo>
                    <a:pt x="3015873" y="1092141"/>
                  </a:lnTo>
                  <a:lnTo>
                    <a:pt x="3028928" y="1136576"/>
                  </a:lnTo>
                  <a:lnTo>
                    <a:pt x="3040699" y="1181553"/>
                  </a:lnTo>
                  <a:lnTo>
                    <a:pt x="3051166" y="1227050"/>
                  </a:lnTo>
                  <a:lnTo>
                    <a:pt x="3060306" y="1273047"/>
                  </a:lnTo>
                  <a:lnTo>
                    <a:pt x="3068098" y="1319520"/>
                  </a:lnTo>
                  <a:lnTo>
                    <a:pt x="3074522" y="1366450"/>
                  </a:lnTo>
                  <a:lnTo>
                    <a:pt x="3079555" y="1413814"/>
                  </a:lnTo>
                  <a:lnTo>
                    <a:pt x="3083177" y="1461590"/>
                  </a:lnTo>
                  <a:lnTo>
                    <a:pt x="3085365" y="1509758"/>
                  </a:lnTo>
                  <a:lnTo>
                    <a:pt x="3086099" y="1558296"/>
                  </a:lnTo>
                  <a:lnTo>
                    <a:pt x="3085365" y="1606833"/>
                  </a:lnTo>
                  <a:lnTo>
                    <a:pt x="3083177" y="1655001"/>
                  </a:lnTo>
                  <a:lnTo>
                    <a:pt x="3079555" y="1702778"/>
                  </a:lnTo>
                  <a:lnTo>
                    <a:pt x="3074522" y="1750142"/>
                  </a:lnTo>
                  <a:lnTo>
                    <a:pt x="3068098" y="1797071"/>
                  </a:lnTo>
                  <a:lnTo>
                    <a:pt x="3060306" y="1843545"/>
                  </a:lnTo>
                  <a:lnTo>
                    <a:pt x="3051166" y="1889542"/>
                  </a:lnTo>
                  <a:lnTo>
                    <a:pt x="3040699" y="1935040"/>
                  </a:lnTo>
                  <a:lnTo>
                    <a:pt x="3028928" y="1980017"/>
                  </a:lnTo>
                  <a:lnTo>
                    <a:pt x="3015873" y="2024452"/>
                  </a:lnTo>
                  <a:lnTo>
                    <a:pt x="3001556" y="2068324"/>
                  </a:lnTo>
                  <a:lnTo>
                    <a:pt x="2985997" y="2111610"/>
                  </a:lnTo>
                  <a:lnTo>
                    <a:pt x="2969220" y="2154290"/>
                  </a:lnTo>
                  <a:lnTo>
                    <a:pt x="2951244" y="2196342"/>
                  </a:lnTo>
                  <a:lnTo>
                    <a:pt x="2932091" y="2237744"/>
                  </a:lnTo>
                  <a:lnTo>
                    <a:pt x="2911782" y="2278474"/>
                  </a:lnTo>
                  <a:lnTo>
                    <a:pt x="2890340" y="2318512"/>
                  </a:lnTo>
                  <a:lnTo>
                    <a:pt x="2867784" y="2357835"/>
                  </a:lnTo>
                  <a:lnTo>
                    <a:pt x="2844137" y="2396423"/>
                  </a:lnTo>
                  <a:lnTo>
                    <a:pt x="2819420" y="2434252"/>
                  </a:lnTo>
                  <a:lnTo>
                    <a:pt x="2793654" y="2471303"/>
                  </a:lnTo>
                  <a:lnTo>
                    <a:pt x="2766860" y="2507553"/>
                  </a:lnTo>
                  <a:lnTo>
                    <a:pt x="2739061" y="2542981"/>
                  </a:lnTo>
                  <a:lnTo>
                    <a:pt x="2710276" y="2577565"/>
                  </a:lnTo>
                  <a:lnTo>
                    <a:pt x="2680528" y="2611284"/>
                  </a:lnTo>
                  <a:lnTo>
                    <a:pt x="2649838" y="2644117"/>
                  </a:lnTo>
                  <a:lnTo>
                    <a:pt x="2618227" y="2676040"/>
                  </a:lnTo>
                  <a:lnTo>
                    <a:pt x="2585716" y="2707034"/>
                  </a:lnTo>
                  <a:lnTo>
                    <a:pt x="2552327" y="2737076"/>
                  </a:lnTo>
                  <a:lnTo>
                    <a:pt x="2518082" y="2766146"/>
                  </a:lnTo>
                  <a:lnTo>
                    <a:pt x="2483001" y="2794220"/>
                  </a:lnTo>
                  <a:lnTo>
                    <a:pt x="2447106" y="2821279"/>
                  </a:lnTo>
                  <a:lnTo>
                    <a:pt x="2410418" y="2847300"/>
                  </a:lnTo>
                  <a:lnTo>
                    <a:pt x="2372959" y="2872262"/>
                  </a:lnTo>
                  <a:lnTo>
                    <a:pt x="2334750" y="2896142"/>
                  </a:lnTo>
                  <a:lnTo>
                    <a:pt x="2295812" y="2918921"/>
                  </a:lnTo>
                  <a:lnTo>
                    <a:pt x="2256167" y="2940576"/>
                  </a:lnTo>
                  <a:lnTo>
                    <a:pt x="2215835" y="2961085"/>
                  </a:lnTo>
                  <a:lnTo>
                    <a:pt x="2174839" y="2980427"/>
                  </a:lnTo>
                  <a:lnTo>
                    <a:pt x="2133200" y="2998581"/>
                  </a:lnTo>
                  <a:lnTo>
                    <a:pt x="2090938" y="3015524"/>
                  </a:lnTo>
                  <a:lnTo>
                    <a:pt x="2048076" y="3031236"/>
                  </a:lnTo>
                  <a:lnTo>
                    <a:pt x="2004635" y="3045695"/>
                  </a:lnTo>
                  <a:lnTo>
                    <a:pt x="1960635" y="3058879"/>
                  </a:lnTo>
                  <a:lnTo>
                    <a:pt x="1916099" y="3070767"/>
                  </a:lnTo>
                  <a:lnTo>
                    <a:pt x="1871047" y="3081337"/>
                  </a:lnTo>
                  <a:lnTo>
                    <a:pt x="1825502" y="3090567"/>
                  </a:lnTo>
                  <a:lnTo>
                    <a:pt x="1779483" y="3098437"/>
                  </a:lnTo>
                  <a:lnTo>
                    <a:pt x="1733014" y="3104924"/>
                  </a:lnTo>
                  <a:lnTo>
                    <a:pt x="1686114" y="3110007"/>
                  </a:lnTo>
                  <a:lnTo>
                    <a:pt x="1638806" y="3113664"/>
                  </a:lnTo>
                  <a:lnTo>
                    <a:pt x="1591111" y="3115875"/>
                  </a:lnTo>
                  <a:lnTo>
                    <a:pt x="1543049" y="3116616"/>
                  </a:lnTo>
                  <a:close/>
                </a:path>
              </a:pathLst>
            </a:custGeom>
            <a:solidFill>
              <a:srgbClr val="C4D9F2"/>
            </a:solidFill>
          </p:spPr>
          <p:txBody>
            <a:bodyPr wrap="square" lIns="0" tIns="0" rIns="0" bIns="0" rtlCol="0"/>
            <a:lstStyle/>
            <a:p>
              <a:endParaRPr/>
            </a:p>
          </p:txBody>
        </p:sp>
      </p:grpSp>
      <p:sp>
        <p:nvSpPr>
          <p:cNvPr id="7" name="object 7"/>
          <p:cNvSpPr txBox="1"/>
          <p:nvPr/>
        </p:nvSpPr>
        <p:spPr>
          <a:xfrm>
            <a:off x="15801699" y="3169417"/>
            <a:ext cx="795655" cy="1778000"/>
          </a:xfrm>
          <a:prstGeom prst="rect">
            <a:avLst/>
          </a:prstGeom>
        </p:spPr>
        <p:txBody>
          <a:bodyPr vert="horz" wrap="square" lIns="0" tIns="12700" rIns="0" bIns="0" rtlCol="0">
            <a:spAutoFit/>
          </a:bodyPr>
          <a:lstStyle/>
          <a:p>
            <a:pPr marL="12700">
              <a:lnSpc>
                <a:spcPct val="100000"/>
              </a:lnSpc>
              <a:spcBef>
                <a:spcPts val="100"/>
              </a:spcBef>
            </a:pPr>
            <a:r>
              <a:rPr sz="11500" spc="-305" dirty="0">
                <a:solidFill>
                  <a:srgbClr val="DD4D05"/>
                </a:solidFill>
                <a:latin typeface="Tahoma"/>
                <a:cs typeface="Tahoma"/>
              </a:rPr>
              <a:t>4</a:t>
            </a:r>
            <a:endParaRPr sz="11500">
              <a:latin typeface="Tahoma"/>
              <a:cs typeface="Tahoma"/>
            </a:endParaRPr>
          </a:p>
        </p:txBody>
      </p:sp>
      <p:grpSp>
        <p:nvGrpSpPr>
          <p:cNvPr id="8" name="object 8"/>
          <p:cNvGrpSpPr/>
          <p:nvPr/>
        </p:nvGrpSpPr>
        <p:grpSpPr>
          <a:xfrm>
            <a:off x="653759" y="292042"/>
            <a:ext cx="17632680" cy="9478645"/>
            <a:chOff x="653759" y="292042"/>
            <a:chExt cx="17632680" cy="9478645"/>
          </a:xfrm>
        </p:grpSpPr>
        <p:sp>
          <p:nvSpPr>
            <p:cNvPr id="9" name="object 9"/>
            <p:cNvSpPr/>
            <p:nvPr/>
          </p:nvSpPr>
          <p:spPr>
            <a:xfrm>
              <a:off x="5897880" y="8681191"/>
              <a:ext cx="6492240" cy="0"/>
            </a:xfrm>
            <a:custGeom>
              <a:avLst/>
              <a:gdLst/>
              <a:ahLst/>
              <a:cxnLst/>
              <a:rect l="l" t="t" r="r" b="b"/>
              <a:pathLst>
                <a:path w="6492240">
                  <a:moveTo>
                    <a:pt x="0" y="0"/>
                  </a:moveTo>
                  <a:lnTo>
                    <a:pt x="6492240" y="0"/>
                  </a:lnTo>
                </a:path>
              </a:pathLst>
            </a:custGeom>
            <a:ln w="76200">
              <a:solidFill>
                <a:srgbClr val="0E4561"/>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8307829" y="9538582"/>
              <a:ext cx="229776" cy="229771"/>
            </a:xfrm>
            <a:prstGeom prst="rect">
              <a:avLst/>
            </a:prstGeom>
          </p:spPr>
        </p:pic>
        <p:pic>
          <p:nvPicPr>
            <p:cNvPr id="11" name="object 11"/>
            <p:cNvPicPr/>
            <p:nvPr/>
          </p:nvPicPr>
          <p:blipFill>
            <a:blip r:embed="rId4" cstate="print"/>
            <a:stretch>
              <a:fillRect/>
            </a:stretch>
          </p:blipFill>
          <p:spPr>
            <a:xfrm>
              <a:off x="8668319" y="9540758"/>
              <a:ext cx="229781" cy="229771"/>
            </a:xfrm>
            <a:prstGeom prst="rect">
              <a:avLst/>
            </a:prstGeom>
          </p:spPr>
        </p:pic>
        <p:pic>
          <p:nvPicPr>
            <p:cNvPr id="12" name="object 12"/>
            <p:cNvPicPr/>
            <p:nvPr/>
          </p:nvPicPr>
          <p:blipFill>
            <a:blip r:embed="rId5" cstate="print"/>
            <a:stretch>
              <a:fillRect/>
            </a:stretch>
          </p:blipFill>
          <p:spPr>
            <a:xfrm>
              <a:off x="9029128" y="9540758"/>
              <a:ext cx="229781" cy="229771"/>
            </a:xfrm>
            <a:prstGeom prst="rect">
              <a:avLst/>
            </a:prstGeom>
          </p:spPr>
        </p:pic>
        <p:pic>
          <p:nvPicPr>
            <p:cNvPr id="13" name="object 13"/>
            <p:cNvPicPr/>
            <p:nvPr/>
          </p:nvPicPr>
          <p:blipFill>
            <a:blip r:embed="rId6" cstate="print"/>
            <a:stretch>
              <a:fillRect/>
            </a:stretch>
          </p:blipFill>
          <p:spPr>
            <a:xfrm>
              <a:off x="9389797" y="9540762"/>
              <a:ext cx="229781" cy="229767"/>
            </a:xfrm>
            <a:prstGeom prst="rect">
              <a:avLst/>
            </a:prstGeom>
          </p:spPr>
        </p:pic>
        <p:pic>
          <p:nvPicPr>
            <p:cNvPr id="14" name="object 14"/>
            <p:cNvPicPr/>
            <p:nvPr/>
          </p:nvPicPr>
          <p:blipFill>
            <a:blip r:embed="rId7" cstate="print"/>
            <a:stretch>
              <a:fillRect/>
            </a:stretch>
          </p:blipFill>
          <p:spPr>
            <a:xfrm>
              <a:off x="9750420" y="9540758"/>
              <a:ext cx="229781" cy="229771"/>
            </a:xfrm>
            <a:prstGeom prst="rect">
              <a:avLst/>
            </a:prstGeom>
          </p:spPr>
        </p:pic>
        <p:pic>
          <p:nvPicPr>
            <p:cNvPr id="15" name="object 15"/>
            <p:cNvPicPr/>
            <p:nvPr/>
          </p:nvPicPr>
          <p:blipFill>
            <a:blip r:embed="rId8" cstate="print"/>
            <a:stretch>
              <a:fillRect/>
            </a:stretch>
          </p:blipFill>
          <p:spPr>
            <a:xfrm>
              <a:off x="16782622" y="292042"/>
              <a:ext cx="1503212" cy="1969726"/>
            </a:xfrm>
            <a:prstGeom prst="rect">
              <a:avLst/>
            </a:prstGeom>
          </p:spPr>
        </p:pic>
        <p:sp>
          <p:nvSpPr>
            <p:cNvPr id="16" name="object 16"/>
            <p:cNvSpPr/>
            <p:nvPr/>
          </p:nvSpPr>
          <p:spPr>
            <a:xfrm>
              <a:off x="653759" y="2589736"/>
              <a:ext cx="3086100" cy="3117215"/>
            </a:xfrm>
            <a:custGeom>
              <a:avLst/>
              <a:gdLst/>
              <a:ahLst/>
              <a:cxnLst/>
              <a:rect l="l" t="t" r="r" b="b"/>
              <a:pathLst>
                <a:path w="3086100" h="3117215">
                  <a:moveTo>
                    <a:pt x="1543049" y="3116607"/>
                  </a:moveTo>
                  <a:lnTo>
                    <a:pt x="1494988" y="3115865"/>
                  </a:lnTo>
                  <a:lnTo>
                    <a:pt x="1447291" y="3113655"/>
                  </a:lnTo>
                  <a:lnTo>
                    <a:pt x="1399983" y="3109998"/>
                  </a:lnTo>
                  <a:lnTo>
                    <a:pt x="1353083" y="3104915"/>
                  </a:lnTo>
                  <a:lnTo>
                    <a:pt x="1306613" y="3098428"/>
                  </a:lnTo>
                  <a:lnTo>
                    <a:pt x="1260594" y="3090559"/>
                  </a:lnTo>
                  <a:lnTo>
                    <a:pt x="1215048" y="3081329"/>
                  </a:lnTo>
                  <a:lnTo>
                    <a:pt x="1169996" y="3070760"/>
                  </a:lnTo>
                  <a:lnTo>
                    <a:pt x="1125460" y="3058872"/>
                  </a:lnTo>
                  <a:lnTo>
                    <a:pt x="1081460" y="3045689"/>
                  </a:lnTo>
                  <a:lnTo>
                    <a:pt x="1038018" y="3031231"/>
                  </a:lnTo>
                  <a:lnTo>
                    <a:pt x="995156" y="3015519"/>
                  </a:lnTo>
                  <a:lnTo>
                    <a:pt x="952894" y="2998576"/>
                  </a:lnTo>
                  <a:lnTo>
                    <a:pt x="911254" y="2980423"/>
                  </a:lnTo>
                  <a:lnTo>
                    <a:pt x="870258" y="2961082"/>
                  </a:lnTo>
                  <a:lnTo>
                    <a:pt x="829927" y="2940573"/>
                  </a:lnTo>
                  <a:lnTo>
                    <a:pt x="790281" y="2918919"/>
                  </a:lnTo>
                  <a:lnTo>
                    <a:pt x="751343" y="2896142"/>
                  </a:lnTo>
                  <a:lnTo>
                    <a:pt x="713134" y="2872261"/>
                  </a:lnTo>
                  <a:lnTo>
                    <a:pt x="675675" y="2847301"/>
                  </a:lnTo>
                  <a:lnTo>
                    <a:pt x="638987" y="2821280"/>
                  </a:lnTo>
                  <a:lnTo>
                    <a:pt x="603093" y="2794223"/>
                  </a:lnTo>
                  <a:lnTo>
                    <a:pt x="568012" y="2766149"/>
                  </a:lnTo>
                  <a:lnTo>
                    <a:pt x="533767" y="2737080"/>
                  </a:lnTo>
                  <a:lnTo>
                    <a:pt x="500378" y="2707039"/>
                  </a:lnTo>
                  <a:lnTo>
                    <a:pt x="467868" y="2676046"/>
                  </a:lnTo>
                  <a:lnTo>
                    <a:pt x="436257" y="2644123"/>
                  </a:lnTo>
                  <a:lnTo>
                    <a:pt x="405567" y="2611292"/>
                  </a:lnTo>
                  <a:lnTo>
                    <a:pt x="375819" y="2577574"/>
                  </a:lnTo>
                  <a:lnTo>
                    <a:pt x="347035" y="2542990"/>
                  </a:lnTo>
                  <a:lnTo>
                    <a:pt x="319235" y="2507563"/>
                  </a:lnTo>
                  <a:lnTo>
                    <a:pt x="292442" y="2471314"/>
                  </a:lnTo>
                  <a:lnTo>
                    <a:pt x="266676" y="2434264"/>
                  </a:lnTo>
                  <a:lnTo>
                    <a:pt x="241959" y="2396435"/>
                  </a:lnTo>
                  <a:lnTo>
                    <a:pt x="218312" y="2357849"/>
                  </a:lnTo>
                  <a:lnTo>
                    <a:pt x="195757" y="2318526"/>
                  </a:lnTo>
                  <a:lnTo>
                    <a:pt x="174314" y="2278489"/>
                  </a:lnTo>
                  <a:lnTo>
                    <a:pt x="154006" y="2237759"/>
                  </a:lnTo>
                  <a:lnTo>
                    <a:pt x="134853" y="2196358"/>
                  </a:lnTo>
                  <a:lnTo>
                    <a:pt x="116878" y="2154307"/>
                  </a:lnTo>
                  <a:lnTo>
                    <a:pt x="100100" y="2111628"/>
                  </a:lnTo>
                  <a:lnTo>
                    <a:pt x="84542" y="2068342"/>
                  </a:lnTo>
                  <a:lnTo>
                    <a:pt x="70225" y="2024471"/>
                  </a:lnTo>
                  <a:lnTo>
                    <a:pt x="57170" y="1980036"/>
                  </a:lnTo>
                  <a:lnTo>
                    <a:pt x="45399" y="1935059"/>
                  </a:lnTo>
                  <a:lnTo>
                    <a:pt x="34933" y="1889562"/>
                  </a:lnTo>
                  <a:lnTo>
                    <a:pt x="25793" y="1843566"/>
                  </a:lnTo>
                  <a:lnTo>
                    <a:pt x="18000" y="1797092"/>
                  </a:lnTo>
                  <a:lnTo>
                    <a:pt x="11577" y="1750163"/>
                  </a:lnTo>
                  <a:lnTo>
                    <a:pt x="6544" y="1702799"/>
                  </a:lnTo>
                  <a:lnTo>
                    <a:pt x="2922" y="1655022"/>
                  </a:lnTo>
                  <a:lnTo>
                    <a:pt x="734" y="1606854"/>
                  </a:lnTo>
                  <a:lnTo>
                    <a:pt x="0" y="1558317"/>
                  </a:lnTo>
                  <a:lnTo>
                    <a:pt x="734" y="1509779"/>
                  </a:lnTo>
                  <a:lnTo>
                    <a:pt x="2922" y="1461612"/>
                  </a:lnTo>
                  <a:lnTo>
                    <a:pt x="6544" y="1413835"/>
                  </a:lnTo>
                  <a:lnTo>
                    <a:pt x="11577" y="1366471"/>
                  </a:lnTo>
                  <a:lnTo>
                    <a:pt x="18000" y="1319541"/>
                  </a:lnTo>
                  <a:lnTo>
                    <a:pt x="25793" y="1273067"/>
                  </a:lnTo>
                  <a:lnTo>
                    <a:pt x="34933" y="1227071"/>
                  </a:lnTo>
                  <a:lnTo>
                    <a:pt x="45399" y="1181573"/>
                  </a:lnTo>
                  <a:lnTo>
                    <a:pt x="57170" y="1136596"/>
                  </a:lnTo>
                  <a:lnTo>
                    <a:pt x="70225" y="1092161"/>
                  </a:lnTo>
                  <a:lnTo>
                    <a:pt x="84542" y="1048289"/>
                  </a:lnTo>
                  <a:lnTo>
                    <a:pt x="100100" y="1005003"/>
                  </a:lnTo>
                  <a:lnTo>
                    <a:pt x="116878" y="962323"/>
                  </a:lnTo>
                  <a:lnTo>
                    <a:pt x="134853" y="920271"/>
                  </a:lnTo>
                  <a:lnTo>
                    <a:pt x="154006" y="878869"/>
                  </a:lnTo>
                  <a:lnTo>
                    <a:pt x="174314" y="838139"/>
                  </a:lnTo>
                  <a:lnTo>
                    <a:pt x="195757" y="798101"/>
                  </a:lnTo>
                  <a:lnTo>
                    <a:pt x="218312" y="758778"/>
                  </a:lnTo>
                  <a:lnTo>
                    <a:pt x="241959" y="720191"/>
                  </a:lnTo>
                  <a:lnTo>
                    <a:pt x="266676" y="682361"/>
                  </a:lnTo>
                  <a:lnTo>
                    <a:pt x="292442" y="645310"/>
                  </a:lnTo>
                  <a:lnTo>
                    <a:pt x="319235" y="609060"/>
                  </a:lnTo>
                  <a:lnTo>
                    <a:pt x="347035" y="573632"/>
                  </a:lnTo>
                  <a:lnTo>
                    <a:pt x="375819" y="539048"/>
                  </a:lnTo>
                  <a:lnTo>
                    <a:pt x="405567" y="505329"/>
                  </a:lnTo>
                  <a:lnTo>
                    <a:pt x="436257" y="472497"/>
                  </a:lnTo>
                  <a:lnTo>
                    <a:pt x="467868" y="440574"/>
                  </a:lnTo>
                  <a:lnTo>
                    <a:pt x="500378" y="409580"/>
                  </a:lnTo>
                  <a:lnTo>
                    <a:pt x="533767" y="379538"/>
                  </a:lnTo>
                  <a:lnTo>
                    <a:pt x="568012" y="350469"/>
                  </a:lnTo>
                  <a:lnTo>
                    <a:pt x="603093" y="322394"/>
                  </a:lnTo>
                  <a:lnTo>
                    <a:pt x="638987" y="295335"/>
                  </a:lnTo>
                  <a:lnTo>
                    <a:pt x="675675" y="269315"/>
                  </a:lnTo>
                  <a:lnTo>
                    <a:pt x="713134" y="244353"/>
                  </a:lnTo>
                  <a:lnTo>
                    <a:pt x="751343" y="220472"/>
                  </a:lnTo>
                  <a:lnTo>
                    <a:pt x="790281" y="197694"/>
                  </a:lnTo>
                  <a:lnTo>
                    <a:pt x="829927" y="176039"/>
                  </a:lnTo>
                  <a:lnTo>
                    <a:pt x="870258" y="155530"/>
                  </a:lnTo>
                  <a:lnTo>
                    <a:pt x="911254" y="136188"/>
                  </a:lnTo>
                  <a:lnTo>
                    <a:pt x="952894" y="118034"/>
                  </a:lnTo>
                  <a:lnTo>
                    <a:pt x="995156" y="101091"/>
                  </a:lnTo>
                  <a:lnTo>
                    <a:pt x="1038018" y="85379"/>
                  </a:lnTo>
                  <a:lnTo>
                    <a:pt x="1081460" y="70920"/>
                  </a:lnTo>
                  <a:lnTo>
                    <a:pt x="1125460" y="57736"/>
                  </a:lnTo>
                  <a:lnTo>
                    <a:pt x="1169996" y="45848"/>
                  </a:lnTo>
                  <a:lnTo>
                    <a:pt x="1215048" y="35279"/>
                  </a:lnTo>
                  <a:lnTo>
                    <a:pt x="1260594" y="26048"/>
                  </a:lnTo>
                  <a:lnTo>
                    <a:pt x="1306613" y="18179"/>
                  </a:lnTo>
                  <a:lnTo>
                    <a:pt x="1353083" y="11692"/>
                  </a:lnTo>
                  <a:lnTo>
                    <a:pt x="1399983" y="6609"/>
                  </a:lnTo>
                  <a:lnTo>
                    <a:pt x="1447291" y="2951"/>
                  </a:lnTo>
                  <a:lnTo>
                    <a:pt x="1494988" y="741"/>
                  </a:lnTo>
                  <a:lnTo>
                    <a:pt x="1543049" y="0"/>
                  </a:lnTo>
                  <a:lnTo>
                    <a:pt x="1591111" y="741"/>
                  </a:lnTo>
                  <a:lnTo>
                    <a:pt x="1638807" y="2951"/>
                  </a:lnTo>
                  <a:lnTo>
                    <a:pt x="1686115" y="6609"/>
                  </a:lnTo>
                  <a:lnTo>
                    <a:pt x="1733015" y="11692"/>
                  </a:lnTo>
                  <a:lnTo>
                    <a:pt x="1779485" y="18179"/>
                  </a:lnTo>
                  <a:lnTo>
                    <a:pt x="1825503" y="26048"/>
                  </a:lnTo>
                  <a:lnTo>
                    <a:pt x="1871049" y="35279"/>
                  </a:lnTo>
                  <a:lnTo>
                    <a:pt x="1916101" y="45848"/>
                  </a:lnTo>
                  <a:lnTo>
                    <a:pt x="1960638" y="57736"/>
                  </a:lnTo>
                  <a:lnTo>
                    <a:pt x="2004637" y="70920"/>
                  </a:lnTo>
                  <a:lnTo>
                    <a:pt x="2048079" y="85379"/>
                  </a:lnTo>
                  <a:lnTo>
                    <a:pt x="2090942" y="101091"/>
                  </a:lnTo>
                  <a:lnTo>
                    <a:pt x="2133203" y="118034"/>
                  </a:lnTo>
                  <a:lnTo>
                    <a:pt x="2174843" y="136188"/>
                  </a:lnTo>
                  <a:lnTo>
                    <a:pt x="2215839" y="155530"/>
                  </a:lnTo>
                  <a:lnTo>
                    <a:pt x="2256171" y="176039"/>
                  </a:lnTo>
                  <a:lnTo>
                    <a:pt x="2295816" y="197694"/>
                  </a:lnTo>
                  <a:lnTo>
                    <a:pt x="2334754" y="220472"/>
                  </a:lnTo>
                  <a:lnTo>
                    <a:pt x="2372964" y="244353"/>
                  </a:lnTo>
                  <a:lnTo>
                    <a:pt x="2410423" y="269315"/>
                  </a:lnTo>
                  <a:lnTo>
                    <a:pt x="2447111" y="295335"/>
                  </a:lnTo>
                  <a:lnTo>
                    <a:pt x="2483006" y="322394"/>
                  </a:lnTo>
                  <a:lnTo>
                    <a:pt x="2518087" y="350469"/>
                  </a:lnTo>
                  <a:lnTo>
                    <a:pt x="2552333" y="379538"/>
                  </a:lnTo>
                  <a:lnTo>
                    <a:pt x="2585721" y="409580"/>
                  </a:lnTo>
                  <a:lnTo>
                    <a:pt x="2618232" y="440574"/>
                  </a:lnTo>
                  <a:lnTo>
                    <a:pt x="2649843" y="472497"/>
                  </a:lnTo>
                  <a:lnTo>
                    <a:pt x="2680533" y="505329"/>
                  </a:lnTo>
                  <a:lnTo>
                    <a:pt x="2710281" y="539048"/>
                  </a:lnTo>
                  <a:lnTo>
                    <a:pt x="2739066" y="573632"/>
                  </a:lnTo>
                  <a:lnTo>
                    <a:pt x="2766866" y="609060"/>
                  </a:lnTo>
                  <a:lnTo>
                    <a:pt x="2793660" y="645310"/>
                  </a:lnTo>
                  <a:lnTo>
                    <a:pt x="2819426" y="682361"/>
                  </a:lnTo>
                  <a:lnTo>
                    <a:pt x="2844143" y="720191"/>
                  </a:lnTo>
                  <a:lnTo>
                    <a:pt x="2867790" y="758778"/>
                  </a:lnTo>
                  <a:lnTo>
                    <a:pt x="2890346" y="798101"/>
                  </a:lnTo>
                  <a:lnTo>
                    <a:pt x="2911788" y="838139"/>
                  </a:lnTo>
                  <a:lnTo>
                    <a:pt x="2932097" y="878869"/>
                  </a:lnTo>
                  <a:lnTo>
                    <a:pt x="2951250" y="920271"/>
                  </a:lnTo>
                  <a:lnTo>
                    <a:pt x="2969226" y="962323"/>
                  </a:lnTo>
                  <a:lnTo>
                    <a:pt x="2986003" y="1005003"/>
                  </a:lnTo>
                  <a:lnTo>
                    <a:pt x="3001562" y="1048289"/>
                  </a:lnTo>
                  <a:lnTo>
                    <a:pt x="3015879" y="1092161"/>
                  </a:lnTo>
                  <a:lnTo>
                    <a:pt x="3028934" y="1136596"/>
                  </a:lnTo>
                  <a:lnTo>
                    <a:pt x="3040705" y="1181573"/>
                  </a:lnTo>
                  <a:lnTo>
                    <a:pt x="3051172" y="1227071"/>
                  </a:lnTo>
                  <a:lnTo>
                    <a:pt x="3060312" y="1273067"/>
                  </a:lnTo>
                  <a:lnTo>
                    <a:pt x="3068104" y="1319541"/>
                  </a:lnTo>
                  <a:lnTo>
                    <a:pt x="3074528" y="1366471"/>
                  </a:lnTo>
                  <a:lnTo>
                    <a:pt x="3079561" y="1413835"/>
                  </a:lnTo>
                  <a:lnTo>
                    <a:pt x="3083183" y="1461612"/>
                  </a:lnTo>
                  <a:lnTo>
                    <a:pt x="3085371" y="1509779"/>
                  </a:lnTo>
                  <a:lnTo>
                    <a:pt x="3086106" y="1558317"/>
                  </a:lnTo>
                  <a:lnTo>
                    <a:pt x="3085371" y="1606854"/>
                  </a:lnTo>
                  <a:lnTo>
                    <a:pt x="3083183" y="1655022"/>
                  </a:lnTo>
                  <a:lnTo>
                    <a:pt x="3079561" y="1702799"/>
                  </a:lnTo>
                  <a:lnTo>
                    <a:pt x="3074528" y="1750163"/>
                  </a:lnTo>
                  <a:lnTo>
                    <a:pt x="3068104" y="1797092"/>
                  </a:lnTo>
                  <a:lnTo>
                    <a:pt x="3060312" y="1843566"/>
                  </a:lnTo>
                  <a:lnTo>
                    <a:pt x="3051172" y="1889562"/>
                  </a:lnTo>
                  <a:lnTo>
                    <a:pt x="3040705" y="1935059"/>
                  </a:lnTo>
                  <a:lnTo>
                    <a:pt x="3028934" y="1980036"/>
                  </a:lnTo>
                  <a:lnTo>
                    <a:pt x="3015879" y="2024471"/>
                  </a:lnTo>
                  <a:lnTo>
                    <a:pt x="3001562" y="2068342"/>
                  </a:lnTo>
                  <a:lnTo>
                    <a:pt x="2986003" y="2111628"/>
                  </a:lnTo>
                  <a:lnTo>
                    <a:pt x="2969226" y="2154307"/>
                  </a:lnTo>
                  <a:lnTo>
                    <a:pt x="2951250" y="2196358"/>
                  </a:lnTo>
                  <a:lnTo>
                    <a:pt x="2932097" y="2237759"/>
                  </a:lnTo>
                  <a:lnTo>
                    <a:pt x="2911788" y="2278489"/>
                  </a:lnTo>
                  <a:lnTo>
                    <a:pt x="2890346" y="2318526"/>
                  </a:lnTo>
                  <a:lnTo>
                    <a:pt x="2867790" y="2357849"/>
                  </a:lnTo>
                  <a:lnTo>
                    <a:pt x="2844143" y="2396435"/>
                  </a:lnTo>
                  <a:lnTo>
                    <a:pt x="2819426" y="2434264"/>
                  </a:lnTo>
                  <a:lnTo>
                    <a:pt x="2793660" y="2471314"/>
                  </a:lnTo>
                  <a:lnTo>
                    <a:pt x="2766866" y="2507563"/>
                  </a:lnTo>
                  <a:lnTo>
                    <a:pt x="2739066" y="2542990"/>
                  </a:lnTo>
                  <a:lnTo>
                    <a:pt x="2710281" y="2577574"/>
                  </a:lnTo>
                  <a:lnTo>
                    <a:pt x="2680533" y="2611292"/>
                  </a:lnTo>
                  <a:lnTo>
                    <a:pt x="2649843" y="2644123"/>
                  </a:lnTo>
                  <a:lnTo>
                    <a:pt x="2618232" y="2676046"/>
                  </a:lnTo>
                  <a:lnTo>
                    <a:pt x="2585721" y="2707039"/>
                  </a:lnTo>
                  <a:lnTo>
                    <a:pt x="2552333" y="2737080"/>
                  </a:lnTo>
                  <a:lnTo>
                    <a:pt x="2518087" y="2766149"/>
                  </a:lnTo>
                  <a:lnTo>
                    <a:pt x="2483006" y="2794223"/>
                  </a:lnTo>
                  <a:lnTo>
                    <a:pt x="2447111" y="2821280"/>
                  </a:lnTo>
                  <a:lnTo>
                    <a:pt x="2410423" y="2847301"/>
                  </a:lnTo>
                  <a:lnTo>
                    <a:pt x="2372964" y="2872261"/>
                  </a:lnTo>
                  <a:lnTo>
                    <a:pt x="2334754" y="2896142"/>
                  </a:lnTo>
                  <a:lnTo>
                    <a:pt x="2295816" y="2918919"/>
                  </a:lnTo>
                  <a:lnTo>
                    <a:pt x="2256171" y="2940573"/>
                  </a:lnTo>
                  <a:lnTo>
                    <a:pt x="2215839" y="2961082"/>
                  </a:lnTo>
                  <a:lnTo>
                    <a:pt x="2174843" y="2980423"/>
                  </a:lnTo>
                  <a:lnTo>
                    <a:pt x="2133203" y="2998576"/>
                  </a:lnTo>
                  <a:lnTo>
                    <a:pt x="2090942" y="3015519"/>
                  </a:lnTo>
                  <a:lnTo>
                    <a:pt x="2048079" y="3031231"/>
                  </a:lnTo>
                  <a:lnTo>
                    <a:pt x="2004637" y="3045689"/>
                  </a:lnTo>
                  <a:lnTo>
                    <a:pt x="1960638" y="3058872"/>
                  </a:lnTo>
                  <a:lnTo>
                    <a:pt x="1916101" y="3070760"/>
                  </a:lnTo>
                  <a:lnTo>
                    <a:pt x="1871049" y="3081329"/>
                  </a:lnTo>
                  <a:lnTo>
                    <a:pt x="1825503" y="3090559"/>
                  </a:lnTo>
                  <a:lnTo>
                    <a:pt x="1779485" y="3098428"/>
                  </a:lnTo>
                  <a:lnTo>
                    <a:pt x="1733015" y="3104915"/>
                  </a:lnTo>
                  <a:lnTo>
                    <a:pt x="1686115" y="3109998"/>
                  </a:lnTo>
                  <a:lnTo>
                    <a:pt x="1638807" y="3113655"/>
                  </a:lnTo>
                  <a:lnTo>
                    <a:pt x="1591111" y="3115865"/>
                  </a:lnTo>
                  <a:lnTo>
                    <a:pt x="1543049" y="3116607"/>
                  </a:lnTo>
                  <a:close/>
                </a:path>
              </a:pathLst>
            </a:custGeom>
            <a:solidFill>
              <a:srgbClr val="C4D9F2"/>
            </a:solidFill>
          </p:spPr>
          <p:txBody>
            <a:bodyPr wrap="square" lIns="0" tIns="0" rIns="0" bIns="0" rtlCol="0"/>
            <a:lstStyle/>
            <a:p>
              <a:endParaRPr/>
            </a:p>
          </p:txBody>
        </p:sp>
      </p:grpSp>
      <p:sp>
        <p:nvSpPr>
          <p:cNvPr id="17" name="object 17"/>
          <p:cNvSpPr txBox="1"/>
          <p:nvPr/>
        </p:nvSpPr>
        <p:spPr>
          <a:xfrm>
            <a:off x="1913837" y="3212067"/>
            <a:ext cx="565785" cy="1778000"/>
          </a:xfrm>
          <a:prstGeom prst="rect">
            <a:avLst/>
          </a:prstGeom>
        </p:spPr>
        <p:txBody>
          <a:bodyPr vert="horz" wrap="square" lIns="0" tIns="12700" rIns="0" bIns="0" rtlCol="0">
            <a:spAutoFit/>
          </a:bodyPr>
          <a:lstStyle/>
          <a:p>
            <a:pPr marL="12700">
              <a:lnSpc>
                <a:spcPct val="100000"/>
              </a:lnSpc>
              <a:spcBef>
                <a:spcPts val="100"/>
              </a:spcBef>
            </a:pPr>
            <a:r>
              <a:rPr sz="11500" spc="-2125" dirty="0">
                <a:solidFill>
                  <a:srgbClr val="DD4D05"/>
                </a:solidFill>
                <a:latin typeface="Tahoma"/>
                <a:cs typeface="Tahoma"/>
              </a:rPr>
              <a:t>1</a:t>
            </a:r>
            <a:endParaRPr sz="11500">
              <a:latin typeface="Tahoma"/>
              <a:cs typeface="Tahoma"/>
            </a:endParaRPr>
          </a:p>
        </p:txBody>
      </p:sp>
      <p:sp>
        <p:nvSpPr>
          <p:cNvPr id="18" name="object 18"/>
          <p:cNvSpPr/>
          <p:nvPr/>
        </p:nvSpPr>
        <p:spPr>
          <a:xfrm>
            <a:off x="5702594" y="2577602"/>
            <a:ext cx="3086100" cy="3086100"/>
          </a:xfrm>
          <a:custGeom>
            <a:avLst/>
            <a:gdLst/>
            <a:ahLst/>
            <a:cxnLst/>
            <a:rect l="l" t="t" r="r" b="b"/>
            <a:pathLst>
              <a:path w="3086100" h="3086100">
                <a:moveTo>
                  <a:pt x="1543049" y="3086099"/>
                </a:moveTo>
                <a:lnTo>
                  <a:pt x="1494988" y="3085365"/>
                </a:lnTo>
                <a:lnTo>
                  <a:pt x="1447293" y="3083177"/>
                </a:lnTo>
                <a:lnTo>
                  <a:pt x="1399985" y="3079555"/>
                </a:lnTo>
                <a:lnTo>
                  <a:pt x="1353085" y="3074522"/>
                </a:lnTo>
                <a:lnTo>
                  <a:pt x="1306616" y="3068098"/>
                </a:lnTo>
                <a:lnTo>
                  <a:pt x="1260597" y="3060306"/>
                </a:lnTo>
                <a:lnTo>
                  <a:pt x="1215052" y="3051166"/>
                </a:lnTo>
                <a:lnTo>
                  <a:pt x="1170000" y="3040699"/>
                </a:lnTo>
                <a:lnTo>
                  <a:pt x="1125464" y="3028928"/>
                </a:lnTo>
                <a:lnTo>
                  <a:pt x="1081464" y="3015873"/>
                </a:lnTo>
                <a:lnTo>
                  <a:pt x="1038023" y="3001556"/>
                </a:lnTo>
                <a:lnTo>
                  <a:pt x="995161" y="2985997"/>
                </a:lnTo>
                <a:lnTo>
                  <a:pt x="952899" y="2969220"/>
                </a:lnTo>
                <a:lnTo>
                  <a:pt x="911260" y="2951244"/>
                </a:lnTo>
                <a:lnTo>
                  <a:pt x="870264" y="2932091"/>
                </a:lnTo>
                <a:lnTo>
                  <a:pt x="829932" y="2911782"/>
                </a:lnTo>
                <a:lnTo>
                  <a:pt x="790287" y="2890340"/>
                </a:lnTo>
                <a:lnTo>
                  <a:pt x="751349" y="2867784"/>
                </a:lnTo>
                <a:lnTo>
                  <a:pt x="713140" y="2844137"/>
                </a:lnTo>
                <a:lnTo>
                  <a:pt x="675680" y="2819420"/>
                </a:lnTo>
                <a:lnTo>
                  <a:pt x="638993" y="2793654"/>
                </a:lnTo>
                <a:lnTo>
                  <a:pt x="603098" y="2766860"/>
                </a:lnTo>
                <a:lnTo>
                  <a:pt x="568017" y="2739061"/>
                </a:lnTo>
                <a:lnTo>
                  <a:pt x="533772" y="2710276"/>
                </a:lnTo>
                <a:lnTo>
                  <a:pt x="500383" y="2680528"/>
                </a:lnTo>
                <a:lnTo>
                  <a:pt x="467872" y="2649838"/>
                </a:lnTo>
                <a:lnTo>
                  <a:pt x="436261" y="2618227"/>
                </a:lnTo>
                <a:lnTo>
                  <a:pt x="405571" y="2585716"/>
                </a:lnTo>
                <a:lnTo>
                  <a:pt x="375823" y="2552327"/>
                </a:lnTo>
                <a:lnTo>
                  <a:pt x="347038" y="2518082"/>
                </a:lnTo>
                <a:lnTo>
                  <a:pt x="319239" y="2483001"/>
                </a:lnTo>
                <a:lnTo>
                  <a:pt x="292445" y="2447106"/>
                </a:lnTo>
                <a:lnTo>
                  <a:pt x="266679" y="2410418"/>
                </a:lnTo>
                <a:lnTo>
                  <a:pt x="241962" y="2372959"/>
                </a:lnTo>
                <a:lnTo>
                  <a:pt x="218315" y="2334750"/>
                </a:lnTo>
                <a:lnTo>
                  <a:pt x="195759" y="2295812"/>
                </a:lnTo>
                <a:lnTo>
                  <a:pt x="174317" y="2256167"/>
                </a:lnTo>
                <a:lnTo>
                  <a:pt x="154008" y="2215835"/>
                </a:lnTo>
                <a:lnTo>
                  <a:pt x="134855" y="2174839"/>
                </a:lnTo>
                <a:lnTo>
                  <a:pt x="116879" y="2133200"/>
                </a:lnTo>
                <a:lnTo>
                  <a:pt x="100102" y="2090938"/>
                </a:lnTo>
                <a:lnTo>
                  <a:pt x="84543" y="2048076"/>
                </a:lnTo>
                <a:lnTo>
                  <a:pt x="70226" y="2004635"/>
                </a:lnTo>
                <a:lnTo>
                  <a:pt x="57171" y="1960635"/>
                </a:lnTo>
                <a:lnTo>
                  <a:pt x="45400" y="1916099"/>
                </a:lnTo>
                <a:lnTo>
                  <a:pt x="34933" y="1871047"/>
                </a:lnTo>
                <a:lnTo>
                  <a:pt x="25793" y="1825502"/>
                </a:lnTo>
                <a:lnTo>
                  <a:pt x="18001" y="1779483"/>
                </a:lnTo>
                <a:lnTo>
                  <a:pt x="11577" y="1733014"/>
                </a:lnTo>
                <a:lnTo>
                  <a:pt x="6544" y="1686114"/>
                </a:lnTo>
                <a:lnTo>
                  <a:pt x="2922" y="1638806"/>
                </a:lnTo>
                <a:lnTo>
                  <a:pt x="734" y="1591111"/>
                </a:lnTo>
                <a:lnTo>
                  <a:pt x="0" y="1543049"/>
                </a:lnTo>
                <a:lnTo>
                  <a:pt x="734" y="1494988"/>
                </a:lnTo>
                <a:lnTo>
                  <a:pt x="2922" y="1447293"/>
                </a:lnTo>
                <a:lnTo>
                  <a:pt x="6544" y="1399985"/>
                </a:lnTo>
                <a:lnTo>
                  <a:pt x="11577" y="1353085"/>
                </a:lnTo>
                <a:lnTo>
                  <a:pt x="18001" y="1306616"/>
                </a:lnTo>
                <a:lnTo>
                  <a:pt x="25793" y="1260597"/>
                </a:lnTo>
                <a:lnTo>
                  <a:pt x="34933" y="1215052"/>
                </a:lnTo>
                <a:lnTo>
                  <a:pt x="45400" y="1170000"/>
                </a:lnTo>
                <a:lnTo>
                  <a:pt x="57171" y="1125464"/>
                </a:lnTo>
                <a:lnTo>
                  <a:pt x="70226" y="1081464"/>
                </a:lnTo>
                <a:lnTo>
                  <a:pt x="84543" y="1038023"/>
                </a:lnTo>
                <a:lnTo>
                  <a:pt x="100102" y="995161"/>
                </a:lnTo>
                <a:lnTo>
                  <a:pt x="116879" y="952899"/>
                </a:lnTo>
                <a:lnTo>
                  <a:pt x="134855" y="911260"/>
                </a:lnTo>
                <a:lnTo>
                  <a:pt x="154008" y="870264"/>
                </a:lnTo>
                <a:lnTo>
                  <a:pt x="174317" y="829932"/>
                </a:lnTo>
                <a:lnTo>
                  <a:pt x="195759" y="790287"/>
                </a:lnTo>
                <a:lnTo>
                  <a:pt x="218315" y="751349"/>
                </a:lnTo>
                <a:lnTo>
                  <a:pt x="241962" y="713140"/>
                </a:lnTo>
                <a:lnTo>
                  <a:pt x="266679" y="675680"/>
                </a:lnTo>
                <a:lnTo>
                  <a:pt x="292445" y="638993"/>
                </a:lnTo>
                <a:lnTo>
                  <a:pt x="319239" y="603098"/>
                </a:lnTo>
                <a:lnTo>
                  <a:pt x="347038" y="568017"/>
                </a:lnTo>
                <a:lnTo>
                  <a:pt x="375823" y="533772"/>
                </a:lnTo>
                <a:lnTo>
                  <a:pt x="405571" y="500383"/>
                </a:lnTo>
                <a:lnTo>
                  <a:pt x="436261" y="467872"/>
                </a:lnTo>
                <a:lnTo>
                  <a:pt x="467872" y="436261"/>
                </a:lnTo>
                <a:lnTo>
                  <a:pt x="500383" y="405571"/>
                </a:lnTo>
                <a:lnTo>
                  <a:pt x="533772" y="375823"/>
                </a:lnTo>
                <a:lnTo>
                  <a:pt x="568017" y="347038"/>
                </a:lnTo>
                <a:lnTo>
                  <a:pt x="603098" y="319239"/>
                </a:lnTo>
                <a:lnTo>
                  <a:pt x="638993" y="292445"/>
                </a:lnTo>
                <a:lnTo>
                  <a:pt x="675680" y="266679"/>
                </a:lnTo>
                <a:lnTo>
                  <a:pt x="713140" y="241962"/>
                </a:lnTo>
                <a:lnTo>
                  <a:pt x="751349" y="218315"/>
                </a:lnTo>
                <a:lnTo>
                  <a:pt x="790287" y="195759"/>
                </a:lnTo>
                <a:lnTo>
                  <a:pt x="829932" y="174317"/>
                </a:lnTo>
                <a:lnTo>
                  <a:pt x="870264" y="154008"/>
                </a:lnTo>
                <a:lnTo>
                  <a:pt x="911260" y="134855"/>
                </a:lnTo>
                <a:lnTo>
                  <a:pt x="952899" y="116879"/>
                </a:lnTo>
                <a:lnTo>
                  <a:pt x="995161" y="100102"/>
                </a:lnTo>
                <a:lnTo>
                  <a:pt x="1038023" y="84543"/>
                </a:lnTo>
                <a:lnTo>
                  <a:pt x="1081464" y="70226"/>
                </a:lnTo>
                <a:lnTo>
                  <a:pt x="1125464" y="57171"/>
                </a:lnTo>
                <a:lnTo>
                  <a:pt x="1170000" y="45400"/>
                </a:lnTo>
                <a:lnTo>
                  <a:pt x="1215052" y="34933"/>
                </a:lnTo>
                <a:lnTo>
                  <a:pt x="1260597" y="25793"/>
                </a:lnTo>
                <a:lnTo>
                  <a:pt x="1306616" y="18001"/>
                </a:lnTo>
                <a:lnTo>
                  <a:pt x="1353085" y="11577"/>
                </a:lnTo>
                <a:lnTo>
                  <a:pt x="1399985" y="6544"/>
                </a:lnTo>
                <a:lnTo>
                  <a:pt x="1447293" y="2922"/>
                </a:lnTo>
                <a:lnTo>
                  <a:pt x="1494988" y="734"/>
                </a:lnTo>
                <a:lnTo>
                  <a:pt x="1543049" y="0"/>
                </a:lnTo>
                <a:lnTo>
                  <a:pt x="1591111" y="734"/>
                </a:lnTo>
                <a:lnTo>
                  <a:pt x="1638806" y="2922"/>
                </a:lnTo>
                <a:lnTo>
                  <a:pt x="1686114" y="6544"/>
                </a:lnTo>
                <a:lnTo>
                  <a:pt x="1733014" y="11577"/>
                </a:lnTo>
                <a:lnTo>
                  <a:pt x="1779483" y="18001"/>
                </a:lnTo>
                <a:lnTo>
                  <a:pt x="1825502" y="25793"/>
                </a:lnTo>
                <a:lnTo>
                  <a:pt x="1871047" y="34933"/>
                </a:lnTo>
                <a:lnTo>
                  <a:pt x="1916099" y="45400"/>
                </a:lnTo>
                <a:lnTo>
                  <a:pt x="1960635" y="57171"/>
                </a:lnTo>
                <a:lnTo>
                  <a:pt x="2004635" y="70226"/>
                </a:lnTo>
                <a:lnTo>
                  <a:pt x="2048076" y="84543"/>
                </a:lnTo>
                <a:lnTo>
                  <a:pt x="2090938" y="100102"/>
                </a:lnTo>
                <a:lnTo>
                  <a:pt x="2133200" y="116879"/>
                </a:lnTo>
                <a:lnTo>
                  <a:pt x="2174839" y="134855"/>
                </a:lnTo>
                <a:lnTo>
                  <a:pt x="2215835" y="154008"/>
                </a:lnTo>
                <a:lnTo>
                  <a:pt x="2256167" y="174317"/>
                </a:lnTo>
                <a:lnTo>
                  <a:pt x="2295812" y="195759"/>
                </a:lnTo>
                <a:lnTo>
                  <a:pt x="2334750" y="218315"/>
                </a:lnTo>
                <a:lnTo>
                  <a:pt x="2372959" y="241962"/>
                </a:lnTo>
                <a:lnTo>
                  <a:pt x="2410418" y="266679"/>
                </a:lnTo>
                <a:lnTo>
                  <a:pt x="2447106" y="292445"/>
                </a:lnTo>
                <a:lnTo>
                  <a:pt x="2483001" y="319239"/>
                </a:lnTo>
                <a:lnTo>
                  <a:pt x="2518082" y="347038"/>
                </a:lnTo>
                <a:lnTo>
                  <a:pt x="2552327" y="375823"/>
                </a:lnTo>
                <a:lnTo>
                  <a:pt x="2585716" y="405571"/>
                </a:lnTo>
                <a:lnTo>
                  <a:pt x="2618227" y="436261"/>
                </a:lnTo>
                <a:lnTo>
                  <a:pt x="2649838" y="467872"/>
                </a:lnTo>
                <a:lnTo>
                  <a:pt x="2680528" y="500383"/>
                </a:lnTo>
                <a:lnTo>
                  <a:pt x="2710276" y="533772"/>
                </a:lnTo>
                <a:lnTo>
                  <a:pt x="2739061" y="568017"/>
                </a:lnTo>
                <a:lnTo>
                  <a:pt x="2766860" y="603098"/>
                </a:lnTo>
                <a:lnTo>
                  <a:pt x="2793654" y="638993"/>
                </a:lnTo>
                <a:lnTo>
                  <a:pt x="2819420" y="675680"/>
                </a:lnTo>
                <a:lnTo>
                  <a:pt x="2844137" y="713140"/>
                </a:lnTo>
                <a:lnTo>
                  <a:pt x="2867784" y="751349"/>
                </a:lnTo>
                <a:lnTo>
                  <a:pt x="2890340" y="790287"/>
                </a:lnTo>
                <a:lnTo>
                  <a:pt x="2911782" y="829932"/>
                </a:lnTo>
                <a:lnTo>
                  <a:pt x="2932091" y="870264"/>
                </a:lnTo>
                <a:lnTo>
                  <a:pt x="2951244" y="911260"/>
                </a:lnTo>
                <a:lnTo>
                  <a:pt x="2969220" y="952899"/>
                </a:lnTo>
                <a:lnTo>
                  <a:pt x="2985997" y="995161"/>
                </a:lnTo>
                <a:lnTo>
                  <a:pt x="3001556" y="1038023"/>
                </a:lnTo>
                <a:lnTo>
                  <a:pt x="3015873" y="1081464"/>
                </a:lnTo>
                <a:lnTo>
                  <a:pt x="3028928" y="1125464"/>
                </a:lnTo>
                <a:lnTo>
                  <a:pt x="3040699" y="1170000"/>
                </a:lnTo>
                <a:lnTo>
                  <a:pt x="3051166" y="1215052"/>
                </a:lnTo>
                <a:lnTo>
                  <a:pt x="3060306" y="1260597"/>
                </a:lnTo>
                <a:lnTo>
                  <a:pt x="3068098" y="1306616"/>
                </a:lnTo>
                <a:lnTo>
                  <a:pt x="3074522" y="1353085"/>
                </a:lnTo>
                <a:lnTo>
                  <a:pt x="3079555" y="1399985"/>
                </a:lnTo>
                <a:lnTo>
                  <a:pt x="3083177" y="1447293"/>
                </a:lnTo>
                <a:lnTo>
                  <a:pt x="3085365" y="1494988"/>
                </a:lnTo>
                <a:lnTo>
                  <a:pt x="3086099" y="1543049"/>
                </a:lnTo>
                <a:lnTo>
                  <a:pt x="3085365" y="1591111"/>
                </a:lnTo>
                <a:lnTo>
                  <a:pt x="3083177" y="1638806"/>
                </a:lnTo>
                <a:lnTo>
                  <a:pt x="3079555" y="1686114"/>
                </a:lnTo>
                <a:lnTo>
                  <a:pt x="3074522" y="1733014"/>
                </a:lnTo>
                <a:lnTo>
                  <a:pt x="3068098" y="1779483"/>
                </a:lnTo>
                <a:lnTo>
                  <a:pt x="3060306" y="1825502"/>
                </a:lnTo>
                <a:lnTo>
                  <a:pt x="3051166" y="1871047"/>
                </a:lnTo>
                <a:lnTo>
                  <a:pt x="3040699" y="1916099"/>
                </a:lnTo>
                <a:lnTo>
                  <a:pt x="3028928" y="1960635"/>
                </a:lnTo>
                <a:lnTo>
                  <a:pt x="3015873" y="2004635"/>
                </a:lnTo>
                <a:lnTo>
                  <a:pt x="3001556" y="2048076"/>
                </a:lnTo>
                <a:lnTo>
                  <a:pt x="2985997" y="2090938"/>
                </a:lnTo>
                <a:lnTo>
                  <a:pt x="2969220" y="2133200"/>
                </a:lnTo>
                <a:lnTo>
                  <a:pt x="2951244" y="2174839"/>
                </a:lnTo>
                <a:lnTo>
                  <a:pt x="2932091" y="2215835"/>
                </a:lnTo>
                <a:lnTo>
                  <a:pt x="2911782" y="2256167"/>
                </a:lnTo>
                <a:lnTo>
                  <a:pt x="2890340" y="2295812"/>
                </a:lnTo>
                <a:lnTo>
                  <a:pt x="2867784" y="2334750"/>
                </a:lnTo>
                <a:lnTo>
                  <a:pt x="2844137" y="2372959"/>
                </a:lnTo>
                <a:lnTo>
                  <a:pt x="2819420" y="2410418"/>
                </a:lnTo>
                <a:lnTo>
                  <a:pt x="2793654" y="2447106"/>
                </a:lnTo>
                <a:lnTo>
                  <a:pt x="2766860" y="2483001"/>
                </a:lnTo>
                <a:lnTo>
                  <a:pt x="2739061" y="2518082"/>
                </a:lnTo>
                <a:lnTo>
                  <a:pt x="2710276" y="2552327"/>
                </a:lnTo>
                <a:lnTo>
                  <a:pt x="2680528" y="2585716"/>
                </a:lnTo>
                <a:lnTo>
                  <a:pt x="2649838" y="2618227"/>
                </a:lnTo>
                <a:lnTo>
                  <a:pt x="2618227" y="2649838"/>
                </a:lnTo>
                <a:lnTo>
                  <a:pt x="2585716" y="2680528"/>
                </a:lnTo>
                <a:lnTo>
                  <a:pt x="2552327" y="2710276"/>
                </a:lnTo>
                <a:lnTo>
                  <a:pt x="2518082" y="2739061"/>
                </a:lnTo>
                <a:lnTo>
                  <a:pt x="2483001" y="2766860"/>
                </a:lnTo>
                <a:lnTo>
                  <a:pt x="2447106" y="2793654"/>
                </a:lnTo>
                <a:lnTo>
                  <a:pt x="2410418" y="2819420"/>
                </a:lnTo>
                <a:lnTo>
                  <a:pt x="2372959" y="2844137"/>
                </a:lnTo>
                <a:lnTo>
                  <a:pt x="2334750" y="2867784"/>
                </a:lnTo>
                <a:lnTo>
                  <a:pt x="2295812" y="2890340"/>
                </a:lnTo>
                <a:lnTo>
                  <a:pt x="2256167" y="2911782"/>
                </a:lnTo>
                <a:lnTo>
                  <a:pt x="2215835" y="2932091"/>
                </a:lnTo>
                <a:lnTo>
                  <a:pt x="2174839" y="2951244"/>
                </a:lnTo>
                <a:lnTo>
                  <a:pt x="2133200" y="2969220"/>
                </a:lnTo>
                <a:lnTo>
                  <a:pt x="2090938" y="2985997"/>
                </a:lnTo>
                <a:lnTo>
                  <a:pt x="2048076" y="3001556"/>
                </a:lnTo>
                <a:lnTo>
                  <a:pt x="2004635" y="3015873"/>
                </a:lnTo>
                <a:lnTo>
                  <a:pt x="1960635" y="3028928"/>
                </a:lnTo>
                <a:lnTo>
                  <a:pt x="1916099" y="3040699"/>
                </a:lnTo>
                <a:lnTo>
                  <a:pt x="1871047" y="3051166"/>
                </a:lnTo>
                <a:lnTo>
                  <a:pt x="1825502" y="3060306"/>
                </a:lnTo>
                <a:lnTo>
                  <a:pt x="1779483" y="3068098"/>
                </a:lnTo>
                <a:lnTo>
                  <a:pt x="1733014" y="3074522"/>
                </a:lnTo>
                <a:lnTo>
                  <a:pt x="1686114" y="3079555"/>
                </a:lnTo>
                <a:lnTo>
                  <a:pt x="1638806" y="3083177"/>
                </a:lnTo>
                <a:lnTo>
                  <a:pt x="1591111" y="3085365"/>
                </a:lnTo>
                <a:lnTo>
                  <a:pt x="1543049" y="3086099"/>
                </a:lnTo>
                <a:close/>
              </a:path>
            </a:pathLst>
          </a:custGeom>
          <a:solidFill>
            <a:srgbClr val="C4D9F2"/>
          </a:solidFill>
        </p:spPr>
        <p:txBody>
          <a:bodyPr wrap="square" lIns="0" tIns="0" rIns="0" bIns="0" rtlCol="0"/>
          <a:lstStyle/>
          <a:p>
            <a:endParaRPr/>
          </a:p>
        </p:txBody>
      </p:sp>
      <p:sp>
        <p:nvSpPr>
          <p:cNvPr id="19" name="object 19"/>
          <p:cNvSpPr txBox="1"/>
          <p:nvPr/>
        </p:nvSpPr>
        <p:spPr>
          <a:xfrm>
            <a:off x="6854621" y="3161928"/>
            <a:ext cx="782320" cy="1778000"/>
          </a:xfrm>
          <a:prstGeom prst="rect">
            <a:avLst/>
          </a:prstGeom>
        </p:spPr>
        <p:txBody>
          <a:bodyPr vert="horz" wrap="square" lIns="0" tIns="12700" rIns="0" bIns="0" rtlCol="0">
            <a:spAutoFit/>
          </a:bodyPr>
          <a:lstStyle/>
          <a:p>
            <a:pPr marL="12700">
              <a:lnSpc>
                <a:spcPct val="100000"/>
              </a:lnSpc>
              <a:spcBef>
                <a:spcPts val="100"/>
              </a:spcBef>
            </a:pPr>
            <a:r>
              <a:rPr sz="11500" spc="-430" dirty="0">
                <a:solidFill>
                  <a:srgbClr val="DD4D05"/>
                </a:solidFill>
                <a:latin typeface="Tahoma"/>
                <a:cs typeface="Tahoma"/>
              </a:rPr>
              <a:t>2</a:t>
            </a:r>
            <a:endParaRPr sz="11500">
              <a:latin typeface="Tahoma"/>
              <a:cs typeface="Tahoma"/>
            </a:endParaRPr>
          </a:p>
        </p:txBody>
      </p:sp>
      <p:sp>
        <p:nvSpPr>
          <p:cNvPr id="20" name="object 20"/>
          <p:cNvSpPr txBox="1">
            <a:spLocks noGrp="1"/>
          </p:cNvSpPr>
          <p:nvPr>
            <p:ph type="title"/>
          </p:nvPr>
        </p:nvSpPr>
        <p:spPr>
          <a:xfrm>
            <a:off x="1016000" y="626409"/>
            <a:ext cx="13942694" cy="1000760"/>
          </a:xfrm>
          <a:prstGeom prst="rect">
            <a:avLst/>
          </a:prstGeom>
        </p:spPr>
        <p:txBody>
          <a:bodyPr vert="horz" wrap="square" lIns="0" tIns="12700" rIns="0" bIns="0" rtlCol="0">
            <a:spAutoFit/>
          </a:bodyPr>
          <a:lstStyle/>
          <a:p>
            <a:pPr marL="12700">
              <a:lnSpc>
                <a:spcPct val="100000"/>
              </a:lnSpc>
              <a:spcBef>
                <a:spcPts val="100"/>
              </a:spcBef>
            </a:pPr>
            <a:r>
              <a:rPr sz="6400" i="1" spc="-175" dirty="0">
                <a:solidFill>
                  <a:srgbClr val="0E4561"/>
                </a:solidFill>
                <a:latin typeface="Cambria"/>
                <a:cs typeface="Cambria"/>
              </a:rPr>
              <a:t>EXPERT</a:t>
            </a:r>
            <a:r>
              <a:rPr sz="6400" i="1" spc="-20" dirty="0">
                <a:solidFill>
                  <a:srgbClr val="0E4561"/>
                </a:solidFill>
                <a:latin typeface="Cambria"/>
                <a:cs typeface="Cambria"/>
              </a:rPr>
              <a:t> </a:t>
            </a:r>
            <a:r>
              <a:rPr sz="6400" i="1" spc="-165" dirty="0">
                <a:solidFill>
                  <a:srgbClr val="0E4561"/>
                </a:solidFill>
                <a:latin typeface="Cambria"/>
                <a:cs typeface="Cambria"/>
              </a:rPr>
              <a:t>SPEAKER</a:t>
            </a:r>
            <a:r>
              <a:rPr sz="6400" i="1" spc="-15" dirty="0">
                <a:solidFill>
                  <a:srgbClr val="0E4561"/>
                </a:solidFill>
                <a:latin typeface="Cambria"/>
                <a:cs typeface="Cambria"/>
              </a:rPr>
              <a:t> </a:t>
            </a:r>
            <a:r>
              <a:rPr sz="6400" i="1" spc="315" dirty="0">
                <a:solidFill>
                  <a:srgbClr val="0E4561"/>
                </a:solidFill>
                <a:latin typeface="Cambria"/>
                <a:cs typeface="Cambria"/>
              </a:rPr>
              <a:t>&amp;</a:t>
            </a:r>
            <a:r>
              <a:rPr sz="6400" i="1" spc="-20" dirty="0">
                <a:solidFill>
                  <a:srgbClr val="0E4561"/>
                </a:solidFill>
                <a:latin typeface="Cambria"/>
                <a:cs typeface="Cambria"/>
              </a:rPr>
              <a:t> </a:t>
            </a:r>
            <a:r>
              <a:rPr sz="6400" i="1" dirty="0">
                <a:solidFill>
                  <a:srgbClr val="0E4561"/>
                </a:solidFill>
                <a:latin typeface="Cambria"/>
                <a:cs typeface="Cambria"/>
              </a:rPr>
              <a:t>ORGANI\ING</a:t>
            </a:r>
            <a:r>
              <a:rPr sz="6400" i="1" spc="-15" dirty="0">
                <a:solidFill>
                  <a:srgbClr val="0E4561"/>
                </a:solidFill>
                <a:latin typeface="Cambria"/>
                <a:cs typeface="Cambria"/>
              </a:rPr>
              <a:t> </a:t>
            </a:r>
            <a:r>
              <a:rPr sz="6400" i="1" spc="-320" dirty="0">
                <a:solidFill>
                  <a:srgbClr val="0E4561"/>
                </a:solidFill>
                <a:latin typeface="Cambria"/>
                <a:cs typeface="Cambria"/>
              </a:rPr>
              <a:t>TEAM</a:t>
            </a:r>
            <a:endParaRPr sz="6400">
              <a:latin typeface="Cambria"/>
              <a:cs typeface="Cambria"/>
            </a:endParaRPr>
          </a:p>
        </p:txBody>
      </p:sp>
      <p:sp>
        <p:nvSpPr>
          <p:cNvPr id="21" name="object 21"/>
          <p:cNvSpPr txBox="1"/>
          <p:nvPr/>
        </p:nvSpPr>
        <p:spPr>
          <a:xfrm>
            <a:off x="5365201" y="5707203"/>
            <a:ext cx="3673475" cy="2402840"/>
          </a:xfrm>
          <a:prstGeom prst="rect">
            <a:avLst/>
          </a:prstGeom>
        </p:spPr>
        <p:txBody>
          <a:bodyPr vert="horz" wrap="square" lIns="0" tIns="124460" rIns="0" bIns="0" rtlCol="0">
            <a:spAutoFit/>
          </a:bodyPr>
          <a:lstStyle/>
          <a:p>
            <a:pPr marL="811530">
              <a:lnSpc>
                <a:spcPct val="100000"/>
              </a:lnSpc>
              <a:spcBef>
                <a:spcPts val="980"/>
              </a:spcBef>
            </a:pPr>
            <a:r>
              <a:rPr sz="2800" b="1" spc="-55" dirty="0">
                <a:solidFill>
                  <a:srgbClr val="0E4561"/>
                </a:solidFill>
                <a:latin typeface="Tahoma"/>
                <a:cs typeface="Tahoma"/>
              </a:rPr>
              <a:t>David</a:t>
            </a:r>
            <a:r>
              <a:rPr sz="2800" b="1" spc="-120" dirty="0">
                <a:solidFill>
                  <a:srgbClr val="0E4561"/>
                </a:solidFill>
                <a:latin typeface="Tahoma"/>
                <a:cs typeface="Tahoma"/>
              </a:rPr>
              <a:t> </a:t>
            </a:r>
            <a:r>
              <a:rPr sz="2800" b="1" spc="-10" dirty="0">
                <a:solidFill>
                  <a:srgbClr val="0E4561"/>
                </a:solidFill>
                <a:latin typeface="Tahoma"/>
                <a:cs typeface="Tahoma"/>
              </a:rPr>
              <a:t>Shrier</a:t>
            </a:r>
            <a:endParaRPr sz="2800">
              <a:latin typeface="Tahoma"/>
              <a:cs typeface="Tahoma"/>
            </a:endParaRPr>
          </a:p>
          <a:p>
            <a:pPr marL="702310" marR="694055" indent="748030">
              <a:lnSpc>
                <a:spcPct val="115300"/>
              </a:lnSpc>
              <a:spcBef>
                <a:spcPts val="290"/>
              </a:spcBef>
            </a:pPr>
            <a:r>
              <a:rPr sz="2050" spc="-10" dirty="0">
                <a:solidFill>
                  <a:srgbClr val="0E4561"/>
                </a:solidFill>
                <a:latin typeface="Tahoma"/>
                <a:cs typeface="Tahoma"/>
              </a:rPr>
              <a:t>Expert </a:t>
            </a:r>
            <a:r>
              <a:rPr sz="2050" spc="100" dirty="0">
                <a:solidFill>
                  <a:srgbClr val="0E4561"/>
                </a:solidFill>
                <a:latin typeface="Tahoma"/>
                <a:cs typeface="Tahoma"/>
              </a:rPr>
              <a:t>Managing</a:t>
            </a:r>
            <a:r>
              <a:rPr sz="2050" spc="-50" dirty="0">
                <a:solidFill>
                  <a:srgbClr val="0E4561"/>
                </a:solidFill>
                <a:latin typeface="Tahoma"/>
                <a:cs typeface="Tahoma"/>
              </a:rPr>
              <a:t> </a:t>
            </a:r>
            <a:r>
              <a:rPr sz="2050" spc="50" dirty="0">
                <a:solidFill>
                  <a:srgbClr val="0E4561"/>
                </a:solidFill>
                <a:latin typeface="Tahoma"/>
                <a:cs typeface="Tahoma"/>
              </a:rPr>
              <a:t>Director </a:t>
            </a:r>
            <a:r>
              <a:rPr sz="2050" spc="75" dirty="0">
                <a:solidFill>
                  <a:srgbClr val="0E4561"/>
                </a:solidFill>
                <a:latin typeface="Tahoma"/>
                <a:cs typeface="Tahoma"/>
              </a:rPr>
              <a:t>Visionary</a:t>
            </a:r>
            <a:r>
              <a:rPr sz="2050" spc="-70" dirty="0">
                <a:solidFill>
                  <a:srgbClr val="0E4561"/>
                </a:solidFill>
                <a:latin typeface="Tahoma"/>
                <a:cs typeface="Tahoma"/>
              </a:rPr>
              <a:t> </a:t>
            </a:r>
            <a:r>
              <a:rPr sz="2050" spc="-10" dirty="0">
                <a:solidFill>
                  <a:srgbClr val="0E4561"/>
                </a:solidFill>
                <a:latin typeface="Tahoma"/>
                <a:cs typeface="Tahoma"/>
              </a:rPr>
              <a:t>Future</a:t>
            </a:r>
            <a:endParaRPr sz="2050">
              <a:latin typeface="Tahoma"/>
              <a:cs typeface="Tahoma"/>
            </a:endParaRPr>
          </a:p>
          <a:p>
            <a:pPr marL="384175" marR="5080" indent="-372110">
              <a:lnSpc>
                <a:spcPct val="115300"/>
              </a:lnSpc>
            </a:pPr>
            <a:r>
              <a:rPr sz="2050" spc="80" dirty="0">
                <a:solidFill>
                  <a:srgbClr val="0E4561"/>
                </a:solidFill>
                <a:latin typeface="Tahoma"/>
                <a:cs typeface="Tahoma"/>
              </a:rPr>
              <a:t>Professor</a:t>
            </a:r>
            <a:r>
              <a:rPr sz="2050" spc="65" dirty="0">
                <a:solidFill>
                  <a:srgbClr val="0E4561"/>
                </a:solidFill>
                <a:latin typeface="Tahoma"/>
                <a:cs typeface="Tahoma"/>
              </a:rPr>
              <a:t> </a:t>
            </a:r>
            <a:r>
              <a:rPr sz="2050" spc="110" dirty="0">
                <a:solidFill>
                  <a:srgbClr val="0E4561"/>
                </a:solidFill>
                <a:latin typeface="Tahoma"/>
                <a:cs typeface="Tahoma"/>
              </a:rPr>
              <a:t>of</a:t>
            </a:r>
            <a:r>
              <a:rPr sz="2050" spc="65" dirty="0">
                <a:solidFill>
                  <a:srgbClr val="0E4561"/>
                </a:solidFill>
                <a:latin typeface="Tahoma"/>
                <a:cs typeface="Tahoma"/>
              </a:rPr>
              <a:t> </a:t>
            </a:r>
            <a:r>
              <a:rPr sz="2050" dirty="0">
                <a:solidFill>
                  <a:srgbClr val="0E4561"/>
                </a:solidFill>
                <a:latin typeface="Tahoma"/>
                <a:cs typeface="Tahoma"/>
              </a:rPr>
              <a:t>Practice,</a:t>
            </a:r>
            <a:r>
              <a:rPr sz="2050" spc="70" dirty="0">
                <a:solidFill>
                  <a:srgbClr val="0E4561"/>
                </a:solidFill>
                <a:latin typeface="Tahoma"/>
                <a:cs typeface="Tahoma"/>
              </a:rPr>
              <a:t> </a:t>
            </a:r>
            <a:r>
              <a:rPr sz="2050" spc="-10" dirty="0">
                <a:solidFill>
                  <a:srgbClr val="0E4561"/>
                </a:solidFill>
                <a:latin typeface="Tahoma"/>
                <a:cs typeface="Tahoma"/>
              </a:rPr>
              <a:t>Imperial </a:t>
            </a:r>
            <a:r>
              <a:rPr sz="2050" spc="80" dirty="0">
                <a:solidFill>
                  <a:srgbClr val="0E4561"/>
                </a:solidFill>
                <a:latin typeface="Tahoma"/>
                <a:cs typeface="Tahoma"/>
              </a:rPr>
              <a:t>College</a:t>
            </a:r>
            <a:r>
              <a:rPr sz="2050" spc="-55" dirty="0">
                <a:solidFill>
                  <a:srgbClr val="0E4561"/>
                </a:solidFill>
                <a:latin typeface="Tahoma"/>
                <a:cs typeface="Tahoma"/>
              </a:rPr>
              <a:t> </a:t>
            </a:r>
            <a:r>
              <a:rPr sz="2050" spc="50" dirty="0">
                <a:solidFill>
                  <a:srgbClr val="0E4561"/>
                </a:solidFill>
                <a:latin typeface="Tahoma"/>
                <a:cs typeface="Tahoma"/>
              </a:rPr>
              <a:t>Business</a:t>
            </a:r>
            <a:r>
              <a:rPr sz="2050" spc="-55" dirty="0">
                <a:solidFill>
                  <a:srgbClr val="0E4561"/>
                </a:solidFill>
                <a:latin typeface="Tahoma"/>
                <a:cs typeface="Tahoma"/>
              </a:rPr>
              <a:t> </a:t>
            </a:r>
            <a:r>
              <a:rPr sz="2050" spc="60" dirty="0">
                <a:solidFill>
                  <a:srgbClr val="0E4561"/>
                </a:solidFill>
                <a:latin typeface="Tahoma"/>
                <a:cs typeface="Tahoma"/>
              </a:rPr>
              <a:t>School</a:t>
            </a:r>
            <a:endParaRPr sz="2050">
              <a:latin typeface="Tahoma"/>
              <a:cs typeface="Tahoma"/>
            </a:endParaRPr>
          </a:p>
        </p:txBody>
      </p:sp>
      <p:sp>
        <p:nvSpPr>
          <p:cNvPr id="22" name="object 22"/>
          <p:cNvSpPr txBox="1"/>
          <p:nvPr/>
        </p:nvSpPr>
        <p:spPr>
          <a:xfrm>
            <a:off x="363686" y="5691007"/>
            <a:ext cx="3666490" cy="1795780"/>
          </a:xfrm>
          <a:prstGeom prst="rect">
            <a:avLst/>
          </a:prstGeom>
        </p:spPr>
        <p:txBody>
          <a:bodyPr vert="horz" wrap="square" lIns="0" tIns="188595" rIns="0" bIns="0" rtlCol="0">
            <a:spAutoFit/>
          </a:bodyPr>
          <a:lstStyle/>
          <a:p>
            <a:pPr marL="809625">
              <a:lnSpc>
                <a:spcPct val="100000"/>
              </a:lnSpc>
              <a:spcBef>
                <a:spcPts val="1485"/>
              </a:spcBef>
            </a:pPr>
            <a:r>
              <a:rPr sz="2800" b="1" spc="-55" dirty="0">
                <a:solidFill>
                  <a:srgbClr val="0E4561"/>
                </a:solidFill>
                <a:latin typeface="Tahoma"/>
                <a:cs typeface="Tahoma"/>
              </a:rPr>
              <a:t>David</a:t>
            </a:r>
            <a:r>
              <a:rPr sz="2800" b="1" spc="-120" dirty="0">
                <a:solidFill>
                  <a:srgbClr val="0E4561"/>
                </a:solidFill>
                <a:latin typeface="Tahoma"/>
                <a:cs typeface="Tahoma"/>
              </a:rPr>
              <a:t> </a:t>
            </a:r>
            <a:r>
              <a:rPr sz="2800" b="1" spc="-10" dirty="0">
                <a:solidFill>
                  <a:srgbClr val="0E4561"/>
                </a:solidFill>
                <a:latin typeface="Tahoma"/>
                <a:cs typeface="Tahoma"/>
              </a:rPr>
              <a:t>Lefevre</a:t>
            </a:r>
            <a:endParaRPr sz="2800">
              <a:latin typeface="Tahoma"/>
              <a:cs typeface="Tahoma"/>
            </a:endParaRPr>
          </a:p>
          <a:p>
            <a:pPr algn="ctr">
              <a:lnSpc>
                <a:spcPct val="100000"/>
              </a:lnSpc>
              <a:spcBef>
                <a:spcPts val="1030"/>
              </a:spcBef>
            </a:pPr>
            <a:r>
              <a:rPr sz="2050" spc="-10" dirty="0">
                <a:solidFill>
                  <a:srgbClr val="0E4561"/>
                </a:solidFill>
                <a:latin typeface="Tahoma"/>
                <a:cs typeface="Tahoma"/>
              </a:rPr>
              <a:t>Expert</a:t>
            </a:r>
            <a:endParaRPr sz="2050">
              <a:latin typeface="Tahoma"/>
              <a:cs typeface="Tahoma"/>
            </a:endParaRPr>
          </a:p>
          <a:p>
            <a:pPr marL="12700" marR="5080" algn="ctr">
              <a:lnSpc>
                <a:spcPts val="2850"/>
              </a:lnSpc>
              <a:spcBef>
                <a:spcPts val="100"/>
              </a:spcBef>
            </a:pPr>
            <a:r>
              <a:rPr sz="2050" spc="75" dirty="0">
                <a:solidFill>
                  <a:srgbClr val="0E4561"/>
                </a:solidFill>
                <a:latin typeface="Tahoma"/>
                <a:cs typeface="Tahoma"/>
              </a:rPr>
              <a:t>Professor</a:t>
            </a:r>
            <a:r>
              <a:rPr sz="2050" spc="40" dirty="0">
                <a:solidFill>
                  <a:srgbClr val="0E4561"/>
                </a:solidFill>
                <a:latin typeface="Tahoma"/>
                <a:cs typeface="Tahoma"/>
              </a:rPr>
              <a:t> </a:t>
            </a:r>
            <a:r>
              <a:rPr sz="2050" spc="100" dirty="0">
                <a:solidFill>
                  <a:srgbClr val="0E4561"/>
                </a:solidFill>
                <a:latin typeface="Tahoma"/>
                <a:cs typeface="Tahoma"/>
              </a:rPr>
              <a:t>of</a:t>
            </a:r>
            <a:r>
              <a:rPr sz="2050" spc="40" dirty="0">
                <a:solidFill>
                  <a:srgbClr val="0E4561"/>
                </a:solidFill>
                <a:latin typeface="Tahoma"/>
                <a:cs typeface="Tahoma"/>
              </a:rPr>
              <a:t> </a:t>
            </a:r>
            <a:r>
              <a:rPr sz="2050" dirty="0">
                <a:solidFill>
                  <a:srgbClr val="0E4561"/>
                </a:solidFill>
                <a:latin typeface="Tahoma"/>
                <a:cs typeface="Tahoma"/>
              </a:rPr>
              <a:t>Practice,</a:t>
            </a:r>
            <a:r>
              <a:rPr sz="2050" spc="40" dirty="0">
                <a:solidFill>
                  <a:srgbClr val="0E4561"/>
                </a:solidFill>
                <a:latin typeface="Tahoma"/>
                <a:cs typeface="Tahoma"/>
              </a:rPr>
              <a:t> </a:t>
            </a:r>
            <a:r>
              <a:rPr sz="2050" spc="-10" dirty="0">
                <a:solidFill>
                  <a:srgbClr val="0E4561"/>
                </a:solidFill>
                <a:latin typeface="Tahoma"/>
                <a:cs typeface="Tahoma"/>
              </a:rPr>
              <a:t>Imperial </a:t>
            </a:r>
            <a:r>
              <a:rPr sz="2050" spc="75" dirty="0">
                <a:solidFill>
                  <a:srgbClr val="0E4561"/>
                </a:solidFill>
                <a:latin typeface="Tahoma"/>
                <a:cs typeface="Tahoma"/>
              </a:rPr>
              <a:t>College</a:t>
            </a:r>
            <a:r>
              <a:rPr sz="2050" spc="-75" dirty="0">
                <a:solidFill>
                  <a:srgbClr val="0E4561"/>
                </a:solidFill>
                <a:latin typeface="Tahoma"/>
                <a:cs typeface="Tahoma"/>
              </a:rPr>
              <a:t> </a:t>
            </a:r>
            <a:r>
              <a:rPr sz="2050" spc="45" dirty="0">
                <a:solidFill>
                  <a:srgbClr val="0E4561"/>
                </a:solidFill>
                <a:latin typeface="Tahoma"/>
                <a:cs typeface="Tahoma"/>
              </a:rPr>
              <a:t>Business</a:t>
            </a:r>
            <a:r>
              <a:rPr sz="2050" spc="-75" dirty="0">
                <a:solidFill>
                  <a:srgbClr val="0E4561"/>
                </a:solidFill>
                <a:latin typeface="Tahoma"/>
                <a:cs typeface="Tahoma"/>
              </a:rPr>
              <a:t> </a:t>
            </a:r>
            <a:r>
              <a:rPr sz="2050" spc="50" dirty="0">
                <a:solidFill>
                  <a:srgbClr val="0E4561"/>
                </a:solidFill>
                <a:latin typeface="Tahoma"/>
                <a:cs typeface="Tahoma"/>
              </a:rPr>
              <a:t>School</a:t>
            </a:r>
            <a:endParaRPr sz="2050">
              <a:latin typeface="Tahoma"/>
              <a:cs typeface="Tahoma"/>
            </a:endParaRPr>
          </a:p>
        </p:txBody>
      </p:sp>
      <p:sp>
        <p:nvSpPr>
          <p:cNvPr id="23" name="object 23"/>
          <p:cNvSpPr txBox="1"/>
          <p:nvPr/>
        </p:nvSpPr>
        <p:spPr>
          <a:xfrm>
            <a:off x="10002266" y="5576392"/>
            <a:ext cx="3701415" cy="1922145"/>
          </a:xfrm>
          <a:prstGeom prst="rect">
            <a:avLst/>
          </a:prstGeom>
        </p:spPr>
        <p:txBody>
          <a:bodyPr vert="horz" wrap="square" lIns="0" tIns="255270" rIns="0" bIns="0" rtlCol="0">
            <a:spAutoFit/>
          </a:bodyPr>
          <a:lstStyle/>
          <a:p>
            <a:pPr marL="407034">
              <a:lnSpc>
                <a:spcPct val="100000"/>
              </a:lnSpc>
              <a:spcBef>
                <a:spcPts val="2010"/>
              </a:spcBef>
            </a:pPr>
            <a:r>
              <a:rPr sz="2800" b="1" spc="-20" dirty="0">
                <a:solidFill>
                  <a:srgbClr val="0E4561"/>
                </a:solidFill>
                <a:latin typeface="Tahoma"/>
                <a:cs typeface="Tahoma"/>
              </a:rPr>
              <a:t>Prof.</a:t>
            </a:r>
            <a:r>
              <a:rPr sz="2800" b="1" spc="-160" dirty="0">
                <a:solidFill>
                  <a:srgbClr val="0E4561"/>
                </a:solidFill>
                <a:latin typeface="Tahoma"/>
                <a:cs typeface="Tahoma"/>
              </a:rPr>
              <a:t> </a:t>
            </a:r>
            <a:r>
              <a:rPr sz="2800" b="1" spc="-35" dirty="0">
                <a:solidFill>
                  <a:srgbClr val="0E4561"/>
                </a:solidFill>
                <a:latin typeface="Tahoma"/>
                <a:cs typeface="Tahoma"/>
              </a:rPr>
              <a:t>Rachna</a:t>
            </a:r>
            <a:r>
              <a:rPr sz="2800" b="1" spc="-155" dirty="0">
                <a:solidFill>
                  <a:srgbClr val="0E4561"/>
                </a:solidFill>
                <a:latin typeface="Tahoma"/>
                <a:cs typeface="Tahoma"/>
              </a:rPr>
              <a:t> </a:t>
            </a:r>
            <a:r>
              <a:rPr sz="2800" b="1" spc="-20" dirty="0">
                <a:solidFill>
                  <a:srgbClr val="0E4561"/>
                </a:solidFill>
                <a:latin typeface="Tahoma"/>
                <a:cs typeface="Tahoma"/>
              </a:rPr>
              <a:t>Garg</a:t>
            </a:r>
            <a:endParaRPr sz="2800">
              <a:latin typeface="Tahoma"/>
              <a:cs typeface="Tahoma"/>
            </a:endParaRPr>
          </a:p>
          <a:p>
            <a:pPr marL="347345" marR="339725" algn="ctr">
              <a:lnSpc>
                <a:spcPct val="116599"/>
              </a:lnSpc>
              <a:spcBef>
                <a:spcPts val="1055"/>
              </a:spcBef>
            </a:pPr>
            <a:r>
              <a:rPr sz="2050" spc="60" dirty="0">
                <a:solidFill>
                  <a:srgbClr val="0E4561"/>
                </a:solidFill>
                <a:latin typeface="Tahoma"/>
                <a:cs typeface="Tahoma"/>
              </a:rPr>
              <a:t>Supervisior</a:t>
            </a:r>
            <a:r>
              <a:rPr sz="2050" spc="-75" dirty="0">
                <a:solidFill>
                  <a:srgbClr val="0E4561"/>
                </a:solidFill>
                <a:latin typeface="Tahoma"/>
                <a:cs typeface="Tahoma"/>
              </a:rPr>
              <a:t> </a:t>
            </a:r>
            <a:r>
              <a:rPr sz="2050" spc="120" dirty="0">
                <a:solidFill>
                  <a:srgbClr val="0E4561"/>
                </a:solidFill>
                <a:latin typeface="Tahoma"/>
                <a:cs typeface="Tahoma"/>
              </a:rPr>
              <a:t>of</a:t>
            </a:r>
            <a:r>
              <a:rPr sz="2050" spc="-75" dirty="0">
                <a:solidFill>
                  <a:srgbClr val="0E4561"/>
                </a:solidFill>
                <a:latin typeface="Tahoma"/>
                <a:cs typeface="Tahoma"/>
              </a:rPr>
              <a:t> </a:t>
            </a:r>
            <a:r>
              <a:rPr sz="2050" spc="90" dirty="0">
                <a:solidFill>
                  <a:srgbClr val="0E4561"/>
                </a:solidFill>
                <a:latin typeface="Tahoma"/>
                <a:cs typeface="Tahoma"/>
              </a:rPr>
              <a:t>Workshop </a:t>
            </a:r>
            <a:r>
              <a:rPr sz="2050" spc="65" dirty="0">
                <a:solidFill>
                  <a:srgbClr val="0E4561"/>
                </a:solidFill>
                <a:latin typeface="Tahoma"/>
                <a:cs typeface="Tahoma"/>
              </a:rPr>
              <a:t>Librarian</a:t>
            </a:r>
            <a:endParaRPr sz="2050">
              <a:latin typeface="Tahoma"/>
              <a:cs typeface="Tahoma"/>
            </a:endParaRPr>
          </a:p>
          <a:p>
            <a:pPr algn="ctr">
              <a:lnSpc>
                <a:spcPct val="100000"/>
              </a:lnSpc>
              <a:spcBef>
                <a:spcPts val="405"/>
              </a:spcBef>
            </a:pPr>
            <a:r>
              <a:rPr sz="2050" dirty="0">
                <a:solidFill>
                  <a:srgbClr val="0E4561"/>
                </a:solidFill>
                <a:latin typeface="Tahoma"/>
                <a:cs typeface="Tahoma"/>
              </a:rPr>
              <a:t>Delhi</a:t>
            </a:r>
            <a:r>
              <a:rPr sz="2050" spc="60" dirty="0">
                <a:solidFill>
                  <a:srgbClr val="0E4561"/>
                </a:solidFill>
                <a:latin typeface="Tahoma"/>
                <a:cs typeface="Tahoma"/>
              </a:rPr>
              <a:t> </a:t>
            </a:r>
            <a:r>
              <a:rPr sz="2050" spc="85" dirty="0">
                <a:solidFill>
                  <a:srgbClr val="0E4561"/>
                </a:solidFill>
                <a:latin typeface="Tahoma"/>
                <a:cs typeface="Tahoma"/>
              </a:rPr>
              <a:t>Technological</a:t>
            </a:r>
            <a:r>
              <a:rPr sz="2050" spc="65" dirty="0">
                <a:solidFill>
                  <a:srgbClr val="0E4561"/>
                </a:solidFill>
                <a:latin typeface="Tahoma"/>
                <a:cs typeface="Tahoma"/>
              </a:rPr>
              <a:t> </a:t>
            </a:r>
            <a:r>
              <a:rPr sz="2050" spc="50" dirty="0">
                <a:solidFill>
                  <a:srgbClr val="0E4561"/>
                </a:solidFill>
                <a:latin typeface="Tahoma"/>
                <a:cs typeface="Tahoma"/>
              </a:rPr>
              <a:t>University</a:t>
            </a:r>
            <a:endParaRPr sz="2050">
              <a:latin typeface="Tahoma"/>
              <a:cs typeface="Tahoma"/>
            </a:endParaRPr>
          </a:p>
        </p:txBody>
      </p:sp>
      <p:sp>
        <p:nvSpPr>
          <p:cNvPr id="24" name="object 24"/>
          <p:cNvSpPr txBox="1"/>
          <p:nvPr/>
        </p:nvSpPr>
        <p:spPr>
          <a:xfrm>
            <a:off x="14310937" y="5663520"/>
            <a:ext cx="3667760" cy="1842770"/>
          </a:xfrm>
          <a:prstGeom prst="rect">
            <a:avLst/>
          </a:prstGeom>
        </p:spPr>
        <p:txBody>
          <a:bodyPr vert="horz" wrap="square" lIns="0" tIns="215900" rIns="0" bIns="0" rtlCol="0">
            <a:spAutoFit/>
          </a:bodyPr>
          <a:lstStyle/>
          <a:p>
            <a:pPr algn="ctr">
              <a:lnSpc>
                <a:spcPct val="100000"/>
              </a:lnSpc>
              <a:spcBef>
                <a:spcPts val="1700"/>
              </a:spcBef>
            </a:pPr>
            <a:r>
              <a:rPr sz="2800" b="1" spc="-85" dirty="0">
                <a:solidFill>
                  <a:srgbClr val="0E4561"/>
                </a:solidFill>
                <a:latin typeface="Tahoma"/>
                <a:cs typeface="Tahoma"/>
              </a:rPr>
              <a:t>Dr.</a:t>
            </a:r>
            <a:r>
              <a:rPr sz="2800" b="1" spc="-110" dirty="0">
                <a:solidFill>
                  <a:srgbClr val="0E4561"/>
                </a:solidFill>
                <a:latin typeface="Tahoma"/>
                <a:cs typeface="Tahoma"/>
              </a:rPr>
              <a:t> </a:t>
            </a:r>
            <a:r>
              <a:rPr sz="2800" b="1" spc="-10" dirty="0">
                <a:solidFill>
                  <a:srgbClr val="0E4561"/>
                </a:solidFill>
                <a:latin typeface="Tahoma"/>
                <a:cs typeface="Tahoma"/>
              </a:rPr>
              <a:t>Lalita</a:t>
            </a:r>
            <a:endParaRPr sz="2800">
              <a:latin typeface="Tahoma"/>
              <a:cs typeface="Tahoma"/>
            </a:endParaRPr>
          </a:p>
          <a:p>
            <a:pPr marL="678815" marR="742315" indent="71755" algn="ctr">
              <a:lnSpc>
                <a:spcPct val="115500"/>
              </a:lnSpc>
              <a:spcBef>
                <a:spcPts val="820"/>
              </a:spcBef>
            </a:pPr>
            <a:r>
              <a:rPr sz="2050" spc="85" dirty="0">
                <a:solidFill>
                  <a:srgbClr val="0E4561"/>
                </a:solidFill>
                <a:latin typeface="Tahoma"/>
                <a:cs typeface="Tahoma"/>
              </a:rPr>
              <a:t>Coordinated</a:t>
            </a:r>
            <a:r>
              <a:rPr sz="2050" spc="-50" dirty="0">
                <a:solidFill>
                  <a:srgbClr val="0E4561"/>
                </a:solidFill>
                <a:latin typeface="Tahoma"/>
                <a:cs typeface="Tahoma"/>
              </a:rPr>
              <a:t> </a:t>
            </a:r>
            <a:r>
              <a:rPr sz="2050" spc="100" dirty="0">
                <a:solidFill>
                  <a:srgbClr val="0E4561"/>
                </a:solidFill>
                <a:latin typeface="Tahoma"/>
                <a:cs typeface="Tahoma"/>
              </a:rPr>
              <a:t>by </a:t>
            </a:r>
            <a:r>
              <a:rPr sz="2050" spc="50" dirty="0">
                <a:solidFill>
                  <a:srgbClr val="0E4561"/>
                </a:solidFill>
                <a:latin typeface="Tahoma"/>
                <a:cs typeface="Tahoma"/>
              </a:rPr>
              <a:t>Assistant</a:t>
            </a:r>
            <a:r>
              <a:rPr sz="2050" spc="-40" dirty="0">
                <a:solidFill>
                  <a:srgbClr val="0E4561"/>
                </a:solidFill>
                <a:latin typeface="Tahoma"/>
                <a:cs typeface="Tahoma"/>
              </a:rPr>
              <a:t> </a:t>
            </a:r>
            <a:r>
              <a:rPr sz="2050" spc="60" dirty="0">
                <a:solidFill>
                  <a:srgbClr val="0E4561"/>
                </a:solidFill>
                <a:latin typeface="Tahoma"/>
                <a:cs typeface="Tahoma"/>
              </a:rPr>
              <a:t>Librarian</a:t>
            </a:r>
            <a:endParaRPr sz="2050">
              <a:latin typeface="Tahoma"/>
              <a:cs typeface="Tahoma"/>
            </a:endParaRPr>
          </a:p>
          <a:p>
            <a:pPr algn="ctr">
              <a:lnSpc>
                <a:spcPct val="100000"/>
              </a:lnSpc>
              <a:spcBef>
                <a:spcPts val="380"/>
              </a:spcBef>
            </a:pPr>
            <a:r>
              <a:rPr sz="2050" dirty="0">
                <a:solidFill>
                  <a:srgbClr val="0E4561"/>
                </a:solidFill>
                <a:latin typeface="Tahoma"/>
                <a:cs typeface="Tahoma"/>
              </a:rPr>
              <a:t>Delhi</a:t>
            </a:r>
            <a:r>
              <a:rPr sz="2050" spc="50" dirty="0">
                <a:solidFill>
                  <a:srgbClr val="0E4561"/>
                </a:solidFill>
                <a:latin typeface="Tahoma"/>
                <a:cs typeface="Tahoma"/>
              </a:rPr>
              <a:t> </a:t>
            </a:r>
            <a:r>
              <a:rPr sz="2050" spc="75" dirty="0">
                <a:solidFill>
                  <a:srgbClr val="0E4561"/>
                </a:solidFill>
                <a:latin typeface="Tahoma"/>
                <a:cs typeface="Tahoma"/>
              </a:rPr>
              <a:t>Technological</a:t>
            </a:r>
            <a:r>
              <a:rPr sz="2050" spc="50" dirty="0">
                <a:solidFill>
                  <a:srgbClr val="0E4561"/>
                </a:solidFill>
                <a:latin typeface="Tahoma"/>
                <a:cs typeface="Tahoma"/>
              </a:rPr>
              <a:t> </a:t>
            </a:r>
            <a:r>
              <a:rPr sz="2050" spc="40" dirty="0">
                <a:solidFill>
                  <a:srgbClr val="0E4561"/>
                </a:solidFill>
                <a:latin typeface="Tahoma"/>
                <a:cs typeface="Tahoma"/>
              </a:rPr>
              <a:t>University</a:t>
            </a:r>
            <a:endParaRPr sz="2050">
              <a:latin typeface="Tahoma"/>
              <a:cs typeface="Tahoma"/>
            </a:endParaRPr>
          </a:p>
        </p:txBody>
      </p:sp>
      <p:sp>
        <p:nvSpPr>
          <p:cNvPr id="25" name="object 25"/>
          <p:cNvSpPr/>
          <p:nvPr/>
        </p:nvSpPr>
        <p:spPr>
          <a:xfrm>
            <a:off x="10409712" y="2473284"/>
            <a:ext cx="3086100" cy="3117215"/>
          </a:xfrm>
          <a:custGeom>
            <a:avLst/>
            <a:gdLst/>
            <a:ahLst/>
            <a:cxnLst/>
            <a:rect l="l" t="t" r="r" b="b"/>
            <a:pathLst>
              <a:path w="3086100" h="3117215">
                <a:moveTo>
                  <a:pt x="1543049" y="3116625"/>
                </a:moveTo>
                <a:lnTo>
                  <a:pt x="1494987" y="3115884"/>
                </a:lnTo>
                <a:lnTo>
                  <a:pt x="1447290" y="3113673"/>
                </a:lnTo>
                <a:lnTo>
                  <a:pt x="1399980" y="3110016"/>
                </a:lnTo>
                <a:lnTo>
                  <a:pt x="1353079" y="3104933"/>
                </a:lnTo>
                <a:lnTo>
                  <a:pt x="1306609" y="3098446"/>
                </a:lnTo>
                <a:lnTo>
                  <a:pt x="1260589" y="3090576"/>
                </a:lnTo>
                <a:lnTo>
                  <a:pt x="1215043" y="3081346"/>
                </a:lnTo>
                <a:lnTo>
                  <a:pt x="1169990" y="3070776"/>
                </a:lnTo>
                <a:lnTo>
                  <a:pt x="1125453" y="3058888"/>
                </a:lnTo>
                <a:lnTo>
                  <a:pt x="1081453" y="3045704"/>
                </a:lnTo>
                <a:lnTo>
                  <a:pt x="1038011" y="3031246"/>
                </a:lnTo>
                <a:lnTo>
                  <a:pt x="995148" y="3015534"/>
                </a:lnTo>
                <a:lnTo>
                  <a:pt x="952886" y="2998590"/>
                </a:lnTo>
                <a:lnTo>
                  <a:pt x="911247" y="2980436"/>
                </a:lnTo>
                <a:lnTo>
                  <a:pt x="870250" y="2961094"/>
                </a:lnTo>
                <a:lnTo>
                  <a:pt x="829919" y="2940585"/>
                </a:lnTo>
                <a:lnTo>
                  <a:pt x="790273" y="2918930"/>
                </a:lnTo>
                <a:lnTo>
                  <a:pt x="751335" y="2896152"/>
                </a:lnTo>
                <a:lnTo>
                  <a:pt x="713126" y="2872271"/>
                </a:lnTo>
                <a:lnTo>
                  <a:pt x="675667" y="2847309"/>
                </a:lnTo>
                <a:lnTo>
                  <a:pt x="638980" y="2821288"/>
                </a:lnTo>
                <a:lnTo>
                  <a:pt x="603085" y="2794230"/>
                </a:lnTo>
                <a:lnTo>
                  <a:pt x="568004" y="2766155"/>
                </a:lnTo>
                <a:lnTo>
                  <a:pt x="533759" y="2737086"/>
                </a:lnTo>
                <a:lnTo>
                  <a:pt x="500371" y="2707043"/>
                </a:lnTo>
                <a:lnTo>
                  <a:pt x="467861" y="2676049"/>
                </a:lnTo>
                <a:lnTo>
                  <a:pt x="436250" y="2644126"/>
                </a:lnTo>
                <a:lnTo>
                  <a:pt x="405560" y="2611294"/>
                </a:lnTo>
                <a:lnTo>
                  <a:pt x="375813" y="2577575"/>
                </a:lnTo>
                <a:lnTo>
                  <a:pt x="347029" y="2542990"/>
                </a:lnTo>
                <a:lnTo>
                  <a:pt x="319229" y="2507562"/>
                </a:lnTo>
                <a:lnTo>
                  <a:pt x="292436" y="2471312"/>
                </a:lnTo>
                <a:lnTo>
                  <a:pt x="266671" y="2434262"/>
                </a:lnTo>
                <a:lnTo>
                  <a:pt x="241954" y="2396432"/>
                </a:lnTo>
                <a:lnTo>
                  <a:pt x="218308" y="2357844"/>
                </a:lnTo>
                <a:lnTo>
                  <a:pt x="195753" y="2318521"/>
                </a:lnTo>
                <a:lnTo>
                  <a:pt x="174311" y="2278483"/>
                </a:lnTo>
                <a:lnTo>
                  <a:pt x="154003" y="2237753"/>
                </a:lnTo>
                <a:lnTo>
                  <a:pt x="134851" y="2196351"/>
                </a:lnTo>
                <a:lnTo>
                  <a:pt x="116875" y="2154299"/>
                </a:lnTo>
                <a:lnTo>
                  <a:pt x="100098" y="2111619"/>
                </a:lnTo>
                <a:lnTo>
                  <a:pt x="84540" y="2068333"/>
                </a:lnTo>
                <a:lnTo>
                  <a:pt x="70224" y="2024461"/>
                </a:lnTo>
                <a:lnTo>
                  <a:pt x="57169" y="1980026"/>
                </a:lnTo>
                <a:lnTo>
                  <a:pt x="45398" y="1935049"/>
                </a:lnTo>
                <a:lnTo>
                  <a:pt x="34932" y="1889551"/>
                </a:lnTo>
                <a:lnTo>
                  <a:pt x="25792" y="1843555"/>
                </a:lnTo>
                <a:lnTo>
                  <a:pt x="18000" y="1797081"/>
                </a:lnTo>
                <a:lnTo>
                  <a:pt x="11577" y="1750151"/>
                </a:lnTo>
                <a:lnTo>
                  <a:pt x="6544" y="1702787"/>
                </a:lnTo>
                <a:lnTo>
                  <a:pt x="2922" y="1655010"/>
                </a:lnTo>
                <a:lnTo>
                  <a:pt x="734" y="1606842"/>
                </a:lnTo>
                <a:lnTo>
                  <a:pt x="0" y="1558305"/>
                </a:lnTo>
                <a:lnTo>
                  <a:pt x="734" y="1509767"/>
                </a:lnTo>
                <a:lnTo>
                  <a:pt x="2922" y="1461599"/>
                </a:lnTo>
                <a:lnTo>
                  <a:pt x="6544" y="1413823"/>
                </a:lnTo>
                <a:lnTo>
                  <a:pt x="11577" y="1366459"/>
                </a:lnTo>
                <a:lnTo>
                  <a:pt x="18000" y="1319529"/>
                </a:lnTo>
                <a:lnTo>
                  <a:pt x="25792" y="1273055"/>
                </a:lnTo>
                <a:lnTo>
                  <a:pt x="34932" y="1227059"/>
                </a:lnTo>
                <a:lnTo>
                  <a:pt x="45398" y="1181562"/>
                </a:lnTo>
                <a:lnTo>
                  <a:pt x="57169" y="1136585"/>
                </a:lnTo>
                <a:lnTo>
                  <a:pt x="70224" y="1092150"/>
                </a:lnTo>
                <a:lnTo>
                  <a:pt x="84540" y="1048278"/>
                </a:lnTo>
                <a:lnTo>
                  <a:pt x="100098" y="1004992"/>
                </a:lnTo>
                <a:lnTo>
                  <a:pt x="116875" y="962312"/>
                </a:lnTo>
                <a:lnTo>
                  <a:pt x="134851" y="920261"/>
                </a:lnTo>
                <a:lnTo>
                  <a:pt x="154003" y="878860"/>
                </a:lnTo>
                <a:lnTo>
                  <a:pt x="174311" y="838129"/>
                </a:lnTo>
                <a:lnTo>
                  <a:pt x="195753" y="798092"/>
                </a:lnTo>
                <a:lnTo>
                  <a:pt x="218308" y="758769"/>
                </a:lnTo>
                <a:lnTo>
                  <a:pt x="241954" y="720182"/>
                </a:lnTo>
                <a:lnTo>
                  <a:pt x="266671" y="682353"/>
                </a:lnTo>
                <a:lnTo>
                  <a:pt x="292436" y="645302"/>
                </a:lnTo>
                <a:lnTo>
                  <a:pt x="319229" y="609053"/>
                </a:lnTo>
                <a:lnTo>
                  <a:pt x="347029" y="573625"/>
                </a:lnTo>
                <a:lnTo>
                  <a:pt x="375813" y="539041"/>
                </a:lnTo>
                <a:lnTo>
                  <a:pt x="405560" y="505323"/>
                </a:lnTo>
                <a:lnTo>
                  <a:pt x="436250" y="472491"/>
                </a:lnTo>
                <a:lnTo>
                  <a:pt x="467861" y="440568"/>
                </a:lnTo>
                <a:lnTo>
                  <a:pt x="500371" y="409574"/>
                </a:lnTo>
                <a:lnTo>
                  <a:pt x="533759" y="379533"/>
                </a:lnTo>
                <a:lnTo>
                  <a:pt x="568004" y="350464"/>
                </a:lnTo>
                <a:lnTo>
                  <a:pt x="603085" y="322389"/>
                </a:lnTo>
                <a:lnTo>
                  <a:pt x="638980" y="295331"/>
                </a:lnTo>
                <a:lnTo>
                  <a:pt x="675667" y="269311"/>
                </a:lnTo>
                <a:lnTo>
                  <a:pt x="713126" y="244349"/>
                </a:lnTo>
                <a:lnTo>
                  <a:pt x="751335" y="220469"/>
                </a:lnTo>
                <a:lnTo>
                  <a:pt x="790273" y="197691"/>
                </a:lnTo>
                <a:lnTo>
                  <a:pt x="829919" y="176037"/>
                </a:lnTo>
                <a:lnTo>
                  <a:pt x="870250" y="155528"/>
                </a:lnTo>
                <a:lnTo>
                  <a:pt x="911247" y="136186"/>
                </a:lnTo>
                <a:lnTo>
                  <a:pt x="952886" y="118032"/>
                </a:lnTo>
                <a:lnTo>
                  <a:pt x="995148" y="101089"/>
                </a:lnTo>
                <a:lnTo>
                  <a:pt x="1038011" y="85377"/>
                </a:lnTo>
                <a:lnTo>
                  <a:pt x="1081453" y="70919"/>
                </a:lnTo>
                <a:lnTo>
                  <a:pt x="1125453" y="57735"/>
                </a:lnTo>
                <a:lnTo>
                  <a:pt x="1169990" y="45848"/>
                </a:lnTo>
                <a:lnTo>
                  <a:pt x="1215043" y="35278"/>
                </a:lnTo>
                <a:lnTo>
                  <a:pt x="1260589" y="26048"/>
                </a:lnTo>
                <a:lnTo>
                  <a:pt x="1306609" y="18178"/>
                </a:lnTo>
                <a:lnTo>
                  <a:pt x="1353079" y="11691"/>
                </a:lnTo>
                <a:lnTo>
                  <a:pt x="1399980" y="6609"/>
                </a:lnTo>
                <a:lnTo>
                  <a:pt x="1447290" y="2951"/>
                </a:lnTo>
                <a:lnTo>
                  <a:pt x="1494987" y="741"/>
                </a:lnTo>
                <a:lnTo>
                  <a:pt x="1543049" y="0"/>
                </a:lnTo>
                <a:lnTo>
                  <a:pt x="1591111" y="741"/>
                </a:lnTo>
                <a:lnTo>
                  <a:pt x="1638806" y="2951"/>
                </a:lnTo>
                <a:lnTo>
                  <a:pt x="1686114" y="6609"/>
                </a:lnTo>
                <a:lnTo>
                  <a:pt x="1733014" y="11691"/>
                </a:lnTo>
                <a:lnTo>
                  <a:pt x="1779483" y="18178"/>
                </a:lnTo>
                <a:lnTo>
                  <a:pt x="1825502" y="26048"/>
                </a:lnTo>
                <a:lnTo>
                  <a:pt x="1871047" y="35278"/>
                </a:lnTo>
                <a:lnTo>
                  <a:pt x="1916099" y="45848"/>
                </a:lnTo>
                <a:lnTo>
                  <a:pt x="1960635" y="57735"/>
                </a:lnTo>
                <a:lnTo>
                  <a:pt x="2004635" y="70919"/>
                </a:lnTo>
                <a:lnTo>
                  <a:pt x="2048076" y="85377"/>
                </a:lnTo>
                <a:lnTo>
                  <a:pt x="2090938" y="101089"/>
                </a:lnTo>
                <a:lnTo>
                  <a:pt x="2133200" y="118032"/>
                </a:lnTo>
                <a:lnTo>
                  <a:pt x="2174839" y="136186"/>
                </a:lnTo>
                <a:lnTo>
                  <a:pt x="2215835" y="155528"/>
                </a:lnTo>
                <a:lnTo>
                  <a:pt x="2256167" y="176037"/>
                </a:lnTo>
                <a:lnTo>
                  <a:pt x="2295812" y="197691"/>
                </a:lnTo>
                <a:lnTo>
                  <a:pt x="2334750" y="220469"/>
                </a:lnTo>
                <a:lnTo>
                  <a:pt x="2372959" y="244349"/>
                </a:lnTo>
                <a:lnTo>
                  <a:pt x="2410418" y="269311"/>
                </a:lnTo>
                <a:lnTo>
                  <a:pt x="2447106" y="295331"/>
                </a:lnTo>
                <a:lnTo>
                  <a:pt x="2483001" y="322389"/>
                </a:lnTo>
                <a:lnTo>
                  <a:pt x="2518082" y="350464"/>
                </a:lnTo>
                <a:lnTo>
                  <a:pt x="2552327" y="379533"/>
                </a:lnTo>
                <a:lnTo>
                  <a:pt x="2585716" y="409574"/>
                </a:lnTo>
                <a:lnTo>
                  <a:pt x="2618227" y="440568"/>
                </a:lnTo>
                <a:lnTo>
                  <a:pt x="2649838" y="472491"/>
                </a:lnTo>
                <a:lnTo>
                  <a:pt x="2680528" y="505323"/>
                </a:lnTo>
                <a:lnTo>
                  <a:pt x="2710276" y="539041"/>
                </a:lnTo>
                <a:lnTo>
                  <a:pt x="2739061" y="573625"/>
                </a:lnTo>
                <a:lnTo>
                  <a:pt x="2766860" y="609053"/>
                </a:lnTo>
                <a:lnTo>
                  <a:pt x="2793654" y="645302"/>
                </a:lnTo>
                <a:lnTo>
                  <a:pt x="2819420" y="682353"/>
                </a:lnTo>
                <a:lnTo>
                  <a:pt x="2844137" y="720182"/>
                </a:lnTo>
                <a:lnTo>
                  <a:pt x="2867784" y="758769"/>
                </a:lnTo>
                <a:lnTo>
                  <a:pt x="2890340" y="798092"/>
                </a:lnTo>
                <a:lnTo>
                  <a:pt x="2911782" y="838129"/>
                </a:lnTo>
                <a:lnTo>
                  <a:pt x="2932091" y="878860"/>
                </a:lnTo>
                <a:lnTo>
                  <a:pt x="2951244" y="920261"/>
                </a:lnTo>
                <a:lnTo>
                  <a:pt x="2969220" y="962312"/>
                </a:lnTo>
                <a:lnTo>
                  <a:pt x="2985997" y="1004992"/>
                </a:lnTo>
                <a:lnTo>
                  <a:pt x="3001556" y="1048278"/>
                </a:lnTo>
                <a:lnTo>
                  <a:pt x="3015873" y="1092150"/>
                </a:lnTo>
                <a:lnTo>
                  <a:pt x="3028928" y="1136585"/>
                </a:lnTo>
                <a:lnTo>
                  <a:pt x="3040699" y="1181562"/>
                </a:lnTo>
                <a:lnTo>
                  <a:pt x="3051166" y="1227059"/>
                </a:lnTo>
                <a:lnTo>
                  <a:pt x="3060306" y="1273055"/>
                </a:lnTo>
                <a:lnTo>
                  <a:pt x="3068098" y="1319529"/>
                </a:lnTo>
                <a:lnTo>
                  <a:pt x="3074522" y="1366459"/>
                </a:lnTo>
                <a:lnTo>
                  <a:pt x="3079555" y="1413823"/>
                </a:lnTo>
                <a:lnTo>
                  <a:pt x="3083177" y="1461599"/>
                </a:lnTo>
                <a:lnTo>
                  <a:pt x="3085365" y="1509767"/>
                </a:lnTo>
                <a:lnTo>
                  <a:pt x="3086099" y="1558305"/>
                </a:lnTo>
                <a:lnTo>
                  <a:pt x="3085365" y="1606842"/>
                </a:lnTo>
                <a:lnTo>
                  <a:pt x="3083177" y="1655010"/>
                </a:lnTo>
                <a:lnTo>
                  <a:pt x="3079555" y="1702787"/>
                </a:lnTo>
                <a:lnTo>
                  <a:pt x="3074522" y="1750151"/>
                </a:lnTo>
                <a:lnTo>
                  <a:pt x="3068098" y="1797081"/>
                </a:lnTo>
                <a:lnTo>
                  <a:pt x="3060306" y="1843555"/>
                </a:lnTo>
                <a:lnTo>
                  <a:pt x="3051166" y="1889551"/>
                </a:lnTo>
                <a:lnTo>
                  <a:pt x="3040699" y="1935049"/>
                </a:lnTo>
                <a:lnTo>
                  <a:pt x="3028928" y="1980026"/>
                </a:lnTo>
                <a:lnTo>
                  <a:pt x="3015873" y="2024461"/>
                </a:lnTo>
                <a:lnTo>
                  <a:pt x="3001556" y="2068333"/>
                </a:lnTo>
                <a:lnTo>
                  <a:pt x="2985997" y="2111619"/>
                </a:lnTo>
                <a:lnTo>
                  <a:pt x="2969220" y="2154299"/>
                </a:lnTo>
                <a:lnTo>
                  <a:pt x="2951244" y="2196351"/>
                </a:lnTo>
                <a:lnTo>
                  <a:pt x="2932091" y="2237753"/>
                </a:lnTo>
                <a:lnTo>
                  <a:pt x="2911782" y="2278483"/>
                </a:lnTo>
                <a:lnTo>
                  <a:pt x="2890340" y="2318521"/>
                </a:lnTo>
                <a:lnTo>
                  <a:pt x="2867784" y="2357844"/>
                </a:lnTo>
                <a:lnTo>
                  <a:pt x="2844137" y="2396432"/>
                </a:lnTo>
                <a:lnTo>
                  <a:pt x="2819420" y="2434262"/>
                </a:lnTo>
                <a:lnTo>
                  <a:pt x="2793654" y="2471312"/>
                </a:lnTo>
                <a:lnTo>
                  <a:pt x="2766860" y="2507562"/>
                </a:lnTo>
                <a:lnTo>
                  <a:pt x="2739061" y="2542990"/>
                </a:lnTo>
                <a:lnTo>
                  <a:pt x="2710276" y="2577575"/>
                </a:lnTo>
                <a:lnTo>
                  <a:pt x="2680528" y="2611294"/>
                </a:lnTo>
                <a:lnTo>
                  <a:pt x="2649838" y="2644126"/>
                </a:lnTo>
                <a:lnTo>
                  <a:pt x="2618227" y="2676049"/>
                </a:lnTo>
                <a:lnTo>
                  <a:pt x="2585716" y="2707043"/>
                </a:lnTo>
                <a:lnTo>
                  <a:pt x="2552327" y="2737086"/>
                </a:lnTo>
                <a:lnTo>
                  <a:pt x="2518082" y="2766155"/>
                </a:lnTo>
                <a:lnTo>
                  <a:pt x="2483001" y="2794230"/>
                </a:lnTo>
                <a:lnTo>
                  <a:pt x="2447106" y="2821288"/>
                </a:lnTo>
                <a:lnTo>
                  <a:pt x="2410418" y="2847309"/>
                </a:lnTo>
                <a:lnTo>
                  <a:pt x="2372959" y="2872271"/>
                </a:lnTo>
                <a:lnTo>
                  <a:pt x="2334750" y="2896152"/>
                </a:lnTo>
                <a:lnTo>
                  <a:pt x="2295812" y="2918930"/>
                </a:lnTo>
                <a:lnTo>
                  <a:pt x="2256167" y="2940585"/>
                </a:lnTo>
                <a:lnTo>
                  <a:pt x="2215835" y="2961094"/>
                </a:lnTo>
                <a:lnTo>
                  <a:pt x="2174839" y="2980436"/>
                </a:lnTo>
                <a:lnTo>
                  <a:pt x="2133200" y="2998590"/>
                </a:lnTo>
                <a:lnTo>
                  <a:pt x="2090938" y="3015534"/>
                </a:lnTo>
                <a:lnTo>
                  <a:pt x="2048076" y="3031246"/>
                </a:lnTo>
                <a:lnTo>
                  <a:pt x="2004635" y="3045704"/>
                </a:lnTo>
                <a:lnTo>
                  <a:pt x="1960635" y="3058888"/>
                </a:lnTo>
                <a:lnTo>
                  <a:pt x="1916099" y="3070776"/>
                </a:lnTo>
                <a:lnTo>
                  <a:pt x="1871047" y="3081346"/>
                </a:lnTo>
                <a:lnTo>
                  <a:pt x="1825502" y="3090576"/>
                </a:lnTo>
                <a:lnTo>
                  <a:pt x="1779483" y="3098446"/>
                </a:lnTo>
                <a:lnTo>
                  <a:pt x="1733014" y="3104933"/>
                </a:lnTo>
                <a:lnTo>
                  <a:pt x="1686114" y="3110016"/>
                </a:lnTo>
                <a:lnTo>
                  <a:pt x="1638806" y="3113673"/>
                </a:lnTo>
                <a:lnTo>
                  <a:pt x="1591111" y="3115884"/>
                </a:lnTo>
                <a:lnTo>
                  <a:pt x="1543049" y="3116625"/>
                </a:lnTo>
                <a:close/>
              </a:path>
            </a:pathLst>
          </a:custGeom>
          <a:solidFill>
            <a:srgbClr val="C4D9F2"/>
          </a:solidFill>
        </p:spPr>
        <p:txBody>
          <a:bodyPr wrap="square" lIns="0" tIns="0" rIns="0" bIns="0" rtlCol="0"/>
          <a:lstStyle/>
          <a:p>
            <a:endParaRPr/>
          </a:p>
        </p:txBody>
      </p:sp>
      <p:sp>
        <p:nvSpPr>
          <p:cNvPr id="26" name="object 26"/>
          <p:cNvSpPr txBox="1"/>
          <p:nvPr/>
        </p:nvSpPr>
        <p:spPr>
          <a:xfrm>
            <a:off x="11557272" y="3095616"/>
            <a:ext cx="791210" cy="1778000"/>
          </a:xfrm>
          <a:prstGeom prst="rect">
            <a:avLst/>
          </a:prstGeom>
        </p:spPr>
        <p:txBody>
          <a:bodyPr vert="horz" wrap="square" lIns="0" tIns="12700" rIns="0" bIns="0" rtlCol="0">
            <a:spAutoFit/>
          </a:bodyPr>
          <a:lstStyle/>
          <a:p>
            <a:pPr marL="12700">
              <a:lnSpc>
                <a:spcPct val="100000"/>
              </a:lnSpc>
              <a:spcBef>
                <a:spcPts val="100"/>
              </a:spcBef>
            </a:pPr>
            <a:r>
              <a:rPr sz="11500" spc="-305" dirty="0">
                <a:solidFill>
                  <a:srgbClr val="DD4D05"/>
                </a:solidFill>
                <a:latin typeface="Tahoma"/>
                <a:cs typeface="Tahoma"/>
              </a:rPr>
              <a:t>3</a:t>
            </a:r>
            <a:endParaRPr sz="11500">
              <a:latin typeface="Tahoma"/>
              <a:cs typeface="Tahoma"/>
            </a:endParaRPr>
          </a:p>
        </p:txBody>
      </p:sp>
      <p:pic>
        <p:nvPicPr>
          <p:cNvPr id="27" name="object 27"/>
          <p:cNvPicPr/>
          <p:nvPr/>
        </p:nvPicPr>
        <p:blipFill>
          <a:blip r:embed="rId9" cstate="print"/>
          <a:stretch>
            <a:fillRect/>
          </a:stretch>
        </p:blipFill>
        <p:spPr>
          <a:xfrm>
            <a:off x="16383609" y="8535618"/>
            <a:ext cx="1751380" cy="175138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2249665" y="1739719"/>
            <a:ext cx="8251825" cy="2557145"/>
          </a:xfrm>
          <a:prstGeom prst="rect">
            <a:avLst/>
          </a:prstGeom>
        </p:spPr>
        <p:txBody>
          <a:bodyPr vert="horz" wrap="square" lIns="0" tIns="13970" rIns="0" bIns="0" rtlCol="0">
            <a:spAutoFit/>
          </a:bodyPr>
          <a:lstStyle/>
          <a:p>
            <a:pPr marL="12700">
              <a:lnSpc>
                <a:spcPct val="100000"/>
              </a:lnSpc>
              <a:spcBef>
                <a:spcPts val="110"/>
              </a:spcBef>
            </a:pPr>
            <a:r>
              <a:rPr sz="7200" spc="350" dirty="0">
                <a:solidFill>
                  <a:srgbClr val="FFFFFF"/>
                </a:solidFill>
              </a:rPr>
              <a:t>Introduction</a:t>
            </a:r>
            <a:endParaRPr sz="7200"/>
          </a:p>
          <a:p>
            <a:pPr marL="12700" marR="5080">
              <a:lnSpc>
                <a:spcPct val="121900"/>
              </a:lnSpc>
              <a:spcBef>
                <a:spcPts val="1620"/>
              </a:spcBef>
            </a:pPr>
            <a:r>
              <a:rPr sz="2200" b="0" dirty="0">
                <a:solidFill>
                  <a:srgbClr val="FFFFFF"/>
                </a:solidFill>
                <a:latin typeface="Verdana"/>
                <a:cs typeface="Verdana"/>
              </a:rPr>
              <a:t>Central</a:t>
            </a:r>
            <a:r>
              <a:rPr sz="2200" b="0" spc="-70" dirty="0">
                <a:solidFill>
                  <a:srgbClr val="FFFFFF"/>
                </a:solidFill>
                <a:latin typeface="Verdana"/>
                <a:cs typeface="Verdana"/>
              </a:rPr>
              <a:t> </a:t>
            </a:r>
            <a:r>
              <a:rPr sz="2200" b="0" spc="-55" dirty="0">
                <a:solidFill>
                  <a:srgbClr val="FFFFFF"/>
                </a:solidFill>
                <a:latin typeface="Verdana"/>
                <a:cs typeface="Verdana"/>
              </a:rPr>
              <a:t>Library,</a:t>
            </a:r>
            <a:r>
              <a:rPr sz="2200" b="0" spc="-65" dirty="0">
                <a:solidFill>
                  <a:srgbClr val="FFFFFF"/>
                </a:solidFill>
                <a:latin typeface="Verdana"/>
                <a:cs typeface="Verdana"/>
              </a:rPr>
              <a:t> </a:t>
            </a:r>
            <a:r>
              <a:rPr sz="2200" b="0" spc="60" dirty="0">
                <a:solidFill>
                  <a:srgbClr val="FFFFFF"/>
                </a:solidFill>
                <a:latin typeface="Verdana"/>
                <a:cs typeface="Verdana"/>
              </a:rPr>
              <a:t>DTU</a:t>
            </a:r>
            <a:r>
              <a:rPr sz="2200" b="0" spc="-70" dirty="0">
                <a:solidFill>
                  <a:srgbClr val="FFFFFF"/>
                </a:solidFill>
                <a:latin typeface="Verdana"/>
                <a:cs typeface="Verdana"/>
              </a:rPr>
              <a:t> </a:t>
            </a:r>
            <a:r>
              <a:rPr sz="2200" b="0" dirty="0">
                <a:solidFill>
                  <a:srgbClr val="FFFFFF"/>
                </a:solidFill>
                <a:latin typeface="Verdana"/>
                <a:cs typeface="Verdana"/>
              </a:rPr>
              <a:t>has</a:t>
            </a:r>
            <a:r>
              <a:rPr sz="2200" b="0" spc="-65" dirty="0">
                <a:solidFill>
                  <a:srgbClr val="FFFFFF"/>
                </a:solidFill>
                <a:latin typeface="Verdana"/>
                <a:cs typeface="Verdana"/>
              </a:rPr>
              <a:t> </a:t>
            </a:r>
            <a:r>
              <a:rPr sz="2200" b="0" dirty="0">
                <a:solidFill>
                  <a:srgbClr val="FFFFFF"/>
                </a:solidFill>
                <a:latin typeface="Verdana"/>
                <a:cs typeface="Verdana"/>
              </a:rPr>
              <a:t>organized</a:t>
            </a:r>
            <a:r>
              <a:rPr sz="2200" b="0" spc="-70" dirty="0">
                <a:solidFill>
                  <a:srgbClr val="FFFFFF"/>
                </a:solidFill>
                <a:latin typeface="Verdana"/>
                <a:cs typeface="Verdana"/>
              </a:rPr>
              <a:t> </a:t>
            </a:r>
            <a:r>
              <a:rPr sz="2200" b="0" dirty="0">
                <a:solidFill>
                  <a:srgbClr val="FFFFFF"/>
                </a:solidFill>
                <a:latin typeface="Verdana"/>
                <a:cs typeface="Verdana"/>
              </a:rPr>
              <a:t>an</a:t>
            </a:r>
            <a:r>
              <a:rPr sz="2200" b="0" spc="-65" dirty="0">
                <a:solidFill>
                  <a:srgbClr val="FFFFFF"/>
                </a:solidFill>
                <a:latin typeface="Verdana"/>
                <a:cs typeface="Verdana"/>
              </a:rPr>
              <a:t> </a:t>
            </a:r>
            <a:r>
              <a:rPr sz="2200" b="0" dirty="0">
                <a:solidFill>
                  <a:srgbClr val="FFFFFF"/>
                </a:solidFill>
                <a:latin typeface="Verdana"/>
                <a:cs typeface="Verdana"/>
              </a:rPr>
              <a:t>online</a:t>
            </a:r>
            <a:r>
              <a:rPr sz="2200" b="0" spc="-65" dirty="0">
                <a:solidFill>
                  <a:srgbClr val="FFFFFF"/>
                </a:solidFill>
                <a:latin typeface="Verdana"/>
                <a:cs typeface="Verdana"/>
              </a:rPr>
              <a:t> </a:t>
            </a:r>
            <a:r>
              <a:rPr sz="2200" b="0" spc="-10" dirty="0">
                <a:solidFill>
                  <a:srgbClr val="FFFFFF"/>
                </a:solidFill>
                <a:latin typeface="Verdana"/>
                <a:cs typeface="Verdana"/>
              </a:rPr>
              <a:t>training </a:t>
            </a:r>
            <a:r>
              <a:rPr sz="2200" b="0" spc="80" dirty="0">
                <a:solidFill>
                  <a:srgbClr val="FFFFFF"/>
                </a:solidFill>
                <a:latin typeface="Verdana"/>
                <a:cs typeface="Verdana"/>
              </a:rPr>
              <a:t>Programme</a:t>
            </a:r>
            <a:r>
              <a:rPr sz="2200" b="0" spc="-145" dirty="0">
                <a:solidFill>
                  <a:srgbClr val="FFFFFF"/>
                </a:solidFill>
                <a:latin typeface="Verdana"/>
                <a:cs typeface="Verdana"/>
              </a:rPr>
              <a:t> </a:t>
            </a:r>
            <a:r>
              <a:rPr sz="2200" b="0" spc="75" dirty="0">
                <a:solidFill>
                  <a:srgbClr val="FFFFFF"/>
                </a:solidFill>
                <a:latin typeface="Verdana"/>
                <a:cs typeface="Verdana"/>
              </a:rPr>
              <a:t>on</a:t>
            </a:r>
            <a:r>
              <a:rPr sz="2200" b="0" spc="-145" dirty="0">
                <a:solidFill>
                  <a:srgbClr val="FFFFFF"/>
                </a:solidFill>
                <a:latin typeface="Verdana"/>
                <a:cs typeface="Verdana"/>
              </a:rPr>
              <a:t> </a:t>
            </a:r>
            <a:r>
              <a:rPr sz="2200" b="0" spc="60" dirty="0">
                <a:solidFill>
                  <a:srgbClr val="FFFFFF"/>
                </a:solidFill>
                <a:latin typeface="Verdana"/>
                <a:cs typeface="Verdana"/>
              </a:rPr>
              <a:t>Will</a:t>
            </a:r>
            <a:r>
              <a:rPr sz="2200" b="0" spc="-145" dirty="0">
                <a:solidFill>
                  <a:srgbClr val="FFFFFF"/>
                </a:solidFill>
                <a:latin typeface="Verdana"/>
                <a:cs typeface="Verdana"/>
              </a:rPr>
              <a:t> </a:t>
            </a:r>
            <a:r>
              <a:rPr sz="2200" b="0" spc="-95" dirty="0">
                <a:solidFill>
                  <a:srgbClr val="FFFFFF"/>
                </a:solidFill>
                <a:latin typeface="Verdana"/>
                <a:cs typeface="Verdana"/>
              </a:rPr>
              <a:t>AI</a:t>
            </a:r>
            <a:r>
              <a:rPr sz="2200" b="0" spc="-145" dirty="0">
                <a:solidFill>
                  <a:srgbClr val="FFFFFF"/>
                </a:solidFill>
                <a:latin typeface="Verdana"/>
                <a:cs typeface="Verdana"/>
              </a:rPr>
              <a:t> </a:t>
            </a:r>
            <a:r>
              <a:rPr sz="2200" b="0" dirty="0">
                <a:solidFill>
                  <a:srgbClr val="FFFFFF"/>
                </a:solidFill>
                <a:latin typeface="Verdana"/>
                <a:cs typeface="Verdana"/>
              </a:rPr>
              <a:t>Replace</a:t>
            </a:r>
            <a:r>
              <a:rPr sz="2200" b="0" spc="-145" dirty="0">
                <a:solidFill>
                  <a:srgbClr val="FFFFFF"/>
                </a:solidFill>
                <a:latin typeface="Verdana"/>
                <a:cs typeface="Verdana"/>
              </a:rPr>
              <a:t> </a:t>
            </a:r>
            <a:r>
              <a:rPr sz="2200" b="0" spc="50" dirty="0">
                <a:solidFill>
                  <a:srgbClr val="FFFFFF"/>
                </a:solidFill>
                <a:latin typeface="Verdana"/>
                <a:cs typeface="Verdana"/>
              </a:rPr>
              <a:t>the</a:t>
            </a:r>
            <a:r>
              <a:rPr sz="2200" b="0" spc="-145" dirty="0">
                <a:solidFill>
                  <a:srgbClr val="FFFFFF"/>
                </a:solidFill>
                <a:latin typeface="Verdana"/>
                <a:cs typeface="Verdana"/>
              </a:rPr>
              <a:t> </a:t>
            </a:r>
            <a:r>
              <a:rPr sz="2200" b="0" spc="50" dirty="0">
                <a:solidFill>
                  <a:srgbClr val="FFFFFF"/>
                </a:solidFill>
                <a:latin typeface="Verdana"/>
                <a:cs typeface="Verdana"/>
              </a:rPr>
              <a:t>Educator?</a:t>
            </a:r>
            <a:r>
              <a:rPr sz="2200" b="0" spc="-145" dirty="0">
                <a:solidFill>
                  <a:srgbClr val="FFFFFF"/>
                </a:solidFill>
                <a:latin typeface="Verdana"/>
                <a:cs typeface="Verdana"/>
              </a:rPr>
              <a:t> </a:t>
            </a:r>
            <a:r>
              <a:rPr sz="2200" b="0" spc="75" dirty="0">
                <a:solidFill>
                  <a:srgbClr val="FFFFFF"/>
                </a:solidFill>
                <a:latin typeface="Verdana"/>
                <a:cs typeface="Verdana"/>
              </a:rPr>
              <a:t>on</a:t>
            </a:r>
            <a:r>
              <a:rPr sz="2200" b="0" spc="-145" dirty="0">
                <a:solidFill>
                  <a:srgbClr val="FFFFFF"/>
                </a:solidFill>
                <a:latin typeface="Verdana"/>
                <a:cs typeface="Verdana"/>
              </a:rPr>
              <a:t> </a:t>
            </a:r>
            <a:r>
              <a:rPr sz="2200" b="0" spc="-140" dirty="0">
                <a:solidFill>
                  <a:srgbClr val="FFFFFF"/>
                </a:solidFill>
                <a:latin typeface="Verdana"/>
                <a:cs typeface="Verdana"/>
              </a:rPr>
              <a:t>10.8.2023 </a:t>
            </a:r>
            <a:r>
              <a:rPr sz="2200" b="0" dirty="0">
                <a:solidFill>
                  <a:srgbClr val="FFFFFF"/>
                </a:solidFill>
                <a:latin typeface="Verdana"/>
                <a:cs typeface="Verdana"/>
              </a:rPr>
              <a:t>at</a:t>
            </a:r>
            <a:r>
              <a:rPr sz="2200" b="0" spc="-190" dirty="0">
                <a:solidFill>
                  <a:srgbClr val="FFFFFF"/>
                </a:solidFill>
                <a:latin typeface="Verdana"/>
                <a:cs typeface="Verdana"/>
              </a:rPr>
              <a:t> </a:t>
            </a:r>
            <a:r>
              <a:rPr sz="2200" b="0" spc="-375" dirty="0">
                <a:solidFill>
                  <a:srgbClr val="FFFFFF"/>
                </a:solidFill>
                <a:latin typeface="Verdana"/>
                <a:cs typeface="Verdana"/>
              </a:rPr>
              <a:t>12</a:t>
            </a:r>
            <a:r>
              <a:rPr sz="2200" b="0" spc="-185" dirty="0">
                <a:solidFill>
                  <a:srgbClr val="FFFFFF"/>
                </a:solidFill>
                <a:latin typeface="Verdana"/>
                <a:cs typeface="Verdana"/>
              </a:rPr>
              <a:t> </a:t>
            </a:r>
            <a:r>
              <a:rPr sz="2200" b="0" spc="-20" dirty="0">
                <a:solidFill>
                  <a:srgbClr val="FFFFFF"/>
                </a:solidFill>
                <a:latin typeface="Verdana"/>
                <a:cs typeface="Verdana"/>
              </a:rPr>
              <a:t>Noon.</a:t>
            </a:r>
            <a:endParaRPr sz="2200">
              <a:latin typeface="Verdana"/>
              <a:cs typeface="Verdana"/>
            </a:endParaRPr>
          </a:p>
        </p:txBody>
      </p:sp>
      <p:sp>
        <p:nvSpPr>
          <p:cNvPr id="7" name="object 7"/>
          <p:cNvSpPr txBox="1"/>
          <p:nvPr/>
        </p:nvSpPr>
        <p:spPr>
          <a:xfrm>
            <a:off x="2249665" y="4595362"/>
            <a:ext cx="8478520" cy="4112260"/>
          </a:xfrm>
          <a:prstGeom prst="rect">
            <a:avLst/>
          </a:prstGeom>
        </p:spPr>
        <p:txBody>
          <a:bodyPr vert="horz" wrap="square" lIns="0" tIns="12065" rIns="0" bIns="0" rtlCol="0">
            <a:spAutoFit/>
          </a:bodyPr>
          <a:lstStyle/>
          <a:p>
            <a:pPr marL="12700" marR="160020">
              <a:lnSpc>
                <a:spcPct val="121900"/>
              </a:lnSpc>
              <a:spcBef>
                <a:spcPts val="95"/>
              </a:spcBef>
            </a:pPr>
            <a:r>
              <a:rPr sz="2200" dirty="0">
                <a:solidFill>
                  <a:srgbClr val="FFFFFF"/>
                </a:solidFill>
                <a:latin typeface="Verdana"/>
                <a:cs typeface="Verdana"/>
              </a:rPr>
              <a:t>Artificial</a:t>
            </a:r>
            <a:r>
              <a:rPr sz="2200" spc="-70" dirty="0">
                <a:solidFill>
                  <a:srgbClr val="FFFFFF"/>
                </a:solidFill>
                <a:latin typeface="Verdana"/>
                <a:cs typeface="Verdana"/>
              </a:rPr>
              <a:t> </a:t>
            </a:r>
            <a:r>
              <a:rPr sz="2200" dirty="0">
                <a:solidFill>
                  <a:srgbClr val="FFFFFF"/>
                </a:solidFill>
                <a:latin typeface="Verdana"/>
                <a:cs typeface="Verdana"/>
              </a:rPr>
              <a:t>Intelligence</a:t>
            </a:r>
            <a:r>
              <a:rPr sz="2200" spc="-65" dirty="0">
                <a:solidFill>
                  <a:srgbClr val="FFFFFF"/>
                </a:solidFill>
                <a:latin typeface="Verdana"/>
                <a:cs typeface="Verdana"/>
              </a:rPr>
              <a:t> </a:t>
            </a:r>
            <a:r>
              <a:rPr sz="2200" spc="-190" dirty="0">
                <a:solidFill>
                  <a:srgbClr val="FFFFFF"/>
                </a:solidFill>
                <a:latin typeface="Verdana"/>
                <a:cs typeface="Verdana"/>
              </a:rPr>
              <a:t>(AI)</a:t>
            </a:r>
            <a:r>
              <a:rPr sz="2200" spc="-65" dirty="0">
                <a:solidFill>
                  <a:srgbClr val="FFFFFF"/>
                </a:solidFill>
                <a:latin typeface="Verdana"/>
                <a:cs typeface="Verdana"/>
              </a:rPr>
              <a:t> </a:t>
            </a:r>
            <a:r>
              <a:rPr sz="2200" spc="-40" dirty="0">
                <a:solidFill>
                  <a:srgbClr val="FFFFFF"/>
                </a:solidFill>
                <a:latin typeface="Verdana"/>
                <a:cs typeface="Verdana"/>
              </a:rPr>
              <a:t>is</a:t>
            </a:r>
            <a:r>
              <a:rPr sz="2200" spc="-65" dirty="0">
                <a:solidFill>
                  <a:srgbClr val="FFFFFF"/>
                </a:solidFill>
                <a:latin typeface="Verdana"/>
                <a:cs typeface="Verdana"/>
              </a:rPr>
              <a:t> </a:t>
            </a:r>
            <a:r>
              <a:rPr sz="2200" dirty="0">
                <a:solidFill>
                  <a:srgbClr val="FFFFFF"/>
                </a:solidFill>
                <a:latin typeface="Verdana"/>
                <a:cs typeface="Verdana"/>
              </a:rPr>
              <a:t>rapidly</a:t>
            </a:r>
            <a:r>
              <a:rPr sz="2200" spc="-65" dirty="0">
                <a:solidFill>
                  <a:srgbClr val="FFFFFF"/>
                </a:solidFill>
                <a:latin typeface="Verdana"/>
                <a:cs typeface="Verdana"/>
              </a:rPr>
              <a:t> </a:t>
            </a:r>
            <a:r>
              <a:rPr sz="2200" dirty="0">
                <a:solidFill>
                  <a:srgbClr val="FFFFFF"/>
                </a:solidFill>
                <a:latin typeface="Verdana"/>
                <a:cs typeface="Verdana"/>
              </a:rPr>
              <a:t>transforming</a:t>
            </a:r>
            <a:r>
              <a:rPr sz="2200" spc="-65" dirty="0">
                <a:solidFill>
                  <a:srgbClr val="FFFFFF"/>
                </a:solidFill>
                <a:latin typeface="Verdana"/>
                <a:cs typeface="Verdana"/>
              </a:rPr>
              <a:t> </a:t>
            </a:r>
            <a:r>
              <a:rPr sz="2200" spc="70" dirty="0">
                <a:solidFill>
                  <a:srgbClr val="FFFFFF"/>
                </a:solidFill>
                <a:latin typeface="Verdana"/>
                <a:cs typeface="Verdana"/>
              </a:rPr>
              <a:t>how </a:t>
            </a:r>
            <a:r>
              <a:rPr sz="2200" dirty="0">
                <a:solidFill>
                  <a:srgbClr val="FFFFFF"/>
                </a:solidFill>
                <a:latin typeface="Verdana"/>
                <a:cs typeface="Verdana"/>
              </a:rPr>
              <a:t>students</a:t>
            </a:r>
            <a:r>
              <a:rPr sz="2200" spc="-114" dirty="0">
                <a:solidFill>
                  <a:srgbClr val="FFFFFF"/>
                </a:solidFill>
                <a:latin typeface="Verdana"/>
                <a:cs typeface="Verdana"/>
              </a:rPr>
              <a:t> </a:t>
            </a:r>
            <a:r>
              <a:rPr sz="2200" dirty="0">
                <a:solidFill>
                  <a:srgbClr val="FFFFFF"/>
                </a:solidFill>
                <a:latin typeface="Verdana"/>
                <a:cs typeface="Verdana"/>
              </a:rPr>
              <a:t>learn</a:t>
            </a:r>
            <a:r>
              <a:rPr sz="2200" spc="-110" dirty="0">
                <a:solidFill>
                  <a:srgbClr val="FFFFFF"/>
                </a:solidFill>
                <a:latin typeface="Verdana"/>
                <a:cs typeface="Verdana"/>
              </a:rPr>
              <a:t> </a:t>
            </a:r>
            <a:r>
              <a:rPr sz="2200" spc="70" dirty="0">
                <a:solidFill>
                  <a:srgbClr val="FFFFFF"/>
                </a:solidFill>
                <a:latin typeface="Verdana"/>
                <a:cs typeface="Verdana"/>
              </a:rPr>
              <a:t>and</a:t>
            </a:r>
            <a:r>
              <a:rPr sz="2200" spc="-110" dirty="0">
                <a:solidFill>
                  <a:srgbClr val="FFFFFF"/>
                </a:solidFill>
                <a:latin typeface="Verdana"/>
                <a:cs typeface="Verdana"/>
              </a:rPr>
              <a:t> </a:t>
            </a:r>
            <a:r>
              <a:rPr sz="2200" dirty="0">
                <a:solidFill>
                  <a:srgbClr val="FFFFFF"/>
                </a:solidFill>
                <a:latin typeface="Verdana"/>
                <a:cs typeface="Verdana"/>
              </a:rPr>
              <a:t>even</a:t>
            </a:r>
            <a:r>
              <a:rPr sz="2200" spc="-110" dirty="0">
                <a:solidFill>
                  <a:srgbClr val="FFFFFF"/>
                </a:solidFill>
                <a:latin typeface="Verdana"/>
                <a:cs typeface="Verdana"/>
              </a:rPr>
              <a:t> </a:t>
            </a:r>
            <a:r>
              <a:rPr sz="2200" spc="95" dirty="0">
                <a:solidFill>
                  <a:srgbClr val="FFFFFF"/>
                </a:solidFill>
                <a:latin typeface="Verdana"/>
                <a:cs typeface="Verdana"/>
              </a:rPr>
              <a:t>how</a:t>
            </a:r>
            <a:r>
              <a:rPr sz="2200" spc="-110" dirty="0">
                <a:solidFill>
                  <a:srgbClr val="FFFFFF"/>
                </a:solidFill>
                <a:latin typeface="Verdana"/>
                <a:cs typeface="Verdana"/>
              </a:rPr>
              <a:t> </a:t>
            </a:r>
            <a:r>
              <a:rPr sz="2200" dirty="0">
                <a:solidFill>
                  <a:srgbClr val="FFFFFF"/>
                </a:solidFill>
                <a:latin typeface="Verdana"/>
                <a:cs typeface="Verdana"/>
              </a:rPr>
              <a:t>educators</a:t>
            </a:r>
            <a:r>
              <a:rPr sz="2200" spc="-110" dirty="0">
                <a:solidFill>
                  <a:srgbClr val="FFFFFF"/>
                </a:solidFill>
                <a:latin typeface="Verdana"/>
                <a:cs typeface="Verdana"/>
              </a:rPr>
              <a:t> </a:t>
            </a:r>
            <a:r>
              <a:rPr sz="2200" spc="-25" dirty="0">
                <a:solidFill>
                  <a:srgbClr val="FFFFFF"/>
                </a:solidFill>
                <a:latin typeface="Verdana"/>
                <a:cs typeface="Verdana"/>
              </a:rPr>
              <a:t>teach.</a:t>
            </a:r>
            <a:r>
              <a:rPr sz="2200" spc="-110" dirty="0">
                <a:solidFill>
                  <a:srgbClr val="FFFFFF"/>
                </a:solidFill>
                <a:latin typeface="Verdana"/>
                <a:cs typeface="Verdana"/>
              </a:rPr>
              <a:t> </a:t>
            </a:r>
            <a:r>
              <a:rPr sz="2200" spc="75" dirty="0">
                <a:solidFill>
                  <a:srgbClr val="FFFFFF"/>
                </a:solidFill>
                <a:latin typeface="Verdana"/>
                <a:cs typeface="Verdana"/>
              </a:rPr>
              <a:t>While</a:t>
            </a:r>
            <a:r>
              <a:rPr sz="2200" spc="-110" dirty="0">
                <a:solidFill>
                  <a:srgbClr val="FFFFFF"/>
                </a:solidFill>
                <a:latin typeface="Verdana"/>
                <a:cs typeface="Verdana"/>
              </a:rPr>
              <a:t> </a:t>
            </a:r>
            <a:r>
              <a:rPr sz="2200" spc="-10" dirty="0">
                <a:solidFill>
                  <a:srgbClr val="FFFFFF"/>
                </a:solidFill>
                <a:latin typeface="Verdana"/>
                <a:cs typeface="Verdana"/>
              </a:rPr>
              <a:t>we’re </a:t>
            </a:r>
            <a:r>
              <a:rPr sz="2200" spc="-20" dirty="0">
                <a:solidFill>
                  <a:srgbClr val="FFFFFF"/>
                </a:solidFill>
                <a:latin typeface="Verdana"/>
                <a:cs typeface="Verdana"/>
              </a:rPr>
              <a:t>still</a:t>
            </a:r>
            <a:r>
              <a:rPr sz="2200" spc="-135" dirty="0">
                <a:solidFill>
                  <a:srgbClr val="FFFFFF"/>
                </a:solidFill>
                <a:latin typeface="Verdana"/>
                <a:cs typeface="Verdana"/>
              </a:rPr>
              <a:t> </a:t>
            </a:r>
            <a:r>
              <a:rPr sz="2200" spc="50" dirty="0">
                <a:solidFill>
                  <a:srgbClr val="FFFFFF"/>
                </a:solidFill>
                <a:latin typeface="Verdana"/>
                <a:cs typeface="Verdana"/>
              </a:rPr>
              <a:t>in</a:t>
            </a:r>
            <a:r>
              <a:rPr sz="2200" spc="-135" dirty="0">
                <a:solidFill>
                  <a:srgbClr val="FFFFFF"/>
                </a:solidFill>
                <a:latin typeface="Verdana"/>
                <a:cs typeface="Verdana"/>
              </a:rPr>
              <a:t> </a:t>
            </a:r>
            <a:r>
              <a:rPr sz="2200" spc="50" dirty="0">
                <a:solidFill>
                  <a:srgbClr val="FFFFFF"/>
                </a:solidFill>
                <a:latin typeface="Verdana"/>
                <a:cs typeface="Verdana"/>
              </a:rPr>
              <a:t>the</a:t>
            </a:r>
            <a:r>
              <a:rPr sz="2200" spc="-130" dirty="0">
                <a:solidFill>
                  <a:srgbClr val="FFFFFF"/>
                </a:solidFill>
                <a:latin typeface="Verdana"/>
                <a:cs typeface="Verdana"/>
              </a:rPr>
              <a:t> </a:t>
            </a:r>
            <a:r>
              <a:rPr sz="2200" spc="-40" dirty="0">
                <a:solidFill>
                  <a:srgbClr val="FFFFFF"/>
                </a:solidFill>
                <a:latin typeface="Verdana"/>
                <a:cs typeface="Verdana"/>
              </a:rPr>
              <a:t>early</a:t>
            </a:r>
            <a:r>
              <a:rPr sz="2200" spc="-135" dirty="0">
                <a:solidFill>
                  <a:srgbClr val="FFFFFF"/>
                </a:solidFill>
                <a:latin typeface="Verdana"/>
                <a:cs typeface="Verdana"/>
              </a:rPr>
              <a:t> </a:t>
            </a:r>
            <a:r>
              <a:rPr sz="2200" dirty="0">
                <a:solidFill>
                  <a:srgbClr val="FFFFFF"/>
                </a:solidFill>
                <a:latin typeface="Verdana"/>
                <a:cs typeface="Verdana"/>
              </a:rPr>
              <a:t>stages</a:t>
            </a:r>
            <a:r>
              <a:rPr sz="2200" spc="-135" dirty="0">
                <a:solidFill>
                  <a:srgbClr val="FFFFFF"/>
                </a:solidFill>
                <a:latin typeface="Verdana"/>
                <a:cs typeface="Verdana"/>
              </a:rPr>
              <a:t> </a:t>
            </a:r>
            <a:r>
              <a:rPr sz="2200" dirty="0">
                <a:solidFill>
                  <a:srgbClr val="FFFFFF"/>
                </a:solidFill>
                <a:latin typeface="Verdana"/>
                <a:cs typeface="Verdana"/>
              </a:rPr>
              <a:t>of</a:t>
            </a:r>
            <a:r>
              <a:rPr sz="2200" spc="-130" dirty="0">
                <a:solidFill>
                  <a:srgbClr val="FFFFFF"/>
                </a:solidFill>
                <a:latin typeface="Verdana"/>
                <a:cs typeface="Verdana"/>
              </a:rPr>
              <a:t> </a:t>
            </a:r>
            <a:r>
              <a:rPr sz="2200" dirty="0">
                <a:solidFill>
                  <a:srgbClr val="FFFFFF"/>
                </a:solidFill>
                <a:latin typeface="Verdana"/>
                <a:cs typeface="Verdana"/>
              </a:rPr>
              <a:t>realizing</a:t>
            </a:r>
            <a:r>
              <a:rPr sz="2200" spc="-135" dirty="0">
                <a:solidFill>
                  <a:srgbClr val="FFFFFF"/>
                </a:solidFill>
                <a:latin typeface="Verdana"/>
                <a:cs typeface="Verdana"/>
              </a:rPr>
              <a:t> </a:t>
            </a:r>
            <a:r>
              <a:rPr sz="2200" spc="50" dirty="0">
                <a:solidFill>
                  <a:srgbClr val="FFFFFF"/>
                </a:solidFill>
                <a:latin typeface="Verdana"/>
                <a:cs typeface="Verdana"/>
              </a:rPr>
              <a:t>the</a:t>
            </a:r>
            <a:r>
              <a:rPr sz="2200" spc="-130" dirty="0">
                <a:solidFill>
                  <a:srgbClr val="FFFFFF"/>
                </a:solidFill>
                <a:latin typeface="Verdana"/>
                <a:cs typeface="Verdana"/>
              </a:rPr>
              <a:t> </a:t>
            </a:r>
            <a:r>
              <a:rPr sz="2200" spc="-50" dirty="0">
                <a:solidFill>
                  <a:srgbClr val="FFFFFF"/>
                </a:solidFill>
                <a:latin typeface="Verdana"/>
                <a:cs typeface="Verdana"/>
              </a:rPr>
              <a:t>vast</a:t>
            </a:r>
            <a:r>
              <a:rPr sz="2200" spc="-135" dirty="0">
                <a:solidFill>
                  <a:srgbClr val="FFFFFF"/>
                </a:solidFill>
                <a:latin typeface="Verdana"/>
                <a:cs typeface="Verdana"/>
              </a:rPr>
              <a:t> </a:t>
            </a:r>
            <a:r>
              <a:rPr sz="2200" dirty="0">
                <a:solidFill>
                  <a:srgbClr val="FFFFFF"/>
                </a:solidFill>
                <a:latin typeface="Verdana"/>
                <a:cs typeface="Verdana"/>
              </a:rPr>
              <a:t>potential</a:t>
            </a:r>
            <a:r>
              <a:rPr sz="2200" spc="-135" dirty="0">
                <a:solidFill>
                  <a:srgbClr val="FFFFFF"/>
                </a:solidFill>
                <a:latin typeface="Verdana"/>
                <a:cs typeface="Verdana"/>
              </a:rPr>
              <a:t> </a:t>
            </a:r>
            <a:r>
              <a:rPr sz="2200" spc="-25" dirty="0">
                <a:solidFill>
                  <a:srgbClr val="FFFFFF"/>
                </a:solidFill>
                <a:latin typeface="Verdana"/>
                <a:cs typeface="Verdana"/>
              </a:rPr>
              <a:t>of </a:t>
            </a:r>
            <a:r>
              <a:rPr sz="2200" dirty="0">
                <a:solidFill>
                  <a:srgbClr val="FFFFFF"/>
                </a:solidFill>
                <a:latin typeface="Verdana"/>
                <a:cs typeface="Verdana"/>
              </a:rPr>
              <a:t>these</a:t>
            </a:r>
            <a:r>
              <a:rPr sz="2200" spc="-110" dirty="0">
                <a:solidFill>
                  <a:srgbClr val="FFFFFF"/>
                </a:solidFill>
                <a:latin typeface="Verdana"/>
                <a:cs typeface="Verdana"/>
              </a:rPr>
              <a:t> </a:t>
            </a:r>
            <a:r>
              <a:rPr sz="2200" spc="90" dirty="0">
                <a:solidFill>
                  <a:srgbClr val="FFFFFF"/>
                </a:solidFill>
                <a:latin typeface="Verdana"/>
                <a:cs typeface="Verdana"/>
              </a:rPr>
              <a:t>new</a:t>
            </a:r>
            <a:r>
              <a:rPr sz="2200" spc="-105" dirty="0">
                <a:solidFill>
                  <a:srgbClr val="FFFFFF"/>
                </a:solidFill>
                <a:latin typeface="Verdana"/>
                <a:cs typeface="Verdana"/>
              </a:rPr>
              <a:t> </a:t>
            </a:r>
            <a:r>
              <a:rPr sz="2200" dirty="0">
                <a:solidFill>
                  <a:srgbClr val="FFFFFF"/>
                </a:solidFill>
                <a:latin typeface="Verdana"/>
                <a:cs typeface="Verdana"/>
              </a:rPr>
              <a:t>technologies,</a:t>
            </a:r>
            <a:r>
              <a:rPr sz="2200" spc="-110" dirty="0">
                <a:solidFill>
                  <a:srgbClr val="FFFFFF"/>
                </a:solidFill>
                <a:latin typeface="Verdana"/>
                <a:cs typeface="Verdana"/>
              </a:rPr>
              <a:t> </a:t>
            </a:r>
            <a:r>
              <a:rPr sz="2200" dirty="0">
                <a:solidFill>
                  <a:srgbClr val="FFFFFF"/>
                </a:solidFill>
                <a:latin typeface="Verdana"/>
                <a:cs typeface="Verdana"/>
              </a:rPr>
              <a:t>it</a:t>
            </a:r>
            <a:r>
              <a:rPr sz="2200" spc="-105" dirty="0">
                <a:solidFill>
                  <a:srgbClr val="FFFFFF"/>
                </a:solidFill>
                <a:latin typeface="Verdana"/>
                <a:cs typeface="Verdana"/>
              </a:rPr>
              <a:t> </a:t>
            </a:r>
            <a:r>
              <a:rPr sz="2200" dirty="0">
                <a:solidFill>
                  <a:srgbClr val="FFFFFF"/>
                </a:solidFill>
                <a:latin typeface="Verdana"/>
                <a:cs typeface="Verdana"/>
              </a:rPr>
              <a:t>doesn’t</a:t>
            </a:r>
            <a:r>
              <a:rPr sz="2200" spc="-110" dirty="0">
                <a:solidFill>
                  <a:srgbClr val="FFFFFF"/>
                </a:solidFill>
                <a:latin typeface="Verdana"/>
                <a:cs typeface="Verdana"/>
              </a:rPr>
              <a:t> </a:t>
            </a:r>
            <a:r>
              <a:rPr sz="2200" dirty="0">
                <a:solidFill>
                  <a:srgbClr val="FFFFFF"/>
                </a:solidFill>
                <a:latin typeface="Verdana"/>
                <a:cs typeface="Verdana"/>
              </a:rPr>
              <a:t>feel</a:t>
            </a:r>
            <a:r>
              <a:rPr sz="2200" spc="-105" dirty="0">
                <a:solidFill>
                  <a:srgbClr val="FFFFFF"/>
                </a:solidFill>
                <a:latin typeface="Verdana"/>
                <a:cs typeface="Verdana"/>
              </a:rPr>
              <a:t> </a:t>
            </a:r>
            <a:r>
              <a:rPr sz="2200" dirty="0">
                <a:solidFill>
                  <a:srgbClr val="FFFFFF"/>
                </a:solidFill>
                <a:latin typeface="Verdana"/>
                <a:cs typeface="Verdana"/>
              </a:rPr>
              <a:t>too</a:t>
            </a:r>
            <a:r>
              <a:rPr sz="2200" spc="-105" dirty="0">
                <a:solidFill>
                  <a:srgbClr val="FFFFFF"/>
                </a:solidFill>
                <a:latin typeface="Verdana"/>
                <a:cs typeface="Verdana"/>
              </a:rPr>
              <a:t> </a:t>
            </a:r>
            <a:r>
              <a:rPr sz="2200" dirty="0">
                <a:solidFill>
                  <a:srgbClr val="FFFFFF"/>
                </a:solidFill>
                <a:latin typeface="Verdana"/>
                <a:cs typeface="Verdana"/>
              </a:rPr>
              <a:t>soon</a:t>
            </a:r>
            <a:r>
              <a:rPr sz="2200" spc="-110" dirty="0">
                <a:solidFill>
                  <a:srgbClr val="FFFFFF"/>
                </a:solidFill>
                <a:latin typeface="Verdana"/>
                <a:cs typeface="Verdana"/>
              </a:rPr>
              <a:t> </a:t>
            </a:r>
            <a:r>
              <a:rPr sz="2200" dirty="0">
                <a:solidFill>
                  <a:srgbClr val="FFFFFF"/>
                </a:solidFill>
                <a:latin typeface="Verdana"/>
                <a:cs typeface="Verdana"/>
              </a:rPr>
              <a:t>to</a:t>
            </a:r>
            <a:r>
              <a:rPr sz="2200" spc="-105" dirty="0">
                <a:solidFill>
                  <a:srgbClr val="FFFFFF"/>
                </a:solidFill>
                <a:latin typeface="Verdana"/>
                <a:cs typeface="Verdana"/>
              </a:rPr>
              <a:t> </a:t>
            </a:r>
            <a:r>
              <a:rPr sz="2200" spc="-10" dirty="0">
                <a:solidFill>
                  <a:srgbClr val="FFFFFF"/>
                </a:solidFill>
                <a:latin typeface="Verdana"/>
                <a:cs typeface="Verdana"/>
              </a:rPr>
              <a:t>wonder, </a:t>
            </a:r>
            <a:r>
              <a:rPr sz="2200" dirty="0">
                <a:solidFill>
                  <a:srgbClr val="FFFFFF"/>
                </a:solidFill>
                <a:latin typeface="Verdana"/>
                <a:cs typeface="Verdana"/>
              </a:rPr>
              <a:t>will</a:t>
            </a:r>
            <a:r>
              <a:rPr sz="2200" spc="-100" dirty="0">
                <a:solidFill>
                  <a:srgbClr val="FFFFFF"/>
                </a:solidFill>
                <a:latin typeface="Verdana"/>
                <a:cs typeface="Verdana"/>
              </a:rPr>
              <a:t> </a:t>
            </a:r>
            <a:r>
              <a:rPr sz="2200" spc="-95" dirty="0">
                <a:solidFill>
                  <a:srgbClr val="FFFFFF"/>
                </a:solidFill>
                <a:latin typeface="Verdana"/>
                <a:cs typeface="Verdana"/>
              </a:rPr>
              <a:t>AI </a:t>
            </a:r>
            <a:r>
              <a:rPr sz="2200" dirty="0">
                <a:solidFill>
                  <a:srgbClr val="FFFFFF"/>
                </a:solidFill>
                <a:latin typeface="Verdana"/>
                <a:cs typeface="Verdana"/>
              </a:rPr>
              <a:t>replace</a:t>
            </a:r>
            <a:r>
              <a:rPr sz="2200" spc="-95" dirty="0">
                <a:solidFill>
                  <a:srgbClr val="FFFFFF"/>
                </a:solidFill>
                <a:latin typeface="Verdana"/>
                <a:cs typeface="Verdana"/>
              </a:rPr>
              <a:t> </a:t>
            </a:r>
            <a:r>
              <a:rPr sz="2200" spc="-10" dirty="0">
                <a:solidFill>
                  <a:srgbClr val="FFFFFF"/>
                </a:solidFill>
                <a:latin typeface="Verdana"/>
                <a:cs typeface="Verdana"/>
              </a:rPr>
              <a:t>teachers?</a:t>
            </a:r>
            <a:endParaRPr sz="2200">
              <a:latin typeface="Verdana"/>
              <a:cs typeface="Verdana"/>
            </a:endParaRPr>
          </a:p>
          <a:p>
            <a:pPr>
              <a:lnSpc>
                <a:spcPct val="100000"/>
              </a:lnSpc>
              <a:spcBef>
                <a:spcPts val="540"/>
              </a:spcBef>
            </a:pPr>
            <a:endParaRPr sz="2200">
              <a:latin typeface="Verdana"/>
              <a:cs typeface="Verdana"/>
            </a:endParaRPr>
          </a:p>
          <a:p>
            <a:pPr marL="12700" marR="5080">
              <a:lnSpc>
                <a:spcPct val="121900"/>
              </a:lnSpc>
            </a:pPr>
            <a:r>
              <a:rPr sz="2200" spc="-85" dirty="0">
                <a:solidFill>
                  <a:srgbClr val="FFFFFF"/>
                </a:solidFill>
                <a:latin typeface="Verdana"/>
                <a:cs typeface="Verdana"/>
              </a:rPr>
              <a:t>In</a:t>
            </a:r>
            <a:r>
              <a:rPr sz="2200" spc="-150" dirty="0">
                <a:solidFill>
                  <a:srgbClr val="FFFFFF"/>
                </a:solidFill>
                <a:latin typeface="Verdana"/>
                <a:cs typeface="Verdana"/>
              </a:rPr>
              <a:t> </a:t>
            </a:r>
            <a:r>
              <a:rPr sz="2200" dirty="0">
                <a:solidFill>
                  <a:srgbClr val="FFFFFF"/>
                </a:solidFill>
                <a:latin typeface="Verdana"/>
                <a:cs typeface="Verdana"/>
              </a:rPr>
              <a:t>this</a:t>
            </a:r>
            <a:r>
              <a:rPr sz="2200" spc="-150" dirty="0">
                <a:solidFill>
                  <a:srgbClr val="FFFFFF"/>
                </a:solidFill>
                <a:latin typeface="Verdana"/>
                <a:cs typeface="Verdana"/>
              </a:rPr>
              <a:t> </a:t>
            </a:r>
            <a:r>
              <a:rPr sz="2200" spc="-10" dirty="0">
                <a:solidFill>
                  <a:srgbClr val="FFFFFF"/>
                </a:solidFill>
                <a:latin typeface="Verdana"/>
                <a:cs typeface="Verdana"/>
              </a:rPr>
              <a:t>webinar,</a:t>
            </a:r>
            <a:r>
              <a:rPr sz="2200" spc="-145" dirty="0">
                <a:solidFill>
                  <a:srgbClr val="FFFFFF"/>
                </a:solidFill>
                <a:latin typeface="Verdana"/>
                <a:cs typeface="Verdana"/>
              </a:rPr>
              <a:t> </a:t>
            </a:r>
            <a:r>
              <a:rPr sz="2200" spc="-10" dirty="0">
                <a:solidFill>
                  <a:srgbClr val="FFFFFF"/>
                </a:solidFill>
                <a:latin typeface="Verdana"/>
                <a:cs typeface="Verdana"/>
              </a:rPr>
              <a:t>join</a:t>
            </a:r>
            <a:r>
              <a:rPr sz="2200" spc="-150" dirty="0">
                <a:solidFill>
                  <a:srgbClr val="FFFFFF"/>
                </a:solidFill>
                <a:latin typeface="Verdana"/>
                <a:cs typeface="Verdana"/>
              </a:rPr>
              <a:t> </a:t>
            </a:r>
            <a:r>
              <a:rPr sz="2200" spc="45" dirty="0">
                <a:solidFill>
                  <a:srgbClr val="FFFFFF"/>
                </a:solidFill>
                <a:latin typeface="Verdana"/>
                <a:cs typeface="Verdana"/>
              </a:rPr>
              <a:t>esteemed</a:t>
            </a:r>
            <a:r>
              <a:rPr sz="2200" spc="-145" dirty="0">
                <a:solidFill>
                  <a:srgbClr val="FFFFFF"/>
                </a:solidFill>
                <a:latin typeface="Verdana"/>
                <a:cs typeface="Verdana"/>
              </a:rPr>
              <a:t> </a:t>
            </a:r>
            <a:r>
              <a:rPr sz="2200" spc="-20" dirty="0">
                <a:solidFill>
                  <a:srgbClr val="FFFFFF"/>
                </a:solidFill>
                <a:latin typeface="Verdana"/>
                <a:cs typeface="Verdana"/>
              </a:rPr>
              <a:t>professors</a:t>
            </a:r>
            <a:r>
              <a:rPr sz="2200" spc="-150" dirty="0">
                <a:solidFill>
                  <a:srgbClr val="FFFFFF"/>
                </a:solidFill>
                <a:latin typeface="Verdana"/>
                <a:cs typeface="Verdana"/>
              </a:rPr>
              <a:t> </a:t>
            </a:r>
            <a:r>
              <a:rPr sz="2200" dirty="0">
                <a:solidFill>
                  <a:srgbClr val="FFFFFF"/>
                </a:solidFill>
                <a:latin typeface="Verdana"/>
                <a:cs typeface="Verdana"/>
              </a:rPr>
              <a:t>David</a:t>
            </a:r>
            <a:r>
              <a:rPr sz="2200" spc="-145" dirty="0">
                <a:solidFill>
                  <a:srgbClr val="FFFFFF"/>
                </a:solidFill>
                <a:latin typeface="Verdana"/>
                <a:cs typeface="Verdana"/>
              </a:rPr>
              <a:t> </a:t>
            </a:r>
            <a:r>
              <a:rPr sz="2200" spc="-10" dirty="0">
                <a:solidFill>
                  <a:srgbClr val="FFFFFF"/>
                </a:solidFill>
                <a:latin typeface="Verdana"/>
                <a:cs typeface="Verdana"/>
              </a:rPr>
              <a:t>Lefevre</a:t>
            </a:r>
            <a:r>
              <a:rPr sz="2200" spc="-150" dirty="0">
                <a:solidFill>
                  <a:srgbClr val="FFFFFF"/>
                </a:solidFill>
                <a:latin typeface="Verdana"/>
                <a:cs typeface="Verdana"/>
              </a:rPr>
              <a:t> </a:t>
            </a:r>
            <a:r>
              <a:rPr sz="2200" spc="45" dirty="0">
                <a:solidFill>
                  <a:srgbClr val="FFFFFF"/>
                </a:solidFill>
                <a:latin typeface="Verdana"/>
                <a:cs typeface="Verdana"/>
              </a:rPr>
              <a:t>and </a:t>
            </a:r>
            <a:r>
              <a:rPr sz="2200" dirty="0">
                <a:solidFill>
                  <a:srgbClr val="FFFFFF"/>
                </a:solidFill>
                <a:latin typeface="Verdana"/>
                <a:cs typeface="Verdana"/>
              </a:rPr>
              <a:t>David</a:t>
            </a:r>
            <a:r>
              <a:rPr sz="2200" spc="-75" dirty="0">
                <a:solidFill>
                  <a:srgbClr val="FFFFFF"/>
                </a:solidFill>
                <a:latin typeface="Verdana"/>
                <a:cs typeface="Verdana"/>
              </a:rPr>
              <a:t> </a:t>
            </a:r>
            <a:r>
              <a:rPr sz="2200" spc="-30" dirty="0">
                <a:solidFill>
                  <a:srgbClr val="FFFFFF"/>
                </a:solidFill>
                <a:latin typeface="Verdana"/>
                <a:cs typeface="Verdana"/>
              </a:rPr>
              <a:t>Shrier</a:t>
            </a:r>
            <a:r>
              <a:rPr sz="2200" spc="-70" dirty="0">
                <a:solidFill>
                  <a:srgbClr val="FFFFFF"/>
                </a:solidFill>
                <a:latin typeface="Verdana"/>
                <a:cs typeface="Verdana"/>
              </a:rPr>
              <a:t> </a:t>
            </a:r>
            <a:r>
              <a:rPr sz="2200" dirty="0">
                <a:solidFill>
                  <a:srgbClr val="FFFFFF"/>
                </a:solidFill>
                <a:latin typeface="Verdana"/>
                <a:cs typeface="Verdana"/>
              </a:rPr>
              <a:t>from</a:t>
            </a:r>
            <a:r>
              <a:rPr sz="2200" spc="-70" dirty="0">
                <a:solidFill>
                  <a:srgbClr val="FFFFFF"/>
                </a:solidFill>
                <a:latin typeface="Verdana"/>
                <a:cs typeface="Verdana"/>
              </a:rPr>
              <a:t> </a:t>
            </a:r>
            <a:r>
              <a:rPr sz="2200" spc="-10" dirty="0">
                <a:solidFill>
                  <a:srgbClr val="FFFFFF"/>
                </a:solidFill>
                <a:latin typeface="Verdana"/>
                <a:cs typeface="Verdana"/>
              </a:rPr>
              <a:t>Imperial</a:t>
            </a:r>
            <a:r>
              <a:rPr sz="2200" spc="-70" dirty="0">
                <a:solidFill>
                  <a:srgbClr val="FFFFFF"/>
                </a:solidFill>
                <a:latin typeface="Verdana"/>
                <a:cs typeface="Verdana"/>
              </a:rPr>
              <a:t> </a:t>
            </a:r>
            <a:r>
              <a:rPr sz="2200" dirty="0">
                <a:solidFill>
                  <a:srgbClr val="FFFFFF"/>
                </a:solidFill>
                <a:latin typeface="Verdana"/>
                <a:cs typeface="Verdana"/>
              </a:rPr>
              <a:t>College</a:t>
            </a:r>
            <a:r>
              <a:rPr sz="2200" spc="-75" dirty="0">
                <a:solidFill>
                  <a:srgbClr val="FFFFFF"/>
                </a:solidFill>
                <a:latin typeface="Verdana"/>
                <a:cs typeface="Verdana"/>
              </a:rPr>
              <a:t> </a:t>
            </a:r>
            <a:r>
              <a:rPr sz="2200" dirty="0">
                <a:solidFill>
                  <a:srgbClr val="FFFFFF"/>
                </a:solidFill>
                <a:latin typeface="Verdana"/>
                <a:cs typeface="Verdana"/>
              </a:rPr>
              <a:t>Business</a:t>
            </a:r>
            <a:r>
              <a:rPr sz="2200" spc="-70" dirty="0">
                <a:solidFill>
                  <a:srgbClr val="FFFFFF"/>
                </a:solidFill>
                <a:latin typeface="Verdana"/>
                <a:cs typeface="Verdana"/>
              </a:rPr>
              <a:t> </a:t>
            </a:r>
            <a:r>
              <a:rPr sz="2200" dirty="0">
                <a:solidFill>
                  <a:srgbClr val="FFFFFF"/>
                </a:solidFill>
                <a:latin typeface="Verdana"/>
                <a:cs typeface="Verdana"/>
              </a:rPr>
              <a:t>School</a:t>
            </a:r>
            <a:r>
              <a:rPr sz="2200" spc="-70" dirty="0">
                <a:solidFill>
                  <a:srgbClr val="FFFFFF"/>
                </a:solidFill>
                <a:latin typeface="Verdana"/>
                <a:cs typeface="Verdana"/>
              </a:rPr>
              <a:t> </a:t>
            </a:r>
            <a:r>
              <a:rPr sz="2200" spc="-50" dirty="0">
                <a:solidFill>
                  <a:srgbClr val="FFFFFF"/>
                </a:solidFill>
                <a:latin typeface="Verdana"/>
                <a:cs typeface="Verdana"/>
              </a:rPr>
              <a:t>as</a:t>
            </a:r>
            <a:r>
              <a:rPr sz="2200" spc="-70" dirty="0">
                <a:solidFill>
                  <a:srgbClr val="FFFFFF"/>
                </a:solidFill>
                <a:latin typeface="Verdana"/>
                <a:cs typeface="Verdana"/>
              </a:rPr>
              <a:t> </a:t>
            </a:r>
            <a:r>
              <a:rPr sz="2200" spc="-20" dirty="0">
                <a:solidFill>
                  <a:srgbClr val="FFFFFF"/>
                </a:solidFill>
                <a:latin typeface="Verdana"/>
                <a:cs typeface="Verdana"/>
              </a:rPr>
              <a:t>they </a:t>
            </a:r>
            <a:r>
              <a:rPr sz="2200" spc="50" dirty="0">
                <a:solidFill>
                  <a:srgbClr val="FFFFFF"/>
                </a:solidFill>
                <a:latin typeface="Verdana"/>
                <a:cs typeface="Verdana"/>
              </a:rPr>
              <a:t>embark</a:t>
            </a:r>
            <a:r>
              <a:rPr sz="2200" spc="-114" dirty="0">
                <a:solidFill>
                  <a:srgbClr val="FFFFFF"/>
                </a:solidFill>
                <a:latin typeface="Verdana"/>
                <a:cs typeface="Verdana"/>
              </a:rPr>
              <a:t> </a:t>
            </a:r>
            <a:r>
              <a:rPr sz="2200" spc="75" dirty="0">
                <a:solidFill>
                  <a:srgbClr val="FFFFFF"/>
                </a:solidFill>
                <a:latin typeface="Verdana"/>
                <a:cs typeface="Verdana"/>
              </a:rPr>
              <a:t>on</a:t>
            </a:r>
            <a:r>
              <a:rPr sz="2200" spc="-114" dirty="0">
                <a:solidFill>
                  <a:srgbClr val="FFFFFF"/>
                </a:solidFill>
                <a:latin typeface="Verdana"/>
                <a:cs typeface="Verdana"/>
              </a:rPr>
              <a:t> </a:t>
            </a:r>
            <a:r>
              <a:rPr sz="2200" dirty="0">
                <a:solidFill>
                  <a:srgbClr val="FFFFFF"/>
                </a:solidFill>
                <a:latin typeface="Verdana"/>
                <a:cs typeface="Verdana"/>
              </a:rPr>
              <a:t>an</a:t>
            </a:r>
            <a:r>
              <a:rPr sz="2200" spc="-114" dirty="0">
                <a:solidFill>
                  <a:srgbClr val="FFFFFF"/>
                </a:solidFill>
                <a:latin typeface="Verdana"/>
                <a:cs typeface="Verdana"/>
              </a:rPr>
              <a:t> </a:t>
            </a:r>
            <a:r>
              <a:rPr sz="2200" spc="60" dirty="0">
                <a:solidFill>
                  <a:srgbClr val="FFFFFF"/>
                </a:solidFill>
                <a:latin typeface="Verdana"/>
                <a:cs typeface="Verdana"/>
              </a:rPr>
              <a:t>enlightening</a:t>
            </a:r>
            <a:r>
              <a:rPr sz="2200" spc="-110" dirty="0">
                <a:solidFill>
                  <a:srgbClr val="FFFFFF"/>
                </a:solidFill>
                <a:latin typeface="Verdana"/>
                <a:cs typeface="Verdana"/>
              </a:rPr>
              <a:t> </a:t>
            </a:r>
            <a:r>
              <a:rPr sz="2200" dirty="0">
                <a:solidFill>
                  <a:srgbClr val="FFFFFF"/>
                </a:solidFill>
                <a:latin typeface="Verdana"/>
                <a:cs typeface="Verdana"/>
              </a:rPr>
              <a:t>exploration</a:t>
            </a:r>
            <a:r>
              <a:rPr sz="2200" spc="-114" dirty="0">
                <a:solidFill>
                  <a:srgbClr val="FFFFFF"/>
                </a:solidFill>
                <a:latin typeface="Verdana"/>
                <a:cs typeface="Verdana"/>
              </a:rPr>
              <a:t> </a:t>
            </a:r>
            <a:r>
              <a:rPr sz="2200" dirty="0">
                <a:solidFill>
                  <a:srgbClr val="FFFFFF"/>
                </a:solidFill>
                <a:latin typeface="Verdana"/>
                <a:cs typeface="Verdana"/>
              </a:rPr>
              <a:t>of</a:t>
            </a:r>
            <a:r>
              <a:rPr sz="2200" spc="-114" dirty="0">
                <a:solidFill>
                  <a:srgbClr val="FFFFFF"/>
                </a:solidFill>
                <a:latin typeface="Verdana"/>
                <a:cs typeface="Verdana"/>
              </a:rPr>
              <a:t> </a:t>
            </a:r>
            <a:r>
              <a:rPr sz="2200" spc="-105" dirty="0">
                <a:solidFill>
                  <a:srgbClr val="FFFFFF"/>
                </a:solidFill>
                <a:latin typeface="Verdana"/>
                <a:cs typeface="Verdana"/>
              </a:rPr>
              <a:t>AI's</a:t>
            </a:r>
            <a:r>
              <a:rPr sz="2200" spc="-110" dirty="0">
                <a:solidFill>
                  <a:srgbClr val="FFFFFF"/>
                </a:solidFill>
                <a:latin typeface="Verdana"/>
                <a:cs typeface="Verdana"/>
              </a:rPr>
              <a:t> </a:t>
            </a:r>
            <a:r>
              <a:rPr sz="2200" dirty="0">
                <a:solidFill>
                  <a:srgbClr val="FFFFFF"/>
                </a:solidFill>
                <a:latin typeface="Verdana"/>
                <a:cs typeface="Verdana"/>
              </a:rPr>
              <a:t>potential</a:t>
            </a:r>
            <a:r>
              <a:rPr sz="2200" spc="-114" dirty="0">
                <a:solidFill>
                  <a:srgbClr val="FFFFFF"/>
                </a:solidFill>
                <a:latin typeface="Verdana"/>
                <a:cs typeface="Verdana"/>
              </a:rPr>
              <a:t> </a:t>
            </a:r>
            <a:r>
              <a:rPr sz="2200" spc="45" dirty="0">
                <a:solidFill>
                  <a:srgbClr val="FFFFFF"/>
                </a:solidFill>
                <a:latin typeface="Verdana"/>
                <a:cs typeface="Verdana"/>
              </a:rPr>
              <a:t>and </a:t>
            </a:r>
            <a:r>
              <a:rPr sz="2200" spc="-25" dirty="0">
                <a:solidFill>
                  <a:srgbClr val="FFFFFF"/>
                </a:solidFill>
                <a:latin typeface="Verdana"/>
                <a:cs typeface="Verdana"/>
              </a:rPr>
              <a:t>its</a:t>
            </a:r>
            <a:r>
              <a:rPr sz="2200" spc="-100" dirty="0">
                <a:solidFill>
                  <a:srgbClr val="FFFFFF"/>
                </a:solidFill>
                <a:latin typeface="Verdana"/>
                <a:cs typeface="Verdana"/>
              </a:rPr>
              <a:t> </a:t>
            </a:r>
            <a:r>
              <a:rPr sz="2200" spc="55" dirty="0">
                <a:solidFill>
                  <a:srgbClr val="FFFFFF"/>
                </a:solidFill>
                <a:latin typeface="Verdana"/>
                <a:cs typeface="Verdana"/>
              </a:rPr>
              <a:t>profound</a:t>
            </a:r>
            <a:r>
              <a:rPr sz="2200" spc="-100" dirty="0">
                <a:solidFill>
                  <a:srgbClr val="FFFFFF"/>
                </a:solidFill>
                <a:latin typeface="Verdana"/>
                <a:cs typeface="Verdana"/>
              </a:rPr>
              <a:t> </a:t>
            </a:r>
            <a:r>
              <a:rPr sz="2200" spc="60" dirty="0">
                <a:solidFill>
                  <a:srgbClr val="FFFFFF"/>
                </a:solidFill>
                <a:latin typeface="Verdana"/>
                <a:cs typeface="Verdana"/>
              </a:rPr>
              <a:t>impact</a:t>
            </a:r>
            <a:r>
              <a:rPr sz="2200" spc="-100" dirty="0">
                <a:solidFill>
                  <a:srgbClr val="FFFFFF"/>
                </a:solidFill>
                <a:latin typeface="Verdana"/>
                <a:cs typeface="Verdana"/>
              </a:rPr>
              <a:t> </a:t>
            </a:r>
            <a:r>
              <a:rPr sz="2200" spc="75" dirty="0">
                <a:solidFill>
                  <a:srgbClr val="FFFFFF"/>
                </a:solidFill>
                <a:latin typeface="Verdana"/>
                <a:cs typeface="Verdana"/>
              </a:rPr>
              <a:t>on</a:t>
            </a:r>
            <a:r>
              <a:rPr sz="2200" spc="-100" dirty="0">
                <a:solidFill>
                  <a:srgbClr val="FFFFFF"/>
                </a:solidFill>
                <a:latin typeface="Verdana"/>
                <a:cs typeface="Verdana"/>
              </a:rPr>
              <a:t> </a:t>
            </a:r>
            <a:r>
              <a:rPr sz="2200" spc="50" dirty="0">
                <a:solidFill>
                  <a:srgbClr val="FFFFFF"/>
                </a:solidFill>
                <a:latin typeface="Verdana"/>
                <a:cs typeface="Verdana"/>
              </a:rPr>
              <a:t>the</a:t>
            </a:r>
            <a:r>
              <a:rPr sz="2200" spc="-100" dirty="0">
                <a:solidFill>
                  <a:srgbClr val="FFFFFF"/>
                </a:solidFill>
                <a:latin typeface="Verdana"/>
                <a:cs typeface="Verdana"/>
              </a:rPr>
              <a:t> </a:t>
            </a:r>
            <a:r>
              <a:rPr sz="2200" dirty="0">
                <a:solidFill>
                  <a:srgbClr val="FFFFFF"/>
                </a:solidFill>
                <a:latin typeface="Verdana"/>
                <a:cs typeface="Verdana"/>
              </a:rPr>
              <a:t>educational</a:t>
            </a:r>
            <a:r>
              <a:rPr sz="2200" spc="-100" dirty="0">
                <a:solidFill>
                  <a:srgbClr val="FFFFFF"/>
                </a:solidFill>
                <a:latin typeface="Verdana"/>
                <a:cs typeface="Verdana"/>
              </a:rPr>
              <a:t> </a:t>
            </a:r>
            <a:r>
              <a:rPr sz="2200" spc="-10" dirty="0">
                <a:solidFill>
                  <a:srgbClr val="FFFFFF"/>
                </a:solidFill>
                <a:latin typeface="Verdana"/>
                <a:cs typeface="Verdana"/>
              </a:rPr>
              <a:t>landscape.</a:t>
            </a:r>
            <a:endParaRPr sz="2200">
              <a:latin typeface="Verdana"/>
              <a:cs typeface="Verdana"/>
            </a:endParaRPr>
          </a:p>
        </p:txBody>
      </p:sp>
      <p:pic>
        <p:nvPicPr>
          <p:cNvPr id="8" name="object 8"/>
          <p:cNvPicPr/>
          <p:nvPr/>
        </p:nvPicPr>
        <p:blipFill>
          <a:blip r:embed="rId3" cstate="print"/>
          <a:stretch>
            <a:fillRect/>
          </a:stretch>
        </p:blipFill>
        <p:spPr>
          <a:xfrm>
            <a:off x="16782623" y="292042"/>
            <a:ext cx="1503212" cy="1969726"/>
          </a:xfrm>
          <a:prstGeom prst="rect">
            <a:avLst/>
          </a:prstGeom>
        </p:spPr>
      </p:pic>
      <p:grpSp>
        <p:nvGrpSpPr>
          <p:cNvPr id="9" name="object 9"/>
          <p:cNvGrpSpPr/>
          <p:nvPr/>
        </p:nvGrpSpPr>
        <p:grpSpPr>
          <a:xfrm>
            <a:off x="0" y="2541400"/>
            <a:ext cx="18135600" cy="7745730"/>
            <a:chOff x="0" y="2541400"/>
            <a:chExt cx="18135600" cy="7745730"/>
          </a:xfrm>
        </p:grpSpPr>
        <p:pic>
          <p:nvPicPr>
            <p:cNvPr id="10" name="object 10"/>
            <p:cNvPicPr/>
            <p:nvPr/>
          </p:nvPicPr>
          <p:blipFill>
            <a:blip r:embed="rId4" cstate="print"/>
            <a:stretch>
              <a:fillRect/>
            </a:stretch>
          </p:blipFill>
          <p:spPr>
            <a:xfrm>
              <a:off x="0" y="7003876"/>
              <a:ext cx="1030812" cy="2253599"/>
            </a:xfrm>
            <a:prstGeom prst="rect">
              <a:avLst/>
            </a:prstGeom>
          </p:spPr>
        </p:pic>
        <p:pic>
          <p:nvPicPr>
            <p:cNvPr id="11" name="object 11"/>
            <p:cNvPicPr/>
            <p:nvPr/>
          </p:nvPicPr>
          <p:blipFill>
            <a:blip r:embed="rId5" cstate="print"/>
            <a:stretch>
              <a:fillRect/>
            </a:stretch>
          </p:blipFill>
          <p:spPr>
            <a:xfrm>
              <a:off x="11698924" y="2541400"/>
              <a:ext cx="6362699" cy="6362690"/>
            </a:xfrm>
            <a:prstGeom prst="rect">
              <a:avLst/>
            </a:prstGeom>
          </p:spPr>
        </p:pic>
        <p:pic>
          <p:nvPicPr>
            <p:cNvPr id="12" name="object 12"/>
            <p:cNvPicPr/>
            <p:nvPr/>
          </p:nvPicPr>
          <p:blipFill>
            <a:blip r:embed="rId6" cstate="print"/>
            <a:stretch>
              <a:fillRect/>
            </a:stretch>
          </p:blipFill>
          <p:spPr>
            <a:xfrm>
              <a:off x="16383609" y="8535618"/>
              <a:ext cx="1751380" cy="1751380"/>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2249665" y="2326481"/>
            <a:ext cx="7324090" cy="1124585"/>
          </a:xfrm>
          <a:prstGeom prst="rect">
            <a:avLst/>
          </a:prstGeom>
        </p:spPr>
        <p:txBody>
          <a:bodyPr vert="horz" wrap="square" lIns="0" tIns="13970" rIns="0" bIns="0" rtlCol="0">
            <a:spAutoFit/>
          </a:bodyPr>
          <a:lstStyle/>
          <a:p>
            <a:pPr marL="12700">
              <a:lnSpc>
                <a:spcPct val="100000"/>
              </a:lnSpc>
              <a:spcBef>
                <a:spcPts val="110"/>
              </a:spcBef>
            </a:pPr>
            <a:r>
              <a:rPr sz="7200" spc="345" dirty="0">
                <a:solidFill>
                  <a:srgbClr val="FFFFFF"/>
                </a:solidFill>
              </a:rPr>
              <a:t>ABOUT</a:t>
            </a:r>
            <a:r>
              <a:rPr sz="7200" spc="-640" dirty="0">
                <a:solidFill>
                  <a:srgbClr val="FFFFFF"/>
                </a:solidFill>
              </a:rPr>
              <a:t> </a:t>
            </a:r>
            <a:r>
              <a:rPr sz="7200" spc="200" dirty="0">
                <a:solidFill>
                  <a:srgbClr val="FFFFFF"/>
                </a:solidFill>
              </a:rPr>
              <a:t>EXPERTS</a:t>
            </a:r>
            <a:endParaRPr sz="7200"/>
          </a:p>
        </p:txBody>
      </p:sp>
      <p:sp>
        <p:nvSpPr>
          <p:cNvPr id="7" name="object 7"/>
          <p:cNvSpPr txBox="1"/>
          <p:nvPr/>
        </p:nvSpPr>
        <p:spPr>
          <a:xfrm>
            <a:off x="2240140" y="3976644"/>
            <a:ext cx="8667115" cy="4402455"/>
          </a:xfrm>
          <a:prstGeom prst="rect">
            <a:avLst/>
          </a:prstGeom>
        </p:spPr>
        <p:txBody>
          <a:bodyPr vert="horz" wrap="square" lIns="0" tIns="12065" rIns="0" bIns="0" rtlCol="0">
            <a:spAutoFit/>
          </a:bodyPr>
          <a:lstStyle/>
          <a:p>
            <a:pPr marL="22225">
              <a:lnSpc>
                <a:spcPct val="100000"/>
              </a:lnSpc>
              <a:spcBef>
                <a:spcPts val="95"/>
              </a:spcBef>
            </a:pPr>
            <a:r>
              <a:rPr sz="4150" b="1" spc="120" dirty="0">
                <a:solidFill>
                  <a:srgbClr val="FDFAFA"/>
                </a:solidFill>
                <a:latin typeface="Tahoma"/>
                <a:cs typeface="Tahoma"/>
              </a:rPr>
              <a:t>David</a:t>
            </a:r>
            <a:r>
              <a:rPr sz="4150" b="1" spc="-40" dirty="0">
                <a:solidFill>
                  <a:srgbClr val="FDFAFA"/>
                </a:solidFill>
                <a:latin typeface="Tahoma"/>
                <a:cs typeface="Tahoma"/>
              </a:rPr>
              <a:t> </a:t>
            </a:r>
            <a:r>
              <a:rPr sz="4150" b="1" spc="75" dirty="0">
                <a:solidFill>
                  <a:srgbClr val="FDFAFA"/>
                </a:solidFill>
                <a:latin typeface="Tahoma"/>
                <a:cs typeface="Tahoma"/>
              </a:rPr>
              <a:t>Lefevre</a:t>
            </a:r>
            <a:endParaRPr sz="4150">
              <a:latin typeface="Tahoma"/>
              <a:cs typeface="Tahoma"/>
            </a:endParaRPr>
          </a:p>
          <a:p>
            <a:pPr marL="12700" marR="45720">
              <a:lnSpc>
                <a:spcPct val="122300"/>
              </a:lnSpc>
              <a:spcBef>
                <a:spcPts val="2480"/>
              </a:spcBef>
            </a:pPr>
            <a:r>
              <a:rPr sz="2300" dirty="0">
                <a:solidFill>
                  <a:srgbClr val="FFFFFF"/>
                </a:solidFill>
                <a:latin typeface="Verdana"/>
                <a:cs typeface="Verdana"/>
              </a:rPr>
              <a:t>The</a:t>
            </a:r>
            <a:r>
              <a:rPr sz="2300" spc="-160" dirty="0">
                <a:solidFill>
                  <a:srgbClr val="FFFFFF"/>
                </a:solidFill>
                <a:latin typeface="Verdana"/>
                <a:cs typeface="Verdana"/>
              </a:rPr>
              <a:t> </a:t>
            </a:r>
            <a:r>
              <a:rPr sz="2300" spc="45" dirty="0">
                <a:solidFill>
                  <a:srgbClr val="FFFFFF"/>
                </a:solidFill>
                <a:latin typeface="Verdana"/>
                <a:cs typeface="Verdana"/>
              </a:rPr>
              <a:t>workshop</a:t>
            </a:r>
            <a:r>
              <a:rPr sz="2300" spc="-150" dirty="0">
                <a:solidFill>
                  <a:srgbClr val="FFFFFF"/>
                </a:solidFill>
                <a:latin typeface="Verdana"/>
                <a:cs typeface="Verdana"/>
              </a:rPr>
              <a:t> </a:t>
            </a:r>
            <a:r>
              <a:rPr sz="2300" dirty="0">
                <a:solidFill>
                  <a:srgbClr val="FFFFFF"/>
                </a:solidFill>
                <a:latin typeface="Verdana"/>
                <a:cs typeface="Verdana"/>
              </a:rPr>
              <a:t>was</a:t>
            </a:r>
            <a:r>
              <a:rPr sz="2300" spc="-150" dirty="0">
                <a:solidFill>
                  <a:srgbClr val="FFFFFF"/>
                </a:solidFill>
                <a:latin typeface="Verdana"/>
                <a:cs typeface="Verdana"/>
              </a:rPr>
              <a:t> </a:t>
            </a:r>
            <a:r>
              <a:rPr sz="2300" spc="85" dirty="0">
                <a:solidFill>
                  <a:srgbClr val="FFFFFF"/>
                </a:solidFill>
                <a:latin typeface="Verdana"/>
                <a:cs typeface="Verdana"/>
              </a:rPr>
              <a:t>conducted</a:t>
            </a:r>
            <a:r>
              <a:rPr sz="2300" spc="-150" dirty="0">
                <a:solidFill>
                  <a:srgbClr val="FFFFFF"/>
                </a:solidFill>
                <a:latin typeface="Verdana"/>
                <a:cs typeface="Verdana"/>
              </a:rPr>
              <a:t> </a:t>
            </a:r>
            <a:r>
              <a:rPr sz="2300" dirty="0">
                <a:solidFill>
                  <a:srgbClr val="FFFFFF"/>
                </a:solidFill>
                <a:latin typeface="Verdana"/>
                <a:cs typeface="Verdana"/>
              </a:rPr>
              <a:t>by</a:t>
            </a:r>
            <a:r>
              <a:rPr sz="2300" spc="-150" dirty="0">
                <a:solidFill>
                  <a:srgbClr val="FFFFFF"/>
                </a:solidFill>
                <a:latin typeface="Verdana"/>
                <a:cs typeface="Verdana"/>
              </a:rPr>
              <a:t> </a:t>
            </a:r>
            <a:r>
              <a:rPr sz="2300" dirty="0">
                <a:solidFill>
                  <a:srgbClr val="FFFFFF"/>
                </a:solidFill>
                <a:latin typeface="Verdana"/>
                <a:cs typeface="Verdana"/>
              </a:rPr>
              <a:t>an</a:t>
            </a:r>
            <a:r>
              <a:rPr sz="2300" spc="-150" dirty="0">
                <a:solidFill>
                  <a:srgbClr val="FFFFFF"/>
                </a:solidFill>
                <a:latin typeface="Verdana"/>
                <a:cs typeface="Verdana"/>
              </a:rPr>
              <a:t> </a:t>
            </a:r>
            <a:r>
              <a:rPr sz="2300" spc="-55" dirty="0">
                <a:solidFill>
                  <a:srgbClr val="FFFFFF"/>
                </a:solidFill>
                <a:latin typeface="Verdana"/>
                <a:cs typeface="Verdana"/>
              </a:rPr>
              <a:t>expert,</a:t>
            </a:r>
            <a:r>
              <a:rPr sz="2300" spc="-150" dirty="0">
                <a:solidFill>
                  <a:srgbClr val="FFFFFF"/>
                </a:solidFill>
                <a:latin typeface="Verdana"/>
                <a:cs typeface="Verdana"/>
              </a:rPr>
              <a:t> </a:t>
            </a:r>
            <a:r>
              <a:rPr sz="2300" dirty="0">
                <a:solidFill>
                  <a:srgbClr val="FFFFFF"/>
                </a:solidFill>
                <a:latin typeface="Verdana"/>
                <a:cs typeface="Verdana"/>
              </a:rPr>
              <a:t>David</a:t>
            </a:r>
            <a:r>
              <a:rPr sz="2300" spc="-150" dirty="0">
                <a:solidFill>
                  <a:srgbClr val="FFFFFF"/>
                </a:solidFill>
                <a:latin typeface="Verdana"/>
                <a:cs typeface="Verdana"/>
              </a:rPr>
              <a:t> </a:t>
            </a:r>
            <a:r>
              <a:rPr sz="2300" spc="-10" dirty="0">
                <a:solidFill>
                  <a:srgbClr val="FFFFFF"/>
                </a:solidFill>
                <a:latin typeface="Verdana"/>
                <a:cs typeface="Verdana"/>
              </a:rPr>
              <a:t>Lefevre, </a:t>
            </a:r>
            <a:r>
              <a:rPr sz="2300" dirty="0">
                <a:solidFill>
                  <a:srgbClr val="FFFFFF"/>
                </a:solidFill>
                <a:latin typeface="Verdana"/>
                <a:cs typeface="Verdana"/>
              </a:rPr>
              <a:t>Professor</a:t>
            </a:r>
            <a:r>
              <a:rPr sz="2300" spc="-85" dirty="0">
                <a:solidFill>
                  <a:srgbClr val="FFFFFF"/>
                </a:solidFill>
                <a:latin typeface="Verdana"/>
                <a:cs typeface="Verdana"/>
              </a:rPr>
              <a:t> </a:t>
            </a:r>
            <a:r>
              <a:rPr sz="2300" dirty="0">
                <a:solidFill>
                  <a:srgbClr val="FFFFFF"/>
                </a:solidFill>
                <a:latin typeface="Verdana"/>
                <a:cs typeface="Verdana"/>
              </a:rPr>
              <a:t>of</a:t>
            </a:r>
            <a:r>
              <a:rPr sz="2300" spc="-85" dirty="0">
                <a:solidFill>
                  <a:srgbClr val="FFFFFF"/>
                </a:solidFill>
                <a:latin typeface="Verdana"/>
                <a:cs typeface="Verdana"/>
              </a:rPr>
              <a:t> </a:t>
            </a:r>
            <a:r>
              <a:rPr sz="2300" dirty="0">
                <a:solidFill>
                  <a:srgbClr val="FFFFFF"/>
                </a:solidFill>
                <a:latin typeface="Verdana"/>
                <a:cs typeface="Verdana"/>
              </a:rPr>
              <a:t>Practice,</a:t>
            </a:r>
            <a:r>
              <a:rPr sz="2300" spc="-85" dirty="0">
                <a:solidFill>
                  <a:srgbClr val="FFFFFF"/>
                </a:solidFill>
                <a:latin typeface="Verdana"/>
                <a:cs typeface="Verdana"/>
              </a:rPr>
              <a:t> </a:t>
            </a:r>
            <a:r>
              <a:rPr sz="2300" dirty="0">
                <a:solidFill>
                  <a:srgbClr val="FFFFFF"/>
                </a:solidFill>
                <a:latin typeface="Verdana"/>
                <a:cs typeface="Verdana"/>
              </a:rPr>
              <a:t>Imperial</a:t>
            </a:r>
            <a:r>
              <a:rPr sz="2300" spc="-80" dirty="0">
                <a:solidFill>
                  <a:srgbClr val="FFFFFF"/>
                </a:solidFill>
                <a:latin typeface="Verdana"/>
                <a:cs typeface="Verdana"/>
              </a:rPr>
              <a:t> </a:t>
            </a:r>
            <a:r>
              <a:rPr sz="2300" dirty="0">
                <a:solidFill>
                  <a:srgbClr val="FFFFFF"/>
                </a:solidFill>
                <a:latin typeface="Verdana"/>
                <a:cs typeface="Verdana"/>
              </a:rPr>
              <a:t>College</a:t>
            </a:r>
            <a:r>
              <a:rPr sz="2300" spc="-85" dirty="0">
                <a:solidFill>
                  <a:srgbClr val="FFFFFF"/>
                </a:solidFill>
                <a:latin typeface="Verdana"/>
                <a:cs typeface="Verdana"/>
              </a:rPr>
              <a:t> </a:t>
            </a:r>
            <a:r>
              <a:rPr sz="2300" dirty="0">
                <a:solidFill>
                  <a:srgbClr val="FFFFFF"/>
                </a:solidFill>
                <a:latin typeface="Verdana"/>
                <a:cs typeface="Verdana"/>
              </a:rPr>
              <a:t>Business</a:t>
            </a:r>
            <a:r>
              <a:rPr sz="2300" spc="-85" dirty="0">
                <a:solidFill>
                  <a:srgbClr val="FFFFFF"/>
                </a:solidFill>
                <a:latin typeface="Verdana"/>
                <a:cs typeface="Verdana"/>
              </a:rPr>
              <a:t> </a:t>
            </a:r>
            <a:r>
              <a:rPr sz="2300" spc="-10" dirty="0">
                <a:solidFill>
                  <a:srgbClr val="FFFFFF"/>
                </a:solidFill>
                <a:latin typeface="Verdana"/>
                <a:cs typeface="Verdana"/>
              </a:rPr>
              <a:t>School.</a:t>
            </a:r>
            <a:endParaRPr sz="2300">
              <a:latin typeface="Verdana"/>
              <a:cs typeface="Verdana"/>
            </a:endParaRPr>
          </a:p>
          <a:p>
            <a:pPr marL="12700" marR="263525">
              <a:lnSpc>
                <a:spcPct val="122300"/>
              </a:lnSpc>
            </a:pPr>
            <a:r>
              <a:rPr sz="2300" dirty="0">
                <a:solidFill>
                  <a:srgbClr val="FFFFFF"/>
                </a:solidFill>
                <a:latin typeface="Verdana"/>
                <a:cs typeface="Verdana"/>
              </a:rPr>
              <a:t>David</a:t>
            </a:r>
            <a:r>
              <a:rPr sz="2300" spc="-170" dirty="0">
                <a:solidFill>
                  <a:srgbClr val="FFFFFF"/>
                </a:solidFill>
                <a:latin typeface="Verdana"/>
                <a:cs typeface="Verdana"/>
              </a:rPr>
              <a:t> </a:t>
            </a:r>
            <a:r>
              <a:rPr sz="2300" spc="-45" dirty="0">
                <a:solidFill>
                  <a:srgbClr val="FFFFFF"/>
                </a:solidFill>
                <a:latin typeface="Verdana"/>
                <a:cs typeface="Verdana"/>
              </a:rPr>
              <a:t>is</a:t>
            </a:r>
            <a:r>
              <a:rPr sz="2300" spc="-165" dirty="0">
                <a:solidFill>
                  <a:srgbClr val="FFFFFF"/>
                </a:solidFill>
                <a:latin typeface="Verdana"/>
                <a:cs typeface="Verdana"/>
              </a:rPr>
              <a:t> </a:t>
            </a:r>
            <a:r>
              <a:rPr sz="2300" spc="-20" dirty="0">
                <a:solidFill>
                  <a:srgbClr val="FFFFFF"/>
                </a:solidFill>
                <a:latin typeface="Verdana"/>
                <a:cs typeface="Verdana"/>
              </a:rPr>
              <a:t>a</a:t>
            </a:r>
            <a:r>
              <a:rPr sz="2300" spc="-170" dirty="0">
                <a:solidFill>
                  <a:srgbClr val="FFFFFF"/>
                </a:solidFill>
                <a:latin typeface="Verdana"/>
                <a:cs typeface="Verdana"/>
              </a:rPr>
              <a:t> </a:t>
            </a:r>
            <a:r>
              <a:rPr sz="2300" dirty="0">
                <a:solidFill>
                  <a:srgbClr val="FFFFFF"/>
                </a:solidFill>
                <a:latin typeface="Verdana"/>
                <a:cs typeface="Verdana"/>
              </a:rPr>
              <a:t>Professor</a:t>
            </a:r>
            <a:r>
              <a:rPr sz="2300" spc="-165" dirty="0">
                <a:solidFill>
                  <a:srgbClr val="FFFFFF"/>
                </a:solidFill>
                <a:latin typeface="Verdana"/>
                <a:cs typeface="Verdana"/>
              </a:rPr>
              <a:t> </a:t>
            </a:r>
            <a:r>
              <a:rPr sz="2300" dirty="0">
                <a:solidFill>
                  <a:srgbClr val="FFFFFF"/>
                </a:solidFill>
                <a:latin typeface="Verdana"/>
                <a:cs typeface="Verdana"/>
              </a:rPr>
              <a:t>of</a:t>
            </a:r>
            <a:r>
              <a:rPr sz="2300" spc="-170" dirty="0">
                <a:solidFill>
                  <a:srgbClr val="FFFFFF"/>
                </a:solidFill>
                <a:latin typeface="Verdana"/>
                <a:cs typeface="Verdana"/>
              </a:rPr>
              <a:t> </a:t>
            </a:r>
            <a:r>
              <a:rPr sz="2300" spc="55" dirty="0">
                <a:solidFill>
                  <a:srgbClr val="FFFFFF"/>
                </a:solidFill>
                <a:latin typeface="Verdana"/>
                <a:cs typeface="Verdana"/>
              </a:rPr>
              <a:t>Practice</a:t>
            </a:r>
            <a:r>
              <a:rPr sz="2300" spc="-165" dirty="0">
                <a:solidFill>
                  <a:srgbClr val="FFFFFF"/>
                </a:solidFill>
                <a:latin typeface="Verdana"/>
                <a:cs typeface="Verdana"/>
              </a:rPr>
              <a:t> </a:t>
            </a:r>
            <a:r>
              <a:rPr sz="2300" dirty="0">
                <a:solidFill>
                  <a:srgbClr val="FFFFFF"/>
                </a:solidFill>
                <a:latin typeface="Verdana"/>
                <a:cs typeface="Verdana"/>
              </a:rPr>
              <a:t>at</a:t>
            </a:r>
            <a:r>
              <a:rPr sz="2300" spc="-165" dirty="0">
                <a:solidFill>
                  <a:srgbClr val="FFFFFF"/>
                </a:solidFill>
                <a:latin typeface="Verdana"/>
                <a:cs typeface="Verdana"/>
              </a:rPr>
              <a:t> </a:t>
            </a:r>
            <a:r>
              <a:rPr sz="2300" spc="50" dirty="0">
                <a:solidFill>
                  <a:srgbClr val="FFFFFF"/>
                </a:solidFill>
                <a:latin typeface="Verdana"/>
                <a:cs typeface="Verdana"/>
              </a:rPr>
              <a:t>the</a:t>
            </a:r>
            <a:r>
              <a:rPr sz="2300" spc="-170" dirty="0">
                <a:solidFill>
                  <a:srgbClr val="FFFFFF"/>
                </a:solidFill>
                <a:latin typeface="Verdana"/>
                <a:cs typeface="Verdana"/>
              </a:rPr>
              <a:t> </a:t>
            </a:r>
            <a:r>
              <a:rPr sz="2300" dirty="0">
                <a:solidFill>
                  <a:srgbClr val="FFFFFF"/>
                </a:solidFill>
                <a:latin typeface="Verdana"/>
                <a:cs typeface="Verdana"/>
              </a:rPr>
              <a:t>Imperial</a:t>
            </a:r>
            <a:r>
              <a:rPr sz="2300" spc="-165" dirty="0">
                <a:solidFill>
                  <a:srgbClr val="FFFFFF"/>
                </a:solidFill>
                <a:latin typeface="Verdana"/>
                <a:cs typeface="Verdana"/>
              </a:rPr>
              <a:t> </a:t>
            </a:r>
            <a:r>
              <a:rPr sz="2300" spc="-10" dirty="0">
                <a:solidFill>
                  <a:srgbClr val="FFFFFF"/>
                </a:solidFill>
                <a:latin typeface="Verdana"/>
                <a:cs typeface="Verdana"/>
              </a:rPr>
              <a:t>College </a:t>
            </a:r>
            <a:r>
              <a:rPr sz="2300" dirty="0">
                <a:solidFill>
                  <a:srgbClr val="FFFFFF"/>
                </a:solidFill>
                <a:latin typeface="Verdana"/>
                <a:cs typeface="Verdana"/>
              </a:rPr>
              <a:t>Business</a:t>
            </a:r>
            <a:r>
              <a:rPr sz="2300" spc="-70" dirty="0">
                <a:solidFill>
                  <a:srgbClr val="FFFFFF"/>
                </a:solidFill>
                <a:latin typeface="Verdana"/>
                <a:cs typeface="Verdana"/>
              </a:rPr>
              <a:t> </a:t>
            </a:r>
            <a:r>
              <a:rPr sz="2300" dirty="0">
                <a:solidFill>
                  <a:srgbClr val="FFFFFF"/>
                </a:solidFill>
                <a:latin typeface="Verdana"/>
                <a:cs typeface="Verdana"/>
              </a:rPr>
              <a:t>School</a:t>
            </a:r>
            <a:r>
              <a:rPr sz="2300" spc="-65" dirty="0">
                <a:solidFill>
                  <a:srgbClr val="FFFFFF"/>
                </a:solidFill>
                <a:latin typeface="Verdana"/>
                <a:cs typeface="Verdana"/>
              </a:rPr>
              <a:t> </a:t>
            </a:r>
            <a:r>
              <a:rPr sz="2300" dirty="0">
                <a:solidFill>
                  <a:srgbClr val="FFFFFF"/>
                </a:solidFill>
                <a:latin typeface="Verdana"/>
                <a:cs typeface="Verdana"/>
              </a:rPr>
              <a:t>where</a:t>
            </a:r>
            <a:r>
              <a:rPr sz="2300" spc="-65" dirty="0">
                <a:solidFill>
                  <a:srgbClr val="FFFFFF"/>
                </a:solidFill>
                <a:latin typeface="Verdana"/>
                <a:cs typeface="Verdana"/>
              </a:rPr>
              <a:t> </a:t>
            </a:r>
            <a:r>
              <a:rPr sz="2300" spc="65" dirty="0">
                <a:solidFill>
                  <a:srgbClr val="FFFFFF"/>
                </a:solidFill>
                <a:latin typeface="Verdana"/>
                <a:cs typeface="Verdana"/>
              </a:rPr>
              <a:t>he</a:t>
            </a:r>
            <a:r>
              <a:rPr sz="2300" spc="-70" dirty="0">
                <a:solidFill>
                  <a:srgbClr val="FFFFFF"/>
                </a:solidFill>
                <a:latin typeface="Verdana"/>
                <a:cs typeface="Verdana"/>
              </a:rPr>
              <a:t> </a:t>
            </a:r>
            <a:r>
              <a:rPr sz="2300" spc="-10" dirty="0">
                <a:solidFill>
                  <a:srgbClr val="FFFFFF"/>
                </a:solidFill>
                <a:latin typeface="Verdana"/>
                <a:cs typeface="Verdana"/>
              </a:rPr>
              <a:t>explores</a:t>
            </a:r>
            <a:r>
              <a:rPr sz="2300" spc="-65" dirty="0">
                <a:solidFill>
                  <a:srgbClr val="FFFFFF"/>
                </a:solidFill>
                <a:latin typeface="Verdana"/>
                <a:cs typeface="Verdana"/>
              </a:rPr>
              <a:t> </a:t>
            </a:r>
            <a:r>
              <a:rPr sz="2300" spc="50" dirty="0">
                <a:solidFill>
                  <a:srgbClr val="FFFFFF"/>
                </a:solidFill>
                <a:latin typeface="Verdana"/>
                <a:cs typeface="Verdana"/>
              </a:rPr>
              <a:t>the</a:t>
            </a:r>
            <a:r>
              <a:rPr sz="2300" spc="-65" dirty="0">
                <a:solidFill>
                  <a:srgbClr val="FFFFFF"/>
                </a:solidFill>
                <a:latin typeface="Verdana"/>
                <a:cs typeface="Verdana"/>
              </a:rPr>
              <a:t> </a:t>
            </a:r>
            <a:r>
              <a:rPr sz="2300" dirty="0">
                <a:solidFill>
                  <a:srgbClr val="FFFFFF"/>
                </a:solidFill>
                <a:latin typeface="Verdana"/>
                <a:cs typeface="Verdana"/>
              </a:rPr>
              <a:t>applications</a:t>
            </a:r>
            <a:r>
              <a:rPr sz="2300" spc="-70" dirty="0">
                <a:solidFill>
                  <a:srgbClr val="FFFFFF"/>
                </a:solidFill>
                <a:latin typeface="Verdana"/>
                <a:cs typeface="Verdana"/>
              </a:rPr>
              <a:t> </a:t>
            </a:r>
            <a:r>
              <a:rPr sz="2300" dirty="0">
                <a:solidFill>
                  <a:srgbClr val="FFFFFF"/>
                </a:solidFill>
                <a:latin typeface="Verdana"/>
                <a:cs typeface="Verdana"/>
              </a:rPr>
              <a:t>of</a:t>
            </a:r>
            <a:r>
              <a:rPr sz="2300" spc="-65" dirty="0">
                <a:solidFill>
                  <a:srgbClr val="FFFFFF"/>
                </a:solidFill>
                <a:latin typeface="Verdana"/>
                <a:cs typeface="Verdana"/>
              </a:rPr>
              <a:t> </a:t>
            </a:r>
            <a:r>
              <a:rPr sz="2300" spc="-25" dirty="0">
                <a:solidFill>
                  <a:srgbClr val="FFFFFF"/>
                </a:solidFill>
                <a:latin typeface="Verdana"/>
                <a:cs typeface="Verdana"/>
              </a:rPr>
              <a:t>AI </a:t>
            </a:r>
            <a:r>
              <a:rPr sz="2300" dirty="0">
                <a:solidFill>
                  <a:srgbClr val="FFFFFF"/>
                </a:solidFill>
                <a:latin typeface="Verdana"/>
                <a:cs typeface="Verdana"/>
              </a:rPr>
              <a:t>to</a:t>
            </a:r>
            <a:r>
              <a:rPr sz="2300" spc="-125" dirty="0">
                <a:solidFill>
                  <a:srgbClr val="FFFFFF"/>
                </a:solidFill>
                <a:latin typeface="Verdana"/>
                <a:cs typeface="Verdana"/>
              </a:rPr>
              <a:t> </a:t>
            </a:r>
            <a:r>
              <a:rPr sz="2300" spc="-10" dirty="0">
                <a:solidFill>
                  <a:srgbClr val="FFFFFF"/>
                </a:solidFill>
                <a:latin typeface="Verdana"/>
                <a:cs typeface="Verdana"/>
              </a:rPr>
              <a:t>education.</a:t>
            </a:r>
            <a:endParaRPr sz="2300">
              <a:latin typeface="Verdana"/>
              <a:cs typeface="Verdana"/>
            </a:endParaRPr>
          </a:p>
          <a:p>
            <a:pPr marL="12700" marR="5080">
              <a:lnSpc>
                <a:spcPct val="122300"/>
              </a:lnSpc>
            </a:pPr>
            <a:r>
              <a:rPr sz="2300" spc="85" dirty="0">
                <a:solidFill>
                  <a:srgbClr val="FFFFFF"/>
                </a:solidFill>
                <a:latin typeface="Verdana"/>
                <a:cs typeface="Verdana"/>
              </a:rPr>
              <a:t>He</a:t>
            </a:r>
            <a:r>
              <a:rPr sz="2300" spc="-180" dirty="0">
                <a:solidFill>
                  <a:srgbClr val="FFFFFF"/>
                </a:solidFill>
                <a:latin typeface="Verdana"/>
                <a:cs typeface="Verdana"/>
              </a:rPr>
              <a:t> </a:t>
            </a:r>
            <a:r>
              <a:rPr sz="2300" dirty="0">
                <a:solidFill>
                  <a:srgbClr val="FFFFFF"/>
                </a:solidFill>
                <a:latin typeface="Verdana"/>
                <a:cs typeface="Verdana"/>
              </a:rPr>
              <a:t>has</a:t>
            </a:r>
            <a:r>
              <a:rPr sz="2300" spc="-180" dirty="0">
                <a:solidFill>
                  <a:srgbClr val="FFFFFF"/>
                </a:solidFill>
                <a:latin typeface="Verdana"/>
                <a:cs typeface="Verdana"/>
              </a:rPr>
              <a:t> </a:t>
            </a:r>
            <a:r>
              <a:rPr sz="2300" spc="-20" dirty="0">
                <a:solidFill>
                  <a:srgbClr val="FFFFFF"/>
                </a:solidFill>
                <a:latin typeface="Verdana"/>
                <a:cs typeface="Verdana"/>
              </a:rPr>
              <a:t>a</a:t>
            </a:r>
            <a:r>
              <a:rPr sz="2300" spc="-175" dirty="0">
                <a:solidFill>
                  <a:srgbClr val="FFFFFF"/>
                </a:solidFill>
                <a:latin typeface="Verdana"/>
                <a:cs typeface="Verdana"/>
              </a:rPr>
              <a:t> </a:t>
            </a:r>
            <a:r>
              <a:rPr sz="2300" spc="75" dirty="0">
                <a:solidFill>
                  <a:srgbClr val="FFFFFF"/>
                </a:solidFill>
                <a:latin typeface="Verdana"/>
                <a:cs typeface="Verdana"/>
              </a:rPr>
              <a:t>long</a:t>
            </a:r>
            <a:r>
              <a:rPr sz="2300" spc="-180" dirty="0">
                <a:solidFill>
                  <a:srgbClr val="FFFFFF"/>
                </a:solidFill>
                <a:latin typeface="Verdana"/>
                <a:cs typeface="Verdana"/>
              </a:rPr>
              <a:t> </a:t>
            </a:r>
            <a:r>
              <a:rPr sz="2300" spc="50" dirty="0">
                <a:solidFill>
                  <a:srgbClr val="FFFFFF"/>
                </a:solidFill>
                <a:latin typeface="Verdana"/>
                <a:cs typeface="Verdana"/>
              </a:rPr>
              <a:t>standing</a:t>
            </a:r>
            <a:r>
              <a:rPr sz="2300" spc="-175" dirty="0">
                <a:solidFill>
                  <a:srgbClr val="FFFFFF"/>
                </a:solidFill>
                <a:latin typeface="Verdana"/>
                <a:cs typeface="Verdana"/>
              </a:rPr>
              <a:t> </a:t>
            </a:r>
            <a:r>
              <a:rPr sz="2300" dirty="0">
                <a:solidFill>
                  <a:srgbClr val="FFFFFF"/>
                </a:solidFill>
                <a:latin typeface="Verdana"/>
                <a:cs typeface="Verdana"/>
              </a:rPr>
              <a:t>interest</a:t>
            </a:r>
            <a:r>
              <a:rPr sz="2300" spc="-180" dirty="0">
                <a:solidFill>
                  <a:srgbClr val="FFFFFF"/>
                </a:solidFill>
                <a:latin typeface="Verdana"/>
                <a:cs typeface="Verdana"/>
              </a:rPr>
              <a:t> </a:t>
            </a:r>
            <a:r>
              <a:rPr sz="2300" spc="55" dirty="0">
                <a:solidFill>
                  <a:srgbClr val="FFFFFF"/>
                </a:solidFill>
                <a:latin typeface="Verdana"/>
                <a:cs typeface="Verdana"/>
              </a:rPr>
              <a:t>in</a:t>
            </a:r>
            <a:r>
              <a:rPr sz="2300" spc="-175" dirty="0">
                <a:solidFill>
                  <a:srgbClr val="FFFFFF"/>
                </a:solidFill>
                <a:latin typeface="Verdana"/>
                <a:cs typeface="Verdana"/>
              </a:rPr>
              <a:t> </a:t>
            </a:r>
            <a:r>
              <a:rPr sz="2300" spc="50" dirty="0">
                <a:solidFill>
                  <a:srgbClr val="FFFFFF"/>
                </a:solidFill>
                <a:latin typeface="Verdana"/>
                <a:cs typeface="Verdana"/>
              </a:rPr>
              <a:t>the</a:t>
            </a:r>
            <a:r>
              <a:rPr sz="2300" spc="-180" dirty="0">
                <a:solidFill>
                  <a:srgbClr val="FFFFFF"/>
                </a:solidFill>
                <a:latin typeface="Verdana"/>
                <a:cs typeface="Verdana"/>
              </a:rPr>
              <a:t> </a:t>
            </a:r>
            <a:r>
              <a:rPr sz="2300" dirty="0">
                <a:solidFill>
                  <a:srgbClr val="FFFFFF"/>
                </a:solidFill>
                <a:latin typeface="Verdana"/>
                <a:cs typeface="Verdana"/>
              </a:rPr>
              <a:t>use</a:t>
            </a:r>
            <a:r>
              <a:rPr sz="2300" spc="-175" dirty="0">
                <a:solidFill>
                  <a:srgbClr val="FFFFFF"/>
                </a:solidFill>
                <a:latin typeface="Verdana"/>
                <a:cs typeface="Verdana"/>
              </a:rPr>
              <a:t> </a:t>
            </a:r>
            <a:r>
              <a:rPr sz="2300" dirty="0">
                <a:solidFill>
                  <a:srgbClr val="FFFFFF"/>
                </a:solidFill>
                <a:latin typeface="Verdana"/>
                <a:cs typeface="Verdana"/>
              </a:rPr>
              <a:t>of</a:t>
            </a:r>
            <a:r>
              <a:rPr sz="2300" spc="-180" dirty="0">
                <a:solidFill>
                  <a:srgbClr val="FFFFFF"/>
                </a:solidFill>
                <a:latin typeface="Verdana"/>
                <a:cs typeface="Verdana"/>
              </a:rPr>
              <a:t> </a:t>
            </a:r>
            <a:r>
              <a:rPr sz="2300" spc="50" dirty="0">
                <a:solidFill>
                  <a:srgbClr val="FFFFFF"/>
                </a:solidFill>
                <a:latin typeface="Verdana"/>
                <a:cs typeface="Verdana"/>
              </a:rPr>
              <a:t>technology</a:t>
            </a:r>
            <a:r>
              <a:rPr sz="2300" spc="-175" dirty="0">
                <a:solidFill>
                  <a:srgbClr val="FFFFFF"/>
                </a:solidFill>
                <a:latin typeface="Verdana"/>
                <a:cs typeface="Verdana"/>
              </a:rPr>
              <a:t> </a:t>
            </a:r>
            <a:r>
              <a:rPr sz="2300" spc="30" dirty="0">
                <a:solidFill>
                  <a:srgbClr val="FFFFFF"/>
                </a:solidFill>
                <a:latin typeface="Verdana"/>
                <a:cs typeface="Verdana"/>
              </a:rPr>
              <a:t>in </a:t>
            </a:r>
            <a:r>
              <a:rPr sz="2300" spc="65" dirty="0">
                <a:solidFill>
                  <a:srgbClr val="FFFFFF"/>
                </a:solidFill>
                <a:latin typeface="Verdana"/>
                <a:cs typeface="Verdana"/>
              </a:rPr>
              <a:t>Education</a:t>
            </a:r>
            <a:r>
              <a:rPr sz="2300" spc="-160" dirty="0">
                <a:solidFill>
                  <a:srgbClr val="FFFFFF"/>
                </a:solidFill>
                <a:latin typeface="Verdana"/>
                <a:cs typeface="Verdana"/>
              </a:rPr>
              <a:t> </a:t>
            </a:r>
            <a:r>
              <a:rPr sz="2300" spc="70" dirty="0">
                <a:solidFill>
                  <a:srgbClr val="FFFFFF"/>
                </a:solidFill>
                <a:latin typeface="Verdana"/>
                <a:cs typeface="Verdana"/>
              </a:rPr>
              <a:t>and</a:t>
            </a:r>
            <a:r>
              <a:rPr sz="2300" spc="-160" dirty="0">
                <a:solidFill>
                  <a:srgbClr val="FFFFFF"/>
                </a:solidFill>
                <a:latin typeface="Verdana"/>
                <a:cs typeface="Verdana"/>
              </a:rPr>
              <a:t> </a:t>
            </a:r>
            <a:r>
              <a:rPr sz="2300" spc="50" dirty="0">
                <a:solidFill>
                  <a:srgbClr val="FFFFFF"/>
                </a:solidFill>
                <a:latin typeface="Verdana"/>
                <a:cs typeface="Verdana"/>
              </a:rPr>
              <a:t>formed</a:t>
            </a:r>
            <a:r>
              <a:rPr sz="2300" spc="-160" dirty="0">
                <a:solidFill>
                  <a:srgbClr val="FFFFFF"/>
                </a:solidFill>
                <a:latin typeface="Verdana"/>
                <a:cs typeface="Verdana"/>
              </a:rPr>
              <a:t> </a:t>
            </a:r>
            <a:r>
              <a:rPr sz="2300" spc="50" dirty="0">
                <a:solidFill>
                  <a:srgbClr val="FFFFFF"/>
                </a:solidFill>
                <a:latin typeface="Verdana"/>
                <a:cs typeface="Verdana"/>
              </a:rPr>
              <a:t>the</a:t>
            </a:r>
            <a:r>
              <a:rPr sz="2300" spc="-160" dirty="0">
                <a:solidFill>
                  <a:srgbClr val="FFFFFF"/>
                </a:solidFill>
                <a:latin typeface="Verdana"/>
                <a:cs typeface="Verdana"/>
              </a:rPr>
              <a:t> </a:t>
            </a:r>
            <a:r>
              <a:rPr sz="2300" dirty="0">
                <a:solidFill>
                  <a:srgbClr val="FFFFFF"/>
                </a:solidFill>
                <a:latin typeface="Verdana"/>
                <a:cs typeface="Verdana"/>
              </a:rPr>
              <a:t>Business</a:t>
            </a:r>
            <a:r>
              <a:rPr sz="2300" spc="-160" dirty="0">
                <a:solidFill>
                  <a:srgbClr val="FFFFFF"/>
                </a:solidFill>
                <a:latin typeface="Verdana"/>
                <a:cs typeface="Verdana"/>
              </a:rPr>
              <a:t> </a:t>
            </a:r>
            <a:r>
              <a:rPr sz="2300" spc="-10" dirty="0">
                <a:solidFill>
                  <a:srgbClr val="FFFFFF"/>
                </a:solidFill>
                <a:latin typeface="Verdana"/>
                <a:cs typeface="Verdana"/>
              </a:rPr>
              <a:t>School’s</a:t>
            </a:r>
            <a:r>
              <a:rPr sz="2300" spc="-160" dirty="0">
                <a:solidFill>
                  <a:srgbClr val="FFFFFF"/>
                </a:solidFill>
                <a:latin typeface="Verdana"/>
                <a:cs typeface="Verdana"/>
              </a:rPr>
              <a:t> </a:t>
            </a:r>
            <a:r>
              <a:rPr sz="2300" spc="80" dirty="0">
                <a:solidFill>
                  <a:srgbClr val="FFFFFF"/>
                </a:solidFill>
                <a:latin typeface="Verdana"/>
                <a:cs typeface="Verdana"/>
              </a:rPr>
              <a:t>Edtech</a:t>
            </a:r>
            <a:r>
              <a:rPr sz="2300" spc="-160" dirty="0">
                <a:solidFill>
                  <a:srgbClr val="FFFFFF"/>
                </a:solidFill>
                <a:latin typeface="Verdana"/>
                <a:cs typeface="Verdana"/>
              </a:rPr>
              <a:t> </a:t>
            </a:r>
            <a:r>
              <a:rPr sz="2300" spc="35" dirty="0">
                <a:solidFill>
                  <a:srgbClr val="FFFFFF"/>
                </a:solidFill>
                <a:latin typeface="Verdana"/>
                <a:cs typeface="Verdana"/>
              </a:rPr>
              <a:t>Lab </a:t>
            </a:r>
            <a:r>
              <a:rPr sz="2300" spc="55" dirty="0">
                <a:solidFill>
                  <a:srgbClr val="FFFFFF"/>
                </a:solidFill>
                <a:latin typeface="Verdana"/>
                <a:cs typeface="Verdana"/>
              </a:rPr>
              <a:t>in</a:t>
            </a:r>
            <a:r>
              <a:rPr sz="2300" spc="-200" dirty="0">
                <a:solidFill>
                  <a:srgbClr val="FFFFFF"/>
                </a:solidFill>
                <a:latin typeface="Verdana"/>
                <a:cs typeface="Verdana"/>
              </a:rPr>
              <a:t> </a:t>
            </a:r>
            <a:r>
              <a:rPr sz="2300" spc="-20" dirty="0">
                <a:solidFill>
                  <a:srgbClr val="FFFFFF"/>
                </a:solidFill>
                <a:latin typeface="Verdana"/>
                <a:cs typeface="Verdana"/>
              </a:rPr>
              <a:t>2004.</a:t>
            </a:r>
            <a:endParaRPr sz="2300">
              <a:latin typeface="Verdana"/>
              <a:cs typeface="Verdana"/>
            </a:endParaRPr>
          </a:p>
        </p:txBody>
      </p:sp>
      <p:grpSp>
        <p:nvGrpSpPr>
          <p:cNvPr id="8" name="object 8"/>
          <p:cNvGrpSpPr/>
          <p:nvPr/>
        </p:nvGrpSpPr>
        <p:grpSpPr>
          <a:xfrm>
            <a:off x="0" y="292042"/>
            <a:ext cx="18285835" cy="9994956"/>
            <a:chOff x="0" y="292042"/>
            <a:chExt cx="18285835" cy="9994956"/>
          </a:xfrm>
        </p:grpSpPr>
        <p:pic>
          <p:nvPicPr>
            <p:cNvPr id="9" name="object 9"/>
            <p:cNvPicPr/>
            <p:nvPr/>
          </p:nvPicPr>
          <p:blipFill>
            <a:blip r:embed="rId3" cstate="print"/>
            <a:stretch>
              <a:fillRect/>
            </a:stretch>
          </p:blipFill>
          <p:spPr>
            <a:xfrm>
              <a:off x="0" y="7003876"/>
              <a:ext cx="1030812" cy="2253599"/>
            </a:xfrm>
            <a:prstGeom prst="rect">
              <a:avLst/>
            </a:prstGeom>
          </p:spPr>
        </p:pic>
        <p:pic>
          <p:nvPicPr>
            <p:cNvPr id="10" name="object 10"/>
            <p:cNvPicPr/>
            <p:nvPr/>
          </p:nvPicPr>
          <p:blipFill>
            <a:blip r:embed="rId4" cstate="print"/>
            <a:stretch>
              <a:fillRect/>
            </a:stretch>
          </p:blipFill>
          <p:spPr>
            <a:xfrm>
              <a:off x="16782623" y="292042"/>
              <a:ext cx="1503212" cy="1969726"/>
            </a:xfrm>
            <a:prstGeom prst="rect">
              <a:avLst/>
            </a:prstGeom>
          </p:spPr>
        </p:pic>
        <p:pic>
          <p:nvPicPr>
            <p:cNvPr id="11" name="object 11"/>
            <p:cNvPicPr/>
            <p:nvPr/>
          </p:nvPicPr>
          <p:blipFill>
            <a:blip r:embed="rId5" cstate="print"/>
            <a:stretch>
              <a:fillRect/>
            </a:stretch>
          </p:blipFill>
          <p:spPr>
            <a:xfrm>
              <a:off x="11739156" y="2553810"/>
              <a:ext cx="6362699" cy="6362697"/>
            </a:xfrm>
            <a:prstGeom prst="rect">
              <a:avLst/>
            </a:prstGeom>
          </p:spPr>
        </p:pic>
        <p:pic>
          <p:nvPicPr>
            <p:cNvPr id="12" name="object 12"/>
            <p:cNvPicPr/>
            <p:nvPr/>
          </p:nvPicPr>
          <p:blipFill>
            <a:blip r:embed="rId6" cstate="print"/>
            <a:stretch>
              <a:fillRect/>
            </a:stretch>
          </p:blipFill>
          <p:spPr>
            <a:xfrm>
              <a:off x="16374068" y="8535618"/>
              <a:ext cx="1751383" cy="1751380"/>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grpSp>
      <p:sp>
        <p:nvSpPr>
          <p:cNvPr id="6" name="object 6"/>
          <p:cNvSpPr txBox="1"/>
          <p:nvPr/>
        </p:nvSpPr>
        <p:spPr>
          <a:xfrm>
            <a:off x="2116395" y="1453942"/>
            <a:ext cx="8882380" cy="6877050"/>
          </a:xfrm>
          <a:prstGeom prst="rect">
            <a:avLst/>
          </a:prstGeom>
        </p:spPr>
        <p:txBody>
          <a:bodyPr vert="horz" wrap="square" lIns="0" tIns="12065" rIns="0" bIns="0" rtlCol="0">
            <a:spAutoFit/>
          </a:bodyPr>
          <a:lstStyle/>
          <a:p>
            <a:pPr marL="12700" marR="5080">
              <a:lnSpc>
                <a:spcPct val="122200"/>
              </a:lnSpc>
              <a:spcBef>
                <a:spcPts val="95"/>
              </a:spcBef>
            </a:pPr>
            <a:r>
              <a:rPr sz="2300" spc="-20" dirty="0">
                <a:solidFill>
                  <a:srgbClr val="E1ECFB"/>
                </a:solidFill>
                <a:latin typeface="Verdana"/>
                <a:cs typeface="Verdana"/>
              </a:rPr>
              <a:t>This</a:t>
            </a:r>
            <a:r>
              <a:rPr sz="2300" spc="-155" dirty="0">
                <a:solidFill>
                  <a:srgbClr val="E1ECFB"/>
                </a:solidFill>
                <a:latin typeface="Verdana"/>
                <a:cs typeface="Verdana"/>
              </a:rPr>
              <a:t> </a:t>
            </a:r>
            <a:r>
              <a:rPr sz="2300" dirty="0">
                <a:solidFill>
                  <a:srgbClr val="E1ECFB"/>
                </a:solidFill>
                <a:latin typeface="Verdana"/>
                <a:cs typeface="Verdana"/>
              </a:rPr>
              <a:t>award</a:t>
            </a:r>
            <a:r>
              <a:rPr sz="2300" spc="-155" dirty="0">
                <a:solidFill>
                  <a:srgbClr val="E1ECFB"/>
                </a:solidFill>
                <a:latin typeface="Verdana"/>
                <a:cs typeface="Verdana"/>
              </a:rPr>
              <a:t> </a:t>
            </a:r>
            <a:r>
              <a:rPr sz="2300" spc="85" dirty="0">
                <a:solidFill>
                  <a:srgbClr val="E1ECFB"/>
                </a:solidFill>
                <a:latin typeface="Verdana"/>
                <a:cs typeface="Verdana"/>
              </a:rPr>
              <a:t>winning</a:t>
            </a:r>
            <a:r>
              <a:rPr sz="2300" spc="-160" dirty="0">
                <a:solidFill>
                  <a:srgbClr val="E1ECFB"/>
                </a:solidFill>
                <a:latin typeface="Verdana"/>
                <a:cs typeface="Verdana"/>
              </a:rPr>
              <a:t> </a:t>
            </a:r>
            <a:r>
              <a:rPr sz="2300" spc="60" dirty="0">
                <a:solidFill>
                  <a:srgbClr val="E1ECFB"/>
                </a:solidFill>
                <a:latin typeface="Verdana"/>
                <a:cs typeface="Verdana"/>
              </a:rPr>
              <a:t>Lab</a:t>
            </a:r>
            <a:r>
              <a:rPr sz="2300" spc="-155" dirty="0">
                <a:solidFill>
                  <a:srgbClr val="E1ECFB"/>
                </a:solidFill>
                <a:latin typeface="Verdana"/>
                <a:cs typeface="Verdana"/>
              </a:rPr>
              <a:t> </a:t>
            </a:r>
            <a:r>
              <a:rPr sz="2300" spc="65" dirty="0">
                <a:solidFill>
                  <a:srgbClr val="E1ECFB"/>
                </a:solidFill>
                <a:latin typeface="Verdana"/>
                <a:cs typeface="Verdana"/>
              </a:rPr>
              <a:t>launched</a:t>
            </a:r>
            <a:r>
              <a:rPr sz="2300" spc="-160" dirty="0">
                <a:solidFill>
                  <a:srgbClr val="E1ECFB"/>
                </a:solidFill>
                <a:latin typeface="Verdana"/>
                <a:cs typeface="Verdana"/>
              </a:rPr>
              <a:t> </a:t>
            </a:r>
            <a:r>
              <a:rPr sz="2300" spc="-10" dirty="0">
                <a:solidFill>
                  <a:srgbClr val="E1ECFB"/>
                </a:solidFill>
                <a:latin typeface="Verdana"/>
                <a:cs typeface="Verdana"/>
              </a:rPr>
              <a:t>Imperial</a:t>
            </a:r>
            <a:r>
              <a:rPr sz="2300" spc="-150" dirty="0">
                <a:solidFill>
                  <a:srgbClr val="E1ECFB"/>
                </a:solidFill>
                <a:latin typeface="Verdana"/>
                <a:cs typeface="Verdana"/>
              </a:rPr>
              <a:t> </a:t>
            </a:r>
            <a:r>
              <a:rPr sz="2300" dirty="0">
                <a:solidFill>
                  <a:srgbClr val="E1ECFB"/>
                </a:solidFill>
                <a:latin typeface="Verdana"/>
                <a:cs typeface="Verdana"/>
              </a:rPr>
              <a:t>College's</a:t>
            </a:r>
            <a:r>
              <a:rPr sz="2300" spc="-155" dirty="0">
                <a:solidFill>
                  <a:srgbClr val="E1ECFB"/>
                </a:solidFill>
                <a:latin typeface="Verdana"/>
                <a:cs typeface="Verdana"/>
              </a:rPr>
              <a:t> </a:t>
            </a:r>
            <a:r>
              <a:rPr sz="2300" spc="-10" dirty="0">
                <a:solidFill>
                  <a:srgbClr val="E1ECFB"/>
                </a:solidFill>
                <a:latin typeface="Verdana"/>
                <a:cs typeface="Verdana"/>
              </a:rPr>
              <a:t>first </a:t>
            </a:r>
            <a:r>
              <a:rPr sz="2300" dirty="0">
                <a:solidFill>
                  <a:srgbClr val="E1ECFB"/>
                </a:solidFill>
                <a:latin typeface="Verdana"/>
                <a:cs typeface="Verdana"/>
              </a:rPr>
              <a:t>online</a:t>
            </a:r>
            <a:r>
              <a:rPr sz="2300" spc="-130" dirty="0">
                <a:solidFill>
                  <a:srgbClr val="E1ECFB"/>
                </a:solidFill>
                <a:latin typeface="Verdana"/>
                <a:cs typeface="Verdana"/>
              </a:rPr>
              <a:t> </a:t>
            </a:r>
            <a:r>
              <a:rPr sz="2300" dirty="0">
                <a:solidFill>
                  <a:srgbClr val="E1ECFB"/>
                </a:solidFill>
                <a:latin typeface="Verdana"/>
                <a:cs typeface="Verdana"/>
              </a:rPr>
              <a:t>courses</a:t>
            </a:r>
            <a:r>
              <a:rPr sz="2300" spc="-125" dirty="0">
                <a:solidFill>
                  <a:srgbClr val="E1ECFB"/>
                </a:solidFill>
                <a:latin typeface="Verdana"/>
                <a:cs typeface="Verdana"/>
              </a:rPr>
              <a:t> </a:t>
            </a:r>
            <a:r>
              <a:rPr sz="2300" spc="55" dirty="0">
                <a:solidFill>
                  <a:srgbClr val="E1ECFB"/>
                </a:solidFill>
                <a:latin typeface="Verdana"/>
                <a:cs typeface="Verdana"/>
              </a:rPr>
              <a:t>in</a:t>
            </a:r>
            <a:r>
              <a:rPr sz="2300" spc="-130" dirty="0">
                <a:solidFill>
                  <a:srgbClr val="E1ECFB"/>
                </a:solidFill>
                <a:latin typeface="Verdana"/>
                <a:cs typeface="Verdana"/>
              </a:rPr>
              <a:t> </a:t>
            </a:r>
            <a:r>
              <a:rPr sz="2300" dirty="0">
                <a:solidFill>
                  <a:srgbClr val="E1ECFB"/>
                </a:solidFill>
                <a:latin typeface="Verdana"/>
                <a:cs typeface="Verdana"/>
              </a:rPr>
              <a:t>2004</a:t>
            </a:r>
            <a:r>
              <a:rPr sz="2300" spc="-130" dirty="0">
                <a:solidFill>
                  <a:srgbClr val="E1ECFB"/>
                </a:solidFill>
                <a:latin typeface="Verdana"/>
                <a:cs typeface="Verdana"/>
              </a:rPr>
              <a:t> </a:t>
            </a:r>
            <a:r>
              <a:rPr sz="2300" spc="65" dirty="0">
                <a:solidFill>
                  <a:srgbClr val="E1ECFB"/>
                </a:solidFill>
                <a:latin typeface="Verdana"/>
                <a:cs typeface="Verdana"/>
              </a:rPr>
              <a:t>and</a:t>
            </a:r>
            <a:r>
              <a:rPr sz="2300" spc="-130" dirty="0">
                <a:solidFill>
                  <a:srgbClr val="E1ECFB"/>
                </a:solidFill>
                <a:latin typeface="Verdana"/>
                <a:cs typeface="Verdana"/>
              </a:rPr>
              <a:t> </a:t>
            </a:r>
            <a:r>
              <a:rPr sz="2300" spc="-10" dirty="0">
                <a:solidFill>
                  <a:srgbClr val="E1ECFB"/>
                </a:solidFill>
                <a:latin typeface="Verdana"/>
                <a:cs typeface="Verdana"/>
              </a:rPr>
              <a:t>Imperial</a:t>
            </a:r>
            <a:r>
              <a:rPr sz="2300" spc="-125" dirty="0">
                <a:solidFill>
                  <a:srgbClr val="E1ECFB"/>
                </a:solidFill>
                <a:latin typeface="Verdana"/>
                <a:cs typeface="Verdana"/>
              </a:rPr>
              <a:t> </a:t>
            </a:r>
            <a:r>
              <a:rPr sz="2300" dirty="0">
                <a:solidFill>
                  <a:srgbClr val="E1ECFB"/>
                </a:solidFill>
                <a:latin typeface="Verdana"/>
                <a:cs typeface="Verdana"/>
              </a:rPr>
              <a:t>College’s</a:t>
            </a:r>
            <a:r>
              <a:rPr sz="2300" spc="-125" dirty="0">
                <a:solidFill>
                  <a:srgbClr val="E1ECFB"/>
                </a:solidFill>
                <a:latin typeface="Verdana"/>
                <a:cs typeface="Verdana"/>
              </a:rPr>
              <a:t> </a:t>
            </a:r>
            <a:r>
              <a:rPr sz="2300" spc="-35" dirty="0">
                <a:solidFill>
                  <a:srgbClr val="E1ECFB"/>
                </a:solidFill>
                <a:latin typeface="Verdana"/>
                <a:cs typeface="Verdana"/>
              </a:rPr>
              <a:t>first</a:t>
            </a:r>
            <a:r>
              <a:rPr sz="2300" spc="-125" dirty="0">
                <a:solidFill>
                  <a:srgbClr val="E1ECFB"/>
                </a:solidFill>
                <a:latin typeface="Verdana"/>
                <a:cs typeface="Verdana"/>
              </a:rPr>
              <a:t> </a:t>
            </a:r>
            <a:r>
              <a:rPr sz="2300" spc="-10" dirty="0">
                <a:solidFill>
                  <a:srgbClr val="E1ECFB"/>
                </a:solidFill>
                <a:latin typeface="Verdana"/>
                <a:cs typeface="Verdana"/>
              </a:rPr>
              <a:t>online </a:t>
            </a:r>
            <a:r>
              <a:rPr sz="2300" dirty="0">
                <a:solidFill>
                  <a:srgbClr val="E1ECFB"/>
                </a:solidFill>
                <a:latin typeface="Verdana"/>
                <a:cs typeface="Verdana"/>
              </a:rPr>
              <a:t>degree</a:t>
            </a:r>
            <a:r>
              <a:rPr sz="2300" spc="-135" dirty="0">
                <a:solidFill>
                  <a:srgbClr val="E1ECFB"/>
                </a:solidFill>
                <a:latin typeface="Verdana"/>
                <a:cs typeface="Verdana"/>
              </a:rPr>
              <a:t> </a:t>
            </a:r>
            <a:r>
              <a:rPr sz="2300" spc="65" dirty="0">
                <a:solidFill>
                  <a:srgbClr val="E1ECFB"/>
                </a:solidFill>
                <a:latin typeface="Verdana"/>
                <a:cs typeface="Verdana"/>
              </a:rPr>
              <a:t>programme</a:t>
            </a:r>
            <a:r>
              <a:rPr sz="2300" spc="-135" dirty="0">
                <a:solidFill>
                  <a:srgbClr val="E1ECFB"/>
                </a:solidFill>
                <a:latin typeface="Verdana"/>
                <a:cs typeface="Verdana"/>
              </a:rPr>
              <a:t> </a:t>
            </a:r>
            <a:r>
              <a:rPr sz="2300" spc="55" dirty="0">
                <a:solidFill>
                  <a:srgbClr val="E1ECFB"/>
                </a:solidFill>
                <a:latin typeface="Verdana"/>
                <a:cs typeface="Verdana"/>
              </a:rPr>
              <a:t>in</a:t>
            </a:r>
            <a:r>
              <a:rPr sz="2300" spc="-135" dirty="0">
                <a:solidFill>
                  <a:srgbClr val="E1ECFB"/>
                </a:solidFill>
                <a:latin typeface="Verdana"/>
                <a:cs typeface="Verdana"/>
              </a:rPr>
              <a:t> </a:t>
            </a:r>
            <a:r>
              <a:rPr sz="2300" spc="-254" dirty="0">
                <a:solidFill>
                  <a:srgbClr val="E1ECFB"/>
                </a:solidFill>
                <a:latin typeface="Verdana"/>
                <a:cs typeface="Verdana"/>
              </a:rPr>
              <a:t>2015.</a:t>
            </a:r>
            <a:r>
              <a:rPr sz="2300" spc="-130" dirty="0">
                <a:solidFill>
                  <a:srgbClr val="E1ECFB"/>
                </a:solidFill>
                <a:latin typeface="Verdana"/>
                <a:cs typeface="Verdana"/>
              </a:rPr>
              <a:t> </a:t>
            </a:r>
            <a:r>
              <a:rPr sz="2300" dirty="0">
                <a:solidFill>
                  <a:srgbClr val="E1ECFB"/>
                </a:solidFill>
                <a:latin typeface="Verdana"/>
                <a:cs typeface="Verdana"/>
              </a:rPr>
              <a:t>David</a:t>
            </a:r>
            <a:r>
              <a:rPr sz="2300" spc="-135" dirty="0">
                <a:solidFill>
                  <a:srgbClr val="E1ECFB"/>
                </a:solidFill>
                <a:latin typeface="Verdana"/>
                <a:cs typeface="Verdana"/>
              </a:rPr>
              <a:t> </a:t>
            </a:r>
            <a:r>
              <a:rPr sz="2300" spc="50" dirty="0">
                <a:solidFill>
                  <a:srgbClr val="E1ECFB"/>
                </a:solidFill>
                <a:latin typeface="Verdana"/>
                <a:cs typeface="Verdana"/>
              </a:rPr>
              <a:t>stepped</a:t>
            </a:r>
            <a:r>
              <a:rPr sz="2300" spc="-130" dirty="0">
                <a:solidFill>
                  <a:srgbClr val="E1ECFB"/>
                </a:solidFill>
                <a:latin typeface="Verdana"/>
                <a:cs typeface="Verdana"/>
              </a:rPr>
              <a:t> </a:t>
            </a:r>
            <a:r>
              <a:rPr sz="2300" spc="105" dirty="0">
                <a:solidFill>
                  <a:srgbClr val="E1ECFB"/>
                </a:solidFill>
                <a:latin typeface="Verdana"/>
                <a:cs typeface="Verdana"/>
              </a:rPr>
              <a:t>down</a:t>
            </a:r>
            <a:r>
              <a:rPr sz="2300" spc="-135" dirty="0">
                <a:solidFill>
                  <a:srgbClr val="E1ECFB"/>
                </a:solidFill>
                <a:latin typeface="Verdana"/>
                <a:cs typeface="Verdana"/>
              </a:rPr>
              <a:t> </a:t>
            </a:r>
            <a:r>
              <a:rPr sz="2300" spc="-20" dirty="0">
                <a:solidFill>
                  <a:srgbClr val="E1ECFB"/>
                </a:solidFill>
                <a:latin typeface="Verdana"/>
                <a:cs typeface="Verdana"/>
              </a:rPr>
              <a:t>from </a:t>
            </a:r>
            <a:r>
              <a:rPr sz="2300" spc="50" dirty="0">
                <a:solidFill>
                  <a:srgbClr val="E1ECFB"/>
                </a:solidFill>
                <a:latin typeface="Verdana"/>
                <a:cs typeface="Verdana"/>
              </a:rPr>
              <a:t>leading</a:t>
            </a:r>
            <a:r>
              <a:rPr sz="2300" spc="-160" dirty="0">
                <a:solidFill>
                  <a:srgbClr val="E1ECFB"/>
                </a:solidFill>
                <a:latin typeface="Verdana"/>
                <a:cs typeface="Verdana"/>
              </a:rPr>
              <a:t> </a:t>
            </a:r>
            <a:r>
              <a:rPr sz="2300" dirty="0">
                <a:solidFill>
                  <a:srgbClr val="E1ECFB"/>
                </a:solidFill>
                <a:latin typeface="Verdana"/>
                <a:cs typeface="Verdana"/>
              </a:rPr>
              <a:t>this</a:t>
            </a:r>
            <a:r>
              <a:rPr sz="2300" spc="-155" dirty="0">
                <a:solidFill>
                  <a:srgbClr val="E1ECFB"/>
                </a:solidFill>
                <a:latin typeface="Verdana"/>
                <a:cs typeface="Verdana"/>
              </a:rPr>
              <a:t> </a:t>
            </a:r>
            <a:r>
              <a:rPr sz="2300" spc="55" dirty="0">
                <a:solidFill>
                  <a:srgbClr val="E1ECFB"/>
                </a:solidFill>
                <a:latin typeface="Verdana"/>
                <a:cs typeface="Verdana"/>
              </a:rPr>
              <a:t>team</a:t>
            </a:r>
            <a:r>
              <a:rPr sz="2300" spc="-160" dirty="0">
                <a:solidFill>
                  <a:srgbClr val="E1ECFB"/>
                </a:solidFill>
                <a:latin typeface="Verdana"/>
                <a:cs typeface="Verdana"/>
              </a:rPr>
              <a:t> </a:t>
            </a:r>
            <a:r>
              <a:rPr sz="2300" spc="55" dirty="0">
                <a:solidFill>
                  <a:srgbClr val="E1ECFB"/>
                </a:solidFill>
                <a:latin typeface="Verdana"/>
                <a:cs typeface="Verdana"/>
              </a:rPr>
              <a:t>in</a:t>
            </a:r>
            <a:r>
              <a:rPr sz="2300" spc="-155" dirty="0">
                <a:solidFill>
                  <a:srgbClr val="E1ECFB"/>
                </a:solidFill>
                <a:latin typeface="Verdana"/>
                <a:cs typeface="Verdana"/>
              </a:rPr>
              <a:t> </a:t>
            </a:r>
            <a:r>
              <a:rPr sz="2300" spc="-105" dirty="0">
                <a:solidFill>
                  <a:srgbClr val="E1ECFB"/>
                </a:solidFill>
                <a:latin typeface="Verdana"/>
                <a:cs typeface="Verdana"/>
              </a:rPr>
              <a:t>2022</a:t>
            </a:r>
            <a:r>
              <a:rPr sz="2300" spc="-160" dirty="0">
                <a:solidFill>
                  <a:srgbClr val="E1ECFB"/>
                </a:solidFill>
                <a:latin typeface="Verdana"/>
                <a:cs typeface="Verdana"/>
              </a:rPr>
              <a:t> </a:t>
            </a:r>
            <a:r>
              <a:rPr sz="2300" spc="65" dirty="0">
                <a:solidFill>
                  <a:srgbClr val="E1ECFB"/>
                </a:solidFill>
                <a:latin typeface="Verdana"/>
                <a:cs typeface="Verdana"/>
              </a:rPr>
              <a:t>and</a:t>
            </a:r>
            <a:r>
              <a:rPr sz="2300" spc="-160" dirty="0">
                <a:solidFill>
                  <a:srgbClr val="E1ECFB"/>
                </a:solidFill>
                <a:latin typeface="Verdana"/>
                <a:cs typeface="Verdana"/>
              </a:rPr>
              <a:t> </a:t>
            </a:r>
            <a:r>
              <a:rPr sz="2300" spc="-45" dirty="0">
                <a:solidFill>
                  <a:srgbClr val="E1ECFB"/>
                </a:solidFill>
                <a:latin typeface="Verdana"/>
                <a:cs typeface="Verdana"/>
              </a:rPr>
              <a:t>is</a:t>
            </a:r>
            <a:r>
              <a:rPr sz="2300" spc="-155" dirty="0">
                <a:solidFill>
                  <a:srgbClr val="E1ECFB"/>
                </a:solidFill>
                <a:latin typeface="Verdana"/>
                <a:cs typeface="Verdana"/>
              </a:rPr>
              <a:t> </a:t>
            </a:r>
            <a:r>
              <a:rPr sz="2300" spc="100" dirty="0">
                <a:solidFill>
                  <a:srgbClr val="E1ECFB"/>
                </a:solidFill>
                <a:latin typeface="Verdana"/>
                <a:cs typeface="Verdana"/>
              </a:rPr>
              <a:t>now</a:t>
            </a:r>
            <a:r>
              <a:rPr sz="2300" spc="-155" dirty="0">
                <a:solidFill>
                  <a:srgbClr val="E1ECFB"/>
                </a:solidFill>
                <a:latin typeface="Verdana"/>
                <a:cs typeface="Verdana"/>
              </a:rPr>
              <a:t> </a:t>
            </a:r>
            <a:r>
              <a:rPr sz="2300" dirty="0">
                <a:solidFill>
                  <a:srgbClr val="E1ECFB"/>
                </a:solidFill>
                <a:latin typeface="Verdana"/>
                <a:cs typeface="Verdana"/>
              </a:rPr>
              <a:t>focused</a:t>
            </a:r>
            <a:r>
              <a:rPr sz="2300" spc="-160" dirty="0">
                <a:solidFill>
                  <a:srgbClr val="E1ECFB"/>
                </a:solidFill>
                <a:latin typeface="Verdana"/>
                <a:cs typeface="Verdana"/>
              </a:rPr>
              <a:t> </a:t>
            </a:r>
            <a:r>
              <a:rPr sz="2300" spc="80" dirty="0">
                <a:solidFill>
                  <a:srgbClr val="E1ECFB"/>
                </a:solidFill>
                <a:latin typeface="Verdana"/>
                <a:cs typeface="Verdana"/>
              </a:rPr>
              <a:t>on</a:t>
            </a:r>
            <a:r>
              <a:rPr sz="2300" spc="-160" dirty="0">
                <a:solidFill>
                  <a:srgbClr val="E1ECFB"/>
                </a:solidFill>
                <a:latin typeface="Verdana"/>
                <a:cs typeface="Verdana"/>
              </a:rPr>
              <a:t> </a:t>
            </a:r>
            <a:r>
              <a:rPr sz="2300" spc="35" dirty="0">
                <a:solidFill>
                  <a:srgbClr val="E1ECFB"/>
                </a:solidFill>
                <a:latin typeface="Verdana"/>
                <a:cs typeface="Verdana"/>
              </a:rPr>
              <a:t>developing </a:t>
            </a:r>
            <a:r>
              <a:rPr sz="2300" spc="55" dirty="0">
                <a:solidFill>
                  <a:srgbClr val="E1ECFB"/>
                </a:solidFill>
                <a:latin typeface="Verdana"/>
                <a:cs typeface="Verdana"/>
              </a:rPr>
              <a:t>models</a:t>
            </a:r>
            <a:r>
              <a:rPr sz="2300" spc="-165" dirty="0">
                <a:solidFill>
                  <a:srgbClr val="E1ECFB"/>
                </a:solidFill>
                <a:latin typeface="Verdana"/>
                <a:cs typeface="Verdana"/>
              </a:rPr>
              <a:t> </a:t>
            </a:r>
            <a:r>
              <a:rPr sz="2300" dirty="0">
                <a:solidFill>
                  <a:srgbClr val="E1ECFB"/>
                </a:solidFill>
                <a:latin typeface="Verdana"/>
                <a:cs typeface="Verdana"/>
              </a:rPr>
              <a:t>of</a:t>
            </a:r>
            <a:r>
              <a:rPr sz="2300" spc="-165" dirty="0">
                <a:solidFill>
                  <a:srgbClr val="E1ECFB"/>
                </a:solidFill>
                <a:latin typeface="Verdana"/>
                <a:cs typeface="Verdana"/>
              </a:rPr>
              <a:t> </a:t>
            </a:r>
            <a:r>
              <a:rPr sz="2300" spc="-105" dirty="0">
                <a:solidFill>
                  <a:srgbClr val="E1ECFB"/>
                </a:solidFill>
                <a:latin typeface="Verdana"/>
                <a:cs typeface="Verdana"/>
              </a:rPr>
              <a:t>AI</a:t>
            </a:r>
            <a:r>
              <a:rPr sz="2300" spc="-165" dirty="0">
                <a:solidFill>
                  <a:srgbClr val="E1ECFB"/>
                </a:solidFill>
                <a:latin typeface="Verdana"/>
                <a:cs typeface="Verdana"/>
              </a:rPr>
              <a:t> </a:t>
            </a:r>
            <a:r>
              <a:rPr sz="2300" spc="-55" dirty="0">
                <a:solidFill>
                  <a:srgbClr val="E1ECFB"/>
                </a:solidFill>
                <a:latin typeface="Verdana"/>
                <a:cs typeface="Verdana"/>
              </a:rPr>
              <a:t>strategy,</a:t>
            </a:r>
            <a:r>
              <a:rPr sz="2300" spc="-160" dirty="0">
                <a:solidFill>
                  <a:srgbClr val="E1ECFB"/>
                </a:solidFill>
                <a:latin typeface="Verdana"/>
                <a:cs typeface="Verdana"/>
              </a:rPr>
              <a:t> </a:t>
            </a:r>
            <a:r>
              <a:rPr sz="2300" dirty="0">
                <a:solidFill>
                  <a:srgbClr val="E1ECFB"/>
                </a:solidFill>
                <a:latin typeface="Verdana"/>
                <a:cs typeface="Verdana"/>
              </a:rPr>
              <a:t>adoption,</a:t>
            </a:r>
            <a:r>
              <a:rPr sz="2300" spc="-165" dirty="0">
                <a:solidFill>
                  <a:srgbClr val="E1ECFB"/>
                </a:solidFill>
                <a:latin typeface="Verdana"/>
                <a:cs typeface="Verdana"/>
              </a:rPr>
              <a:t> </a:t>
            </a:r>
            <a:r>
              <a:rPr sz="2300" spc="65" dirty="0">
                <a:solidFill>
                  <a:srgbClr val="E1ECFB"/>
                </a:solidFill>
                <a:latin typeface="Verdana"/>
                <a:cs typeface="Verdana"/>
              </a:rPr>
              <a:t>and</a:t>
            </a:r>
            <a:r>
              <a:rPr sz="2300" spc="-170" dirty="0">
                <a:solidFill>
                  <a:srgbClr val="E1ECFB"/>
                </a:solidFill>
                <a:latin typeface="Verdana"/>
                <a:cs typeface="Verdana"/>
              </a:rPr>
              <a:t> </a:t>
            </a:r>
            <a:r>
              <a:rPr sz="2300" spc="-10" dirty="0">
                <a:solidFill>
                  <a:srgbClr val="E1ECFB"/>
                </a:solidFill>
                <a:latin typeface="Verdana"/>
                <a:cs typeface="Verdana"/>
              </a:rPr>
              <a:t>infrastructure development.</a:t>
            </a:r>
            <a:endParaRPr sz="2300">
              <a:latin typeface="Verdana"/>
              <a:cs typeface="Verdana"/>
            </a:endParaRPr>
          </a:p>
          <a:p>
            <a:pPr>
              <a:lnSpc>
                <a:spcPct val="100000"/>
              </a:lnSpc>
              <a:spcBef>
                <a:spcPts val="570"/>
              </a:spcBef>
            </a:pPr>
            <a:endParaRPr sz="2300">
              <a:latin typeface="Verdana"/>
              <a:cs typeface="Verdana"/>
            </a:endParaRPr>
          </a:p>
          <a:p>
            <a:pPr marL="12700" marR="187960">
              <a:lnSpc>
                <a:spcPct val="122200"/>
              </a:lnSpc>
              <a:spcBef>
                <a:spcPts val="5"/>
              </a:spcBef>
            </a:pPr>
            <a:r>
              <a:rPr sz="2300" dirty="0">
                <a:solidFill>
                  <a:srgbClr val="E1ECFB"/>
                </a:solidFill>
                <a:latin typeface="Verdana"/>
                <a:cs typeface="Verdana"/>
              </a:rPr>
              <a:t>David</a:t>
            </a:r>
            <a:r>
              <a:rPr sz="2300" spc="-145" dirty="0">
                <a:solidFill>
                  <a:srgbClr val="E1ECFB"/>
                </a:solidFill>
                <a:latin typeface="Verdana"/>
                <a:cs typeface="Verdana"/>
              </a:rPr>
              <a:t> </a:t>
            </a:r>
            <a:r>
              <a:rPr sz="2300" spc="-45" dirty="0">
                <a:solidFill>
                  <a:srgbClr val="E1ECFB"/>
                </a:solidFill>
                <a:latin typeface="Verdana"/>
                <a:cs typeface="Verdana"/>
              </a:rPr>
              <a:t>is</a:t>
            </a:r>
            <a:r>
              <a:rPr sz="2300" spc="-135" dirty="0">
                <a:solidFill>
                  <a:srgbClr val="E1ECFB"/>
                </a:solidFill>
                <a:latin typeface="Verdana"/>
                <a:cs typeface="Verdana"/>
              </a:rPr>
              <a:t> </a:t>
            </a:r>
            <a:r>
              <a:rPr sz="2300" spc="-20" dirty="0">
                <a:solidFill>
                  <a:srgbClr val="E1ECFB"/>
                </a:solidFill>
                <a:latin typeface="Verdana"/>
                <a:cs typeface="Verdana"/>
              </a:rPr>
              <a:t>actively</a:t>
            </a:r>
            <a:r>
              <a:rPr sz="2300" spc="-135" dirty="0">
                <a:solidFill>
                  <a:srgbClr val="E1ECFB"/>
                </a:solidFill>
                <a:latin typeface="Verdana"/>
                <a:cs typeface="Verdana"/>
              </a:rPr>
              <a:t> </a:t>
            </a:r>
            <a:r>
              <a:rPr sz="2300" dirty="0">
                <a:solidFill>
                  <a:srgbClr val="E1ECFB"/>
                </a:solidFill>
                <a:latin typeface="Verdana"/>
                <a:cs typeface="Verdana"/>
              </a:rPr>
              <a:t>involved</a:t>
            </a:r>
            <a:r>
              <a:rPr sz="2300" spc="-140" dirty="0">
                <a:solidFill>
                  <a:srgbClr val="E1ECFB"/>
                </a:solidFill>
                <a:latin typeface="Verdana"/>
                <a:cs typeface="Verdana"/>
              </a:rPr>
              <a:t> </a:t>
            </a:r>
            <a:r>
              <a:rPr sz="2300" spc="55" dirty="0">
                <a:solidFill>
                  <a:srgbClr val="E1ECFB"/>
                </a:solidFill>
                <a:latin typeface="Verdana"/>
                <a:cs typeface="Verdana"/>
              </a:rPr>
              <a:t>in</a:t>
            </a:r>
            <a:r>
              <a:rPr sz="2300" spc="-140" dirty="0">
                <a:solidFill>
                  <a:srgbClr val="E1ECFB"/>
                </a:solidFill>
                <a:latin typeface="Verdana"/>
                <a:cs typeface="Verdana"/>
              </a:rPr>
              <a:t> </a:t>
            </a:r>
            <a:r>
              <a:rPr sz="2300" dirty="0">
                <a:solidFill>
                  <a:srgbClr val="E1ECFB"/>
                </a:solidFill>
                <a:latin typeface="Verdana"/>
                <a:cs typeface="Verdana"/>
              </a:rPr>
              <a:t>tech-</a:t>
            </a:r>
            <a:r>
              <a:rPr sz="2300" spc="-20" dirty="0">
                <a:solidFill>
                  <a:srgbClr val="E1ECFB"/>
                </a:solidFill>
                <a:latin typeface="Verdana"/>
                <a:cs typeface="Verdana"/>
              </a:rPr>
              <a:t>transfer</a:t>
            </a:r>
            <a:r>
              <a:rPr sz="2300" spc="-135" dirty="0">
                <a:solidFill>
                  <a:srgbClr val="E1ECFB"/>
                </a:solidFill>
                <a:latin typeface="Verdana"/>
                <a:cs typeface="Verdana"/>
              </a:rPr>
              <a:t> </a:t>
            </a:r>
            <a:r>
              <a:rPr sz="2300" spc="40" dirty="0">
                <a:solidFill>
                  <a:srgbClr val="E1ECFB"/>
                </a:solidFill>
                <a:latin typeface="Verdana"/>
                <a:cs typeface="Verdana"/>
              </a:rPr>
              <a:t>and </a:t>
            </a:r>
            <a:r>
              <a:rPr sz="2300" dirty="0">
                <a:solidFill>
                  <a:srgbClr val="E1ECFB"/>
                </a:solidFill>
                <a:latin typeface="Verdana"/>
                <a:cs typeface="Verdana"/>
              </a:rPr>
              <a:t>entrepreneurship.</a:t>
            </a:r>
            <a:r>
              <a:rPr sz="2300" spc="-160" dirty="0">
                <a:solidFill>
                  <a:srgbClr val="E1ECFB"/>
                </a:solidFill>
                <a:latin typeface="Verdana"/>
                <a:cs typeface="Verdana"/>
              </a:rPr>
              <a:t> </a:t>
            </a:r>
            <a:r>
              <a:rPr sz="2300" spc="-85" dirty="0">
                <a:solidFill>
                  <a:srgbClr val="E1ECFB"/>
                </a:solidFill>
                <a:latin typeface="Verdana"/>
                <a:cs typeface="Verdana"/>
              </a:rPr>
              <a:t>In</a:t>
            </a:r>
            <a:r>
              <a:rPr sz="2300" spc="-160" dirty="0">
                <a:solidFill>
                  <a:srgbClr val="E1ECFB"/>
                </a:solidFill>
                <a:latin typeface="Verdana"/>
                <a:cs typeface="Verdana"/>
              </a:rPr>
              <a:t> </a:t>
            </a:r>
            <a:r>
              <a:rPr sz="2300" spc="-114" dirty="0">
                <a:solidFill>
                  <a:srgbClr val="E1ECFB"/>
                </a:solidFill>
                <a:latin typeface="Verdana"/>
                <a:cs typeface="Verdana"/>
              </a:rPr>
              <a:t>2005,</a:t>
            </a:r>
            <a:r>
              <a:rPr sz="2300" spc="-155" dirty="0">
                <a:solidFill>
                  <a:srgbClr val="E1ECFB"/>
                </a:solidFill>
                <a:latin typeface="Verdana"/>
                <a:cs typeface="Verdana"/>
              </a:rPr>
              <a:t> </a:t>
            </a:r>
            <a:r>
              <a:rPr sz="2300" spc="65" dirty="0">
                <a:solidFill>
                  <a:srgbClr val="E1ECFB"/>
                </a:solidFill>
                <a:latin typeface="Verdana"/>
                <a:cs typeface="Verdana"/>
              </a:rPr>
              <a:t>he</a:t>
            </a:r>
            <a:r>
              <a:rPr sz="2300" spc="-160" dirty="0">
                <a:solidFill>
                  <a:srgbClr val="E1ECFB"/>
                </a:solidFill>
                <a:latin typeface="Verdana"/>
                <a:cs typeface="Verdana"/>
              </a:rPr>
              <a:t> </a:t>
            </a:r>
            <a:r>
              <a:rPr sz="2300" spc="-10" dirty="0">
                <a:solidFill>
                  <a:srgbClr val="E1ECFB"/>
                </a:solidFill>
                <a:latin typeface="Verdana"/>
                <a:cs typeface="Verdana"/>
              </a:rPr>
              <a:t>co-</a:t>
            </a:r>
            <a:r>
              <a:rPr sz="2300" spc="70" dirty="0">
                <a:solidFill>
                  <a:srgbClr val="E1ECFB"/>
                </a:solidFill>
                <a:latin typeface="Verdana"/>
                <a:cs typeface="Verdana"/>
              </a:rPr>
              <a:t>founded</a:t>
            </a:r>
            <a:r>
              <a:rPr sz="2300" spc="-165" dirty="0">
                <a:solidFill>
                  <a:srgbClr val="E1ECFB"/>
                </a:solidFill>
                <a:latin typeface="Verdana"/>
                <a:cs typeface="Verdana"/>
              </a:rPr>
              <a:t> </a:t>
            </a:r>
            <a:r>
              <a:rPr sz="2300" spc="50" dirty="0">
                <a:solidFill>
                  <a:srgbClr val="E1ECFB"/>
                </a:solidFill>
                <a:latin typeface="Verdana"/>
                <a:cs typeface="Verdana"/>
              </a:rPr>
              <a:t>the</a:t>
            </a:r>
            <a:r>
              <a:rPr sz="2300" spc="-160" dirty="0">
                <a:solidFill>
                  <a:srgbClr val="E1ECFB"/>
                </a:solidFill>
                <a:latin typeface="Verdana"/>
                <a:cs typeface="Verdana"/>
              </a:rPr>
              <a:t> </a:t>
            </a:r>
            <a:r>
              <a:rPr sz="2300" spc="-10" dirty="0">
                <a:solidFill>
                  <a:srgbClr val="E1ECFB"/>
                </a:solidFill>
                <a:latin typeface="Verdana"/>
                <a:cs typeface="Verdana"/>
              </a:rPr>
              <a:t>Imperial </a:t>
            </a:r>
            <a:r>
              <a:rPr sz="2300" dirty="0">
                <a:solidFill>
                  <a:srgbClr val="E1ECFB"/>
                </a:solidFill>
                <a:latin typeface="Verdana"/>
                <a:cs typeface="Verdana"/>
              </a:rPr>
              <a:t>College</a:t>
            </a:r>
            <a:r>
              <a:rPr sz="2300" spc="-145" dirty="0">
                <a:solidFill>
                  <a:srgbClr val="E1ECFB"/>
                </a:solidFill>
                <a:latin typeface="Verdana"/>
                <a:cs typeface="Verdana"/>
              </a:rPr>
              <a:t> </a:t>
            </a:r>
            <a:r>
              <a:rPr sz="2300" spc="-10" dirty="0">
                <a:solidFill>
                  <a:srgbClr val="E1ECFB"/>
                </a:solidFill>
                <a:latin typeface="Verdana"/>
                <a:cs typeface="Verdana"/>
              </a:rPr>
              <a:t>spin-</a:t>
            </a:r>
            <a:r>
              <a:rPr sz="2300" spc="55" dirty="0">
                <a:solidFill>
                  <a:srgbClr val="E1ECFB"/>
                </a:solidFill>
                <a:latin typeface="Verdana"/>
                <a:cs typeface="Verdana"/>
              </a:rPr>
              <a:t>out</a:t>
            </a:r>
            <a:r>
              <a:rPr sz="2300" spc="-135" dirty="0">
                <a:solidFill>
                  <a:srgbClr val="E1ECFB"/>
                </a:solidFill>
                <a:latin typeface="Verdana"/>
                <a:cs typeface="Verdana"/>
              </a:rPr>
              <a:t> </a:t>
            </a:r>
            <a:r>
              <a:rPr sz="2300" spc="95" dirty="0">
                <a:solidFill>
                  <a:srgbClr val="E1ECFB"/>
                </a:solidFill>
                <a:latin typeface="Verdana"/>
                <a:cs typeface="Verdana"/>
              </a:rPr>
              <a:t>Epigeum</a:t>
            </a:r>
            <a:r>
              <a:rPr sz="2300" spc="-145" dirty="0">
                <a:solidFill>
                  <a:srgbClr val="E1ECFB"/>
                </a:solidFill>
                <a:latin typeface="Verdana"/>
                <a:cs typeface="Verdana"/>
              </a:rPr>
              <a:t> </a:t>
            </a:r>
            <a:r>
              <a:rPr sz="2300" spc="65" dirty="0">
                <a:solidFill>
                  <a:srgbClr val="E1ECFB"/>
                </a:solidFill>
                <a:latin typeface="Verdana"/>
                <a:cs typeface="Verdana"/>
              </a:rPr>
              <a:t>and</a:t>
            </a:r>
            <a:r>
              <a:rPr sz="2300" spc="-140" dirty="0">
                <a:solidFill>
                  <a:srgbClr val="E1ECFB"/>
                </a:solidFill>
                <a:latin typeface="Verdana"/>
                <a:cs typeface="Verdana"/>
              </a:rPr>
              <a:t> </a:t>
            </a:r>
            <a:r>
              <a:rPr sz="2300" spc="55" dirty="0">
                <a:solidFill>
                  <a:srgbClr val="E1ECFB"/>
                </a:solidFill>
                <a:latin typeface="Verdana"/>
                <a:cs typeface="Verdana"/>
              </a:rPr>
              <a:t>in</a:t>
            </a:r>
            <a:r>
              <a:rPr sz="2300" spc="-145" dirty="0">
                <a:solidFill>
                  <a:srgbClr val="E1ECFB"/>
                </a:solidFill>
                <a:latin typeface="Verdana"/>
                <a:cs typeface="Verdana"/>
              </a:rPr>
              <a:t> </a:t>
            </a:r>
            <a:r>
              <a:rPr sz="2300" spc="-185" dirty="0">
                <a:solidFill>
                  <a:srgbClr val="E1ECFB"/>
                </a:solidFill>
                <a:latin typeface="Verdana"/>
                <a:cs typeface="Verdana"/>
              </a:rPr>
              <a:t>2018</a:t>
            </a:r>
            <a:r>
              <a:rPr sz="2300" spc="-140" dirty="0">
                <a:solidFill>
                  <a:srgbClr val="E1ECFB"/>
                </a:solidFill>
                <a:latin typeface="Verdana"/>
                <a:cs typeface="Verdana"/>
              </a:rPr>
              <a:t> </a:t>
            </a:r>
            <a:r>
              <a:rPr sz="2300" spc="-10" dirty="0">
                <a:solidFill>
                  <a:srgbClr val="E1ECFB"/>
                </a:solidFill>
                <a:latin typeface="Verdana"/>
                <a:cs typeface="Verdana"/>
              </a:rPr>
              <a:t>co-</a:t>
            </a:r>
            <a:r>
              <a:rPr sz="2300" spc="70" dirty="0">
                <a:solidFill>
                  <a:srgbClr val="E1ECFB"/>
                </a:solidFill>
                <a:latin typeface="Verdana"/>
                <a:cs typeface="Verdana"/>
              </a:rPr>
              <a:t>founded</a:t>
            </a:r>
            <a:r>
              <a:rPr sz="2300" spc="-145" dirty="0">
                <a:solidFill>
                  <a:srgbClr val="E1ECFB"/>
                </a:solidFill>
                <a:latin typeface="Verdana"/>
                <a:cs typeface="Verdana"/>
              </a:rPr>
              <a:t> </a:t>
            </a:r>
            <a:r>
              <a:rPr sz="2300" spc="-10" dirty="0">
                <a:solidFill>
                  <a:srgbClr val="E1ECFB"/>
                </a:solidFill>
                <a:latin typeface="Verdana"/>
                <a:cs typeface="Verdana"/>
              </a:rPr>
              <a:t>Insendi </a:t>
            </a:r>
            <a:r>
              <a:rPr sz="2300" dirty="0">
                <a:solidFill>
                  <a:srgbClr val="E1ECFB"/>
                </a:solidFill>
                <a:latin typeface="Verdana"/>
                <a:cs typeface="Verdana"/>
              </a:rPr>
              <a:t>(now</a:t>
            </a:r>
            <a:r>
              <a:rPr sz="2300" spc="-185" dirty="0">
                <a:solidFill>
                  <a:srgbClr val="E1ECFB"/>
                </a:solidFill>
                <a:latin typeface="Verdana"/>
                <a:cs typeface="Verdana"/>
              </a:rPr>
              <a:t> </a:t>
            </a:r>
            <a:r>
              <a:rPr sz="2300" dirty="0">
                <a:solidFill>
                  <a:srgbClr val="E1ECFB"/>
                </a:solidFill>
                <a:latin typeface="Verdana"/>
                <a:cs typeface="Verdana"/>
              </a:rPr>
              <a:t>part</a:t>
            </a:r>
            <a:r>
              <a:rPr sz="2300" spc="-170" dirty="0">
                <a:solidFill>
                  <a:srgbClr val="E1ECFB"/>
                </a:solidFill>
                <a:latin typeface="Verdana"/>
                <a:cs typeface="Verdana"/>
              </a:rPr>
              <a:t> </a:t>
            </a:r>
            <a:r>
              <a:rPr sz="2300" dirty="0">
                <a:solidFill>
                  <a:srgbClr val="E1ECFB"/>
                </a:solidFill>
                <a:latin typeface="Verdana"/>
                <a:cs typeface="Verdana"/>
              </a:rPr>
              <a:t>of</a:t>
            </a:r>
            <a:r>
              <a:rPr sz="2300" spc="-175" dirty="0">
                <a:solidFill>
                  <a:srgbClr val="E1ECFB"/>
                </a:solidFill>
                <a:latin typeface="Verdana"/>
                <a:cs typeface="Verdana"/>
              </a:rPr>
              <a:t> </a:t>
            </a:r>
            <a:r>
              <a:rPr sz="2300" spc="-10" dirty="0">
                <a:solidFill>
                  <a:srgbClr val="E1ECFB"/>
                </a:solidFill>
                <a:latin typeface="Verdana"/>
                <a:cs typeface="Verdana"/>
              </a:rPr>
              <a:t>Study</a:t>
            </a:r>
            <a:r>
              <a:rPr sz="2300" spc="-175" dirty="0">
                <a:solidFill>
                  <a:srgbClr val="E1ECFB"/>
                </a:solidFill>
                <a:latin typeface="Verdana"/>
                <a:cs typeface="Verdana"/>
              </a:rPr>
              <a:t> </a:t>
            </a:r>
            <a:r>
              <a:rPr sz="2300" spc="-70" dirty="0">
                <a:solidFill>
                  <a:srgbClr val="E1ECFB"/>
                </a:solidFill>
                <a:latin typeface="Verdana"/>
                <a:cs typeface="Verdana"/>
              </a:rPr>
              <a:t>Group),</a:t>
            </a:r>
            <a:r>
              <a:rPr sz="2300" spc="-175" dirty="0">
                <a:solidFill>
                  <a:srgbClr val="E1ECFB"/>
                </a:solidFill>
                <a:latin typeface="Verdana"/>
                <a:cs typeface="Verdana"/>
              </a:rPr>
              <a:t> </a:t>
            </a:r>
            <a:r>
              <a:rPr sz="2300" spc="-35" dirty="0">
                <a:solidFill>
                  <a:srgbClr val="E1ECFB"/>
                </a:solidFill>
                <a:latin typeface="Verdana"/>
                <a:cs typeface="Verdana"/>
              </a:rPr>
              <a:t>a</a:t>
            </a:r>
            <a:r>
              <a:rPr sz="2300" spc="-180" dirty="0">
                <a:solidFill>
                  <a:srgbClr val="E1ECFB"/>
                </a:solidFill>
                <a:latin typeface="Verdana"/>
                <a:cs typeface="Verdana"/>
              </a:rPr>
              <a:t> </a:t>
            </a:r>
            <a:r>
              <a:rPr sz="2300" spc="50" dirty="0">
                <a:solidFill>
                  <a:srgbClr val="E1ECFB"/>
                </a:solidFill>
                <a:latin typeface="Verdana"/>
                <a:cs typeface="Verdana"/>
              </a:rPr>
              <a:t>leading</a:t>
            </a:r>
            <a:r>
              <a:rPr sz="2300" spc="-180" dirty="0">
                <a:solidFill>
                  <a:srgbClr val="E1ECFB"/>
                </a:solidFill>
                <a:latin typeface="Verdana"/>
                <a:cs typeface="Verdana"/>
              </a:rPr>
              <a:t> </a:t>
            </a:r>
            <a:r>
              <a:rPr sz="2300" spc="-10" dirty="0">
                <a:solidFill>
                  <a:srgbClr val="E1ECFB"/>
                </a:solidFill>
                <a:latin typeface="Verdana"/>
                <a:cs typeface="Verdana"/>
              </a:rPr>
              <a:t>educational </a:t>
            </a:r>
            <a:r>
              <a:rPr sz="2300" spc="45" dirty="0">
                <a:solidFill>
                  <a:srgbClr val="E1ECFB"/>
                </a:solidFill>
                <a:latin typeface="Verdana"/>
                <a:cs typeface="Verdana"/>
              </a:rPr>
              <a:t>technology</a:t>
            </a:r>
            <a:r>
              <a:rPr sz="2300" spc="-170" dirty="0">
                <a:solidFill>
                  <a:srgbClr val="E1ECFB"/>
                </a:solidFill>
                <a:latin typeface="Verdana"/>
                <a:cs typeface="Verdana"/>
              </a:rPr>
              <a:t> </a:t>
            </a:r>
            <a:r>
              <a:rPr sz="2300" spc="-55" dirty="0">
                <a:solidFill>
                  <a:srgbClr val="E1ECFB"/>
                </a:solidFill>
                <a:latin typeface="Verdana"/>
                <a:cs typeface="Verdana"/>
              </a:rPr>
              <a:t>firm.</a:t>
            </a:r>
            <a:r>
              <a:rPr sz="2300" spc="-170" dirty="0">
                <a:solidFill>
                  <a:srgbClr val="E1ECFB"/>
                </a:solidFill>
                <a:latin typeface="Verdana"/>
                <a:cs typeface="Verdana"/>
              </a:rPr>
              <a:t> </a:t>
            </a:r>
            <a:r>
              <a:rPr sz="2300" spc="-180" dirty="0">
                <a:solidFill>
                  <a:srgbClr val="E1ECFB"/>
                </a:solidFill>
                <a:latin typeface="Verdana"/>
                <a:cs typeface="Verdana"/>
              </a:rPr>
              <a:t>Is</a:t>
            </a:r>
            <a:r>
              <a:rPr sz="2300" spc="-170" dirty="0">
                <a:solidFill>
                  <a:srgbClr val="E1ECFB"/>
                </a:solidFill>
                <a:latin typeface="Verdana"/>
                <a:cs typeface="Verdana"/>
              </a:rPr>
              <a:t> </a:t>
            </a:r>
            <a:r>
              <a:rPr sz="2300" spc="-105" dirty="0">
                <a:solidFill>
                  <a:srgbClr val="E1ECFB"/>
                </a:solidFill>
                <a:latin typeface="Verdana"/>
                <a:cs typeface="Verdana"/>
              </a:rPr>
              <a:t>2022</a:t>
            </a:r>
            <a:r>
              <a:rPr sz="2300" spc="-175" dirty="0">
                <a:solidFill>
                  <a:srgbClr val="E1ECFB"/>
                </a:solidFill>
                <a:latin typeface="Verdana"/>
                <a:cs typeface="Verdana"/>
              </a:rPr>
              <a:t> </a:t>
            </a:r>
            <a:r>
              <a:rPr sz="2300" spc="65" dirty="0">
                <a:solidFill>
                  <a:srgbClr val="E1ECFB"/>
                </a:solidFill>
                <a:latin typeface="Verdana"/>
                <a:cs typeface="Verdana"/>
              </a:rPr>
              <a:t>he</a:t>
            </a:r>
            <a:r>
              <a:rPr sz="2300" spc="-170" dirty="0">
                <a:solidFill>
                  <a:srgbClr val="E1ECFB"/>
                </a:solidFill>
                <a:latin typeface="Verdana"/>
                <a:cs typeface="Verdana"/>
              </a:rPr>
              <a:t> </a:t>
            </a:r>
            <a:r>
              <a:rPr sz="2300" spc="65" dirty="0">
                <a:solidFill>
                  <a:srgbClr val="E1ECFB"/>
                </a:solidFill>
                <a:latin typeface="Verdana"/>
                <a:cs typeface="Verdana"/>
              </a:rPr>
              <a:t>helped</a:t>
            </a:r>
            <a:r>
              <a:rPr sz="2300" spc="-175" dirty="0">
                <a:solidFill>
                  <a:srgbClr val="E1ECFB"/>
                </a:solidFill>
                <a:latin typeface="Verdana"/>
                <a:cs typeface="Verdana"/>
              </a:rPr>
              <a:t> </a:t>
            </a:r>
            <a:r>
              <a:rPr sz="2300" dirty="0">
                <a:solidFill>
                  <a:srgbClr val="E1ECFB"/>
                </a:solidFill>
                <a:latin typeface="Verdana"/>
                <a:cs typeface="Verdana"/>
              </a:rPr>
              <a:t>launch,</a:t>
            </a:r>
            <a:r>
              <a:rPr sz="2300" spc="-170" dirty="0">
                <a:solidFill>
                  <a:srgbClr val="E1ECFB"/>
                </a:solidFill>
                <a:latin typeface="Verdana"/>
                <a:cs typeface="Verdana"/>
              </a:rPr>
              <a:t> </a:t>
            </a:r>
            <a:r>
              <a:rPr sz="2300" spc="-40" dirty="0">
                <a:solidFill>
                  <a:srgbClr val="E1ECFB"/>
                </a:solidFill>
                <a:latin typeface="Verdana"/>
                <a:cs typeface="Verdana"/>
              </a:rPr>
              <a:t>Tutello,</a:t>
            </a:r>
            <a:r>
              <a:rPr sz="2300" spc="-170" dirty="0">
                <a:solidFill>
                  <a:srgbClr val="E1ECFB"/>
                </a:solidFill>
                <a:latin typeface="Verdana"/>
                <a:cs typeface="Verdana"/>
              </a:rPr>
              <a:t> </a:t>
            </a:r>
            <a:r>
              <a:rPr sz="2300" spc="90" dirty="0">
                <a:solidFill>
                  <a:srgbClr val="E1ECFB"/>
                </a:solidFill>
                <a:latin typeface="Verdana"/>
                <a:cs typeface="Verdana"/>
              </a:rPr>
              <a:t>which</a:t>
            </a:r>
            <a:r>
              <a:rPr sz="2300" spc="-170" dirty="0">
                <a:solidFill>
                  <a:srgbClr val="E1ECFB"/>
                </a:solidFill>
                <a:latin typeface="Verdana"/>
                <a:cs typeface="Verdana"/>
              </a:rPr>
              <a:t> </a:t>
            </a:r>
            <a:r>
              <a:rPr sz="2300" spc="-25" dirty="0">
                <a:solidFill>
                  <a:srgbClr val="E1ECFB"/>
                </a:solidFill>
                <a:latin typeface="Verdana"/>
                <a:cs typeface="Verdana"/>
              </a:rPr>
              <a:t>is </a:t>
            </a:r>
            <a:r>
              <a:rPr sz="2300" spc="70" dirty="0">
                <a:solidFill>
                  <a:srgbClr val="E1ECFB"/>
                </a:solidFill>
                <a:latin typeface="Verdana"/>
                <a:cs typeface="Verdana"/>
              </a:rPr>
              <a:t>building</a:t>
            </a:r>
            <a:r>
              <a:rPr sz="2300" spc="-145" dirty="0">
                <a:solidFill>
                  <a:srgbClr val="E1ECFB"/>
                </a:solidFill>
                <a:latin typeface="Verdana"/>
                <a:cs typeface="Verdana"/>
              </a:rPr>
              <a:t> </a:t>
            </a:r>
            <a:r>
              <a:rPr sz="2300" spc="-35" dirty="0">
                <a:solidFill>
                  <a:srgbClr val="E1ECFB"/>
                </a:solidFill>
                <a:latin typeface="Verdana"/>
                <a:cs typeface="Verdana"/>
              </a:rPr>
              <a:t>a</a:t>
            </a:r>
            <a:r>
              <a:rPr sz="2300" spc="-145" dirty="0">
                <a:solidFill>
                  <a:srgbClr val="E1ECFB"/>
                </a:solidFill>
                <a:latin typeface="Verdana"/>
                <a:cs typeface="Verdana"/>
              </a:rPr>
              <a:t> </a:t>
            </a:r>
            <a:r>
              <a:rPr sz="2300" spc="-30" dirty="0">
                <a:solidFill>
                  <a:srgbClr val="E1ECFB"/>
                </a:solidFill>
                <a:latin typeface="Verdana"/>
                <a:cs typeface="Verdana"/>
              </a:rPr>
              <a:t>‘Human+</a:t>
            </a:r>
            <a:r>
              <a:rPr sz="2300" spc="-145" dirty="0">
                <a:solidFill>
                  <a:srgbClr val="E1ECFB"/>
                </a:solidFill>
                <a:latin typeface="Verdana"/>
                <a:cs typeface="Verdana"/>
              </a:rPr>
              <a:t> </a:t>
            </a:r>
            <a:r>
              <a:rPr sz="2300" spc="-114" dirty="0">
                <a:solidFill>
                  <a:srgbClr val="E1ECFB"/>
                </a:solidFill>
                <a:latin typeface="Verdana"/>
                <a:cs typeface="Verdana"/>
              </a:rPr>
              <a:t>AI’</a:t>
            </a:r>
            <a:r>
              <a:rPr sz="2300" spc="-140" dirty="0">
                <a:solidFill>
                  <a:srgbClr val="E1ECFB"/>
                </a:solidFill>
                <a:latin typeface="Verdana"/>
                <a:cs typeface="Verdana"/>
              </a:rPr>
              <a:t> </a:t>
            </a:r>
            <a:r>
              <a:rPr sz="2300" spc="45" dirty="0">
                <a:solidFill>
                  <a:srgbClr val="E1ECFB"/>
                </a:solidFill>
                <a:latin typeface="Verdana"/>
                <a:cs typeface="Verdana"/>
              </a:rPr>
              <a:t>tutoring</a:t>
            </a:r>
            <a:r>
              <a:rPr sz="2300" spc="-145" dirty="0">
                <a:solidFill>
                  <a:srgbClr val="E1ECFB"/>
                </a:solidFill>
                <a:latin typeface="Verdana"/>
                <a:cs typeface="Verdana"/>
              </a:rPr>
              <a:t> </a:t>
            </a:r>
            <a:r>
              <a:rPr sz="2300" spc="65" dirty="0">
                <a:solidFill>
                  <a:srgbClr val="E1ECFB"/>
                </a:solidFill>
                <a:latin typeface="Verdana"/>
                <a:cs typeface="Verdana"/>
              </a:rPr>
              <a:t>and</a:t>
            </a:r>
            <a:r>
              <a:rPr sz="2300" spc="-140" dirty="0">
                <a:solidFill>
                  <a:srgbClr val="E1ECFB"/>
                </a:solidFill>
                <a:latin typeface="Verdana"/>
                <a:cs typeface="Verdana"/>
              </a:rPr>
              <a:t> </a:t>
            </a:r>
            <a:r>
              <a:rPr sz="2300" dirty="0">
                <a:solidFill>
                  <a:srgbClr val="E1ECFB"/>
                </a:solidFill>
                <a:latin typeface="Verdana"/>
                <a:cs typeface="Verdana"/>
              </a:rPr>
              <a:t>support</a:t>
            </a:r>
            <a:r>
              <a:rPr sz="2300" spc="-140" dirty="0">
                <a:solidFill>
                  <a:srgbClr val="E1ECFB"/>
                </a:solidFill>
                <a:latin typeface="Verdana"/>
                <a:cs typeface="Verdana"/>
              </a:rPr>
              <a:t> </a:t>
            </a:r>
            <a:r>
              <a:rPr sz="2300" spc="-10" dirty="0">
                <a:solidFill>
                  <a:srgbClr val="E1ECFB"/>
                </a:solidFill>
                <a:latin typeface="Verdana"/>
                <a:cs typeface="Verdana"/>
              </a:rPr>
              <a:t>platform.</a:t>
            </a:r>
            <a:endParaRPr sz="2300">
              <a:latin typeface="Verdana"/>
              <a:cs typeface="Verdana"/>
            </a:endParaRPr>
          </a:p>
          <a:p>
            <a:pPr>
              <a:lnSpc>
                <a:spcPct val="100000"/>
              </a:lnSpc>
              <a:spcBef>
                <a:spcPts val="575"/>
              </a:spcBef>
            </a:pPr>
            <a:endParaRPr sz="2300">
              <a:latin typeface="Verdana"/>
              <a:cs typeface="Verdana"/>
            </a:endParaRPr>
          </a:p>
          <a:p>
            <a:pPr marL="12700" marR="719455">
              <a:lnSpc>
                <a:spcPct val="122200"/>
              </a:lnSpc>
            </a:pPr>
            <a:r>
              <a:rPr sz="2300" dirty="0">
                <a:solidFill>
                  <a:srgbClr val="E1ECFB"/>
                </a:solidFill>
                <a:latin typeface="Verdana"/>
                <a:cs typeface="Verdana"/>
              </a:rPr>
              <a:t>David</a:t>
            </a:r>
            <a:r>
              <a:rPr sz="2300" spc="-135" dirty="0">
                <a:solidFill>
                  <a:srgbClr val="E1ECFB"/>
                </a:solidFill>
                <a:latin typeface="Verdana"/>
                <a:cs typeface="Verdana"/>
              </a:rPr>
              <a:t> </a:t>
            </a:r>
            <a:r>
              <a:rPr sz="2300" spc="-45" dirty="0">
                <a:solidFill>
                  <a:srgbClr val="E1ECFB"/>
                </a:solidFill>
                <a:latin typeface="Verdana"/>
                <a:cs typeface="Verdana"/>
              </a:rPr>
              <a:t>is</a:t>
            </a:r>
            <a:r>
              <a:rPr sz="2300" spc="-130" dirty="0">
                <a:solidFill>
                  <a:srgbClr val="E1ECFB"/>
                </a:solidFill>
                <a:latin typeface="Verdana"/>
                <a:cs typeface="Verdana"/>
              </a:rPr>
              <a:t> </a:t>
            </a:r>
            <a:r>
              <a:rPr sz="2300" dirty="0">
                <a:solidFill>
                  <a:srgbClr val="E1ECFB"/>
                </a:solidFill>
                <a:latin typeface="Verdana"/>
                <a:cs typeface="Verdana"/>
              </a:rPr>
              <a:t>an</a:t>
            </a:r>
            <a:r>
              <a:rPr sz="2300" spc="-135" dirty="0">
                <a:solidFill>
                  <a:srgbClr val="E1ECFB"/>
                </a:solidFill>
                <a:latin typeface="Verdana"/>
                <a:cs typeface="Verdana"/>
              </a:rPr>
              <a:t> </a:t>
            </a:r>
            <a:r>
              <a:rPr sz="2300" spc="-20" dirty="0">
                <a:solidFill>
                  <a:srgbClr val="E1ECFB"/>
                </a:solidFill>
                <a:latin typeface="Verdana"/>
                <a:cs typeface="Verdana"/>
              </a:rPr>
              <a:t>also</a:t>
            </a:r>
            <a:r>
              <a:rPr sz="2300" spc="-130" dirty="0">
                <a:solidFill>
                  <a:srgbClr val="E1ECFB"/>
                </a:solidFill>
                <a:latin typeface="Verdana"/>
                <a:cs typeface="Verdana"/>
              </a:rPr>
              <a:t> </a:t>
            </a:r>
            <a:r>
              <a:rPr sz="2300" dirty="0">
                <a:solidFill>
                  <a:srgbClr val="E1ECFB"/>
                </a:solidFill>
                <a:latin typeface="Verdana"/>
                <a:cs typeface="Verdana"/>
              </a:rPr>
              <a:t>Special</a:t>
            </a:r>
            <a:r>
              <a:rPr sz="2300" spc="-130" dirty="0">
                <a:solidFill>
                  <a:srgbClr val="E1ECFB"/>
                </a:solidFill>
                <a:latin typeface="Verdana"/>
                <a:cs typeface="Verdana"/>
              </a:rPr>
              <a:t> </a:t>
            </a:r>
            <a:r>
              <a:rPr sz="2300" spc="-10" dirty="0">
                <a:solidFill>
                  <a:srgbClr val="E1ECFB"/>
                </a:solidFill>
                <a:latin typeface="Verdana"/>
                <a:cs typeface="Verdana"/>
              </a:rPr>
              <a:t>Advisor</a:t>
            </a:r>
            <a:r>
              <a:rPr sz="2300" spc="-130" dirty="0">
                <a:solidFill>
                  <a:srgbClr val="E1ECFB"/>
                </a:solidFill>
                <a:latin typeface="Verdana"/>
                <a:cs typeface="Verdana"/>
              </a:rPr>
              <a:t> </a:t>
            </a:r>
            <a:r>
              <a:rPr sz="2300" spc="80" dirty="0">
                <a:solidFill>
                  <a:srgbClr val="E1ECFB"/>
                </a:solidFill>
                <a:latin typeface="Verdana"/>
                <a:cs typeface="Verdana"/>
              </a:rPr>
              <a:t>on</a:t>
            </a:r>
            <a:r>
              <a:rPr sz="2300" spc="-130" dirty="0">
                <a:solidFill>
                  <a:srgbClr val="E1ECFB"/>
                </a:solidFill>
                <a:latin typeface="Verdana"/>
                <a:cs typeface="Verdana"/>
              </a:rPr>
              <a:t> </a:t>
            </a:r>
            <a:r>
              <a:rPr sz="2300" dirty="0">
                <a:solidFill>
                  <a:srgbClr val="E1ECFB"/>
                </a:solidFill>
                <a:latin typeface="Verdana"/>
                <a:cs typeface="Verdana"/>
              </a:rPr>
              <a:t>Digital</a:t>
            </a:r>
            <a:r>
              <a:rPr sz="2300" spc="-130" dirty="0">
                <a:solidFill>
                  <a:srgbClr val="E1ECFB"/>
                </a:solidFill>
                <a:latin typeface="Verdana"/>
                <a:cs typeface="Verdana"/>
              </a:rPr>
              <a:t> </a:t>
            </a:r>
            <a:r>
              <a:rPr sz="2300" dirty="0">
                <a:solidFill>
                  <a:srgbClr val="E1ECFB"/>
                </a:solidFill>
                <a:latin typeface="Verdana"/>
                <a:cs typeface="Verdana"/>
              </a:rPr>
              <a:t>Innovation</a:t>
            </a:r>
            <a:r>
              <a:rPr sz="2300" spc="-135" dirty="0">
                <a:solidFill>
                  <a:srgbClr val="E1ECFB"/>
                </a:solidFill>
                <a:latin typeface="Verdana"/>
                <a:cs typeface="Verdana"/>
              </a:rPr>
              <a:t> </a:t>
            </a:r>
            <a:r>
              <a:rPr sz="2300" spc="-25" dirty="0">
                <a:solidFill>
                  <a:srgbClr val="E1ECFB"/>
                </a:solidFill>
                <a:latin typeface="Verdana"/>
                <a:cs typeface="Verdana"/>
              </a:rPr>
              <a:t>at </a:t>
            </a:r>
            <a:r>
              <a:rPr sz="2300" spc="-10" dirty="0">
                <a:solidFill>
                  <a:srgbClr val="E1ECFB"/>
                </a:solidFill>
                <a:latin typeface="Verdana"/>
                <a:cs typeface="Verdana"/>
              </a:rPr>
              <a:t>Study</a:t>
            </a:r>
            <a:r>
              <a:rPr sz="2300" spc="-140" dirty="0">
                <a:solidFill>
                  <a:srgbClr val="E1ECFB"/>
                </a:solidFill>
                <a:latin typeface="Verdana"/>
                <a:cs typeface="Verdana"/>
              </a:rPr>
              <a:t> </a:t>
            </a:r>
            <a:r>
              <a:rPr sz="2300" dirty="0">
                <a:solidFill>
                  <a:srgbClr val="E1ECFB"/>
                </a:solidFill>
                <a:latin typeface="Verdana"/>
                <a:cs typeface="Verdana"/>
              </a:rPr>
              <a:t>Group</a:t>
            </a:r>
            <a:r>
              <a:rPr sz="2300" spc="-145" dirty="0">
                <a:solidFill>
                  <a:srgbClr val="E1ECFB"/>
                </a:solidFill>
                <a:latin typeface="Verdana"/>
                <a:cs typeface="Verdana"/>
              </a:rPr>
              <a:t> </a:t>
            </a:r>
            <a:r>
              <a:rPr sz="2300" spc="65" dirty="0">
                <a:solidFill>
                  <a:srgbClr val="E1ECFB"/>
                </a:solidFill>
                <a:latin typeface="Verdana"/>
                <a:cs typeface="Verdana"/>
              </a:rPr>
              <a:t>and</a:t>
            </a:r>
            <a:r>
              <a:rPr sz="2300" spc="-145" dirty="0">
                <a:solidFill>
                  <a:srgbClr val="E1ECFB"/>
                </a:solidFill>
                <a:latin typeface="Verdana"/>
                <a:cs typeface="Verdana"/>
              </a:rPr>
              <a:t> </a:t>
            </a:r>
            <a:r>
              <a:rPr sz="2300" spc="-35" dirty="0">
                <a:solidFill>
                  <a:srgbClr val="E1ECFB"/>
                </a:solidFill>
                <a:latin typeface="Verdana"/>
                <a:cs typeface="Verdana"/>
              </a:rPr>
              <a:t>a</a:t>
            </a:r>
            <a:r>
              <a:rPr sz="2300" spc="-140" dirty="0">
                <a:solidFill>
                  <a:srgbClr val="E1ECFB"/>
                </a:solidFill>
                <a:latin typeface="Verdana"/>
                <a:cs typeface="Verdana"/>
              </a:rPr>
              <a:t> </a:t>
            </a:r>
            <a:r>
              <a:rPr sz="2300" dirty="0">
                <a:solidFill>
                  <a:srgbClr val="E1ECFB"/>
                </a:solidFill>
                <a:latin typeface="Verdana"/>
                <a:cs typeface="Verdana"/>
              </a:rPr>
              <a:t>trustee</a:t>
            </a:r>
            <a:r>
              <a:rPr sz="2300" spc="-145" dirty="0">
                <a:solidFill>
                  <a:srgbClr val="E1ECFB"/>
                </a:solidFill>
                <a:latin typeface="Verdana"/>
                <a:cs typeface="Verdana"/>
              </a:rPr>
              <a:t> </a:t>
            </a:r>
            <a:r>
              <a:rPr sz="2300" dirty="0">
                <a:solidFill>
                  <a:srgbClr val="E1ECFB"/>
                </a:solidFill>
                <a:latin typeface="Verdana"/>
                <a:cs typeface="Verdana"/>
              </a:rPr>
              <a:t>of</a:t>
            </a:r>
            <a:r>
              <a:rPr sz="2300" spc="-140" dirty="0">
                <a:solidFill>
                  <a:srgbClr val="E1ECFB"/>
                </a:solidFill>
                <a:latin typeface="Verdana"/>
                <a:cs typeface="Verdana"/>
              </a:rPr>
              <a:t> </a:t>
            </a:r>
            <a:r>
              <a:rPr sz="2300" spc="50" dirty="0">
                <a:solidFill>
                  <a:srgbClr val="E1ECFB"/>
                </a:solidFill>
                <a:latin typeface="Verdana"/>
                <a:cs typeface="Verdana"/>
              </a:rPr>
              <a:t>the</a:t>
            </a:r>
            <a:r>
              <a:rPr sz="2300" spc="-140" dirty="0">
                <a:solidFill>
                  <a:srgbClr val="E1ECFB"/>
                </a:solidFill>
                <a:latin typeface="Verdana"/>
                <a:cs typeface="Verdana"/>
              </a:rPr>
              <a:t> </a:t>
            </a:r>
            <a:r>
              <a:rPr sz="2300" dirty="0">
                <a:solidFill>
                  <a:srgbClr val="E1ECFB"/>
                </a:solidFill>
                <a:latin typeface="Verdana"/>
                <a:cs typeface="Verdana"/>
              </a:rPr>
              <a:t>British</a:t>
            </a:r>
            <a:r>
              <a:rPr sz="2300" spc="-145" dirty="0">
                <a:solidFill>
                  <a:srgbClr val="E1ECFB"/>
                </a:solidFill>
                <a:latin typeface="Verdana"/>
                <a:cs typeface="Verdana"/>
              </a:rPr>
              <a:t> </a:t>
            </a:r>
            <a:r>
              <a:rPr sz="2300" spc="-10" dirty="0">
                <a:solidFill>
                  <a:srgbClr val="E1ECFB"/>
                </a:solidFill>
                <a:latin typeface="Verdana"/>
                <a:cs typeface="Verdana"/>
              </a:rPr>
              <a:t>Council.</a:t>
            </a:r>
            <a:endParaRPr sz="2300">
              <a:latin typeface="Verdana"/>
              <a:cs typeface="Verdana"/>
            </a:endParaRPr>
          </a:p>
        </p:txBody>
      </p:sp>
      <p:grpSp>
        <p:nvGrpSpPr>
          <p:cNvPr id="7" name="object 7"/>
          <p:cNvGrpSpPr/>
          <p:nvPr/>
        </p:nvGrpSpPr>
        <p:grpSpPr>
          <a:xfrm>
            <a:off x="11762753" y="292042"/>
            <a:ext cx="6523081" cy="9994956"/>
            <a:chOff x="11762753" y="292042"/>
            <a:chExt cx="6523081" cy="9994956"/>
          </a:xfrm>
        </p:grpSpPr>
        <p:pic>
          <p:nvPicPr>
            <p:cNvPr id="8" name="object 8"/>
            <p:cNvPicPr/>
            <p:nvPr/>
          </p:nvPicPr>
          <p:blipFill>
            <a:blip r:embed="rId3" cstate="print"/>
            <a:stretch>
              <a:fillRect/>
            </a:stretch>
          </p:blipFill>
          <p:spPr>
            <a:xfrm>
              <a:off x="16782622" y="292042"/>
              <a:ext cx="1503212" cy="1969726"/>
            </a:xfrm>
            <a:prstGeom prst="rect">
              <a:avLst/>
            </a:prstGeom>
          </p:spPr>
        </p:pic>
        <p:pic>
          <p:nvPicPr>
            <p:cNvPr id="9" name="object 9"/>
            <p:cNvPicPr/>
            <p:nvPr/>
          </p:nvPicPr>
          <p:blipFill>
            <a:blip r:embed="rId4" cstate="print"/>
            <a:stretch>
              <a:fillRect/>
            </a:stretch>
          </p:blipFill>
          <p:spPr>
            <a:xfrm>
              <a:off x="11762753" y="2619611"/>
              <a:ext cx="6362699" cy="6362697"/>
            </a:xfrm>
            <a:prstGeom prst="rect">
              <a:avLst/>
            </a:prstGeom>
          </p:spPr>
        </p:pic>
        <p:pic>
          <p:nvPicPr>
            <p:cNvPr id="10" name="object 10"/>
            <p:cNvPicPr/>
            <p:nvPr/>
          </p:nvPicPr>
          <p:blipFill>
            <a:blip r:embed="rId5" cstate="print"/>
            <a:stretch>
              <a:fillRect/>
            </a:stretch>
          </p:blipFill>
          <p:spPr>
            <a:xfrm>
              <a:off x="16374069" y="8535618"/>
              <a:ext cx="1751383" cy="175138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95105" y="-110823"/>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1F4F5"/>
          </a:solidFill>
        </p:spPr>
        <p:txBody>
          <a:bodyPr wrap="square" lIns="0" tIns="0" rIns="0" bIns="0" rtlCol="0"/>
          <a:lstStyle/>
          <a:p>
            <a:endParaRPr/>
          </a:p>
        </p:txBody>
      </p:sp>
      <p:sp>
        <p:nvSpPr>
          <p:cNvPr id="3" name="object 3"/>
          <p:cNvSpPr/>
          <p:nvPr/>
        </p:nvSpPr>
        <p:spPr>
          <a:xfrm>
            <a:off x="17662458" y="3743627"/>
            <a:ext cx="626110" cy="2578100"/>
          </a:xfrm>
          <a:custGeom>
            <a:avLst/>
            <a:gdLst/>
            <a:ahLst/>
            <a:cxnLst/>
            <a:rect l="l" t="t" r="r" b="b"/>
            <a:pathLst>
              <a:path w="626109" h="2578100">
                <a:moveTo>
                  <a:pt x="625525" y="0"/>
                </a:moveTo>
                <a:lnTo>
                  <a:pt x="0" y="0"/>
                </a:lnTo>
                <a:lnTo>
                  <a:pt x="0" y="1407698"/>
                </a:lnTo>
                <a:lnTo>
                  <a:pt x="817" y="1456090"/>
                </a:lnTo>
                <a:lnTo>
                  <a:pt x="3248" y="1504070"/>
                </a:lnTo>
                <a:lnTo>
                  <a:pt x="7269" y="1551612"/>
                </a:lnTo>
                <a:lnTo>
                  <a:pt x="12851" y="1598689"/>
                </a:lnTo>
                <a:lnTo>
                  <a:pt x="19970" y="1645276"/>
                </a:lnTo>
                <a:lnTo>
                  <a:pt x="28599" y="1691346"/>
                </a:lnTo>
                <a:lnTo>
                  <a:pt x="38711" y="1736873"/>
                </a:lnTo>
                <a:lnTo>
                  <a:pt x="50281" y="1781831"/>
                </a:lnTo>
                <a:lnTo>
                  <a:pt x="63282" y="1826195"/>
                </a:lnTo>
                <a:lnTo>
                  <a:pt x="77688" y="1869938"/>
                </a:lnTo>
                <a:lnTo>
                  <a:pt x="93472" y="1913033"/>
                </a:lnTo>
                <a:lnTo>
                  <a:pt x="110609" y="1955456"/>
                </a:lnTo>
                <a:lnTo>
                  <a:pt x="129072" y="1997179"/>
                </a:lnTo>
                <a:lnTo>
                  <a:pt x="148835" y="2038177"/>
                </a:lnTo>
                <a:lnTo>
                  <a:pt x="169871" y="2078423"/>
                </a:lnTo>
                <a:lnTo>
                  <a:pt x="192155" y="2117892"/>
                </a:lnTo>
                <a:lnTo>
                  <a:pt x="215659" y="2156558"/>
                </a:lnTo>
                <a:lnTo>
                  <a:pt x="240358" y="2194393"/>
                </a:lnTo>
                <a:lnTo>
                  <a:pt x="266226" y="2231373"/>
                </a:lnTo>
                <a:lnTo>
                  <a:pt x="293236" y="2267471"/>
                </a:lnTo>
                <a:lnTo>
                  <a:pt x="321361" y="2302662"/>
                </a:lnTo>
                <a:lnTo>
                  <a:pt x="350577" y="2336918"/>
                </a:lnTo>
                <a:lnTo>
                  <a:pt x="380855" y="2370214"/>
                </a:lnTo>
                <a:lnTo>
                  <a:pt x="412171" y="2402524"/>
                </a:lnTo>
                <a:lnTo>
                  <a:pt x="444498" y="2433821"/>
                </a:lnTo>
                <a:lnTo>
                  <a:pt x="477809" y="2464080"/>
                </a:lnTo>
                <a:lnTo>
                  <a:pt x="512078" y="2493275"/>
                </a:lnTo>
                <a:lnTo>
                  <a:pt x="547280" y="2521379"/>
                </a:lnTo>
                <a:lnTo>
                  <a:pt x="583387" y="2548367"/>
                </a:lnTo>
                <a:lnTo>
                  <a:pt x="620374" y="2574211"/>
                </a:lnTo>
                <a:lnTo>
                  <a:pt x="625525" y="2577571"/>
                </a:lnTo>
                <a:lnTo>
                  <a:pt x="625525" y="0"/>
                </a:lnTo>
                <a:close/>
              </a:path>
            </a:pathLst>
          </a:custGeom>
          <a:solidFill>
            <a:srgbClr val="5800FF"/>
          </a:solidFill>
        </p:spPr>
        <p:txBody>
          <a:bodyPr wrap="square" lIns="0" tIns="0" rIns="0" bIns="0" rtlCol="0"/>
          <a:lstStyle/>
          <a:p>
            <a:endParaRPr/>
          </a:p>
        </p:txBody>
      </p:sp>
      <p:sp>
        <p:nvSpPr>
          <p:cNvPr id="4" name="object 4"/>
          <p:cNvSpPr/>
          <p:nvPr/>
        </p:nvSpPr>
        <p:spPr>
          <a:xfrm>
            <a:off x="18010840" y="7612701"/>
            <a:ext cx="277495" cy="694690"/>
          </a:xfrm>
          <a:custGeom>
            <a:avLst/>
            <a:gdLst/>
            <a:ahLst/>
            <a:cxnLst/>
            <a:rect l="l" t="t" r="r" b="b"/>
            <a:pathLst>
              <a:path w="277494" h="694690">
                <a:moveTo>
                  <a:pt x="277143" y="0"/>
                </a:moveTo>
                <a:lnTo>
                  <a:pt x="227859" y="15005"/>
                </a:lnTo>
                <a:lnTo>
                  <a:pt x="180489" y="37412"/>
                </a:lnTo>
                <a:lnTo>
                  <a:pt x="136924" y="66519"/>
                </a:lnTo>
                <a:lnTo>
                  <a:pt x="98099" y="101711"/>
                </a:lnTo>
                <a:lnTo>
                  <a:pt x="64856" y="142206"/>
                </a:lnTo>
                <a:lnTo>
                  <a:pt x="37918" y="187158"/>
                </a:lnTo>
                <a:lnTo>
                  <a:pt x="17866" y="235560"/>
                </a:lnTo>
                <a:lnTo>
                  <a:pt x="5136" y="286398"/>
                </a:lnTo>
                <a:lnTo>
                  <a:pt x="0" y="338537"/>
                </a:lnTo>
                <a:lnTo>
                  <a:pt x="0" y="356021"/>
                </a:lnTo>
                <a:lnTo>
                  <a:pt x="5136" y="408159"/>
                </a:lnTo>
                <a:lnTo>
                  <a:pt x="17866" y="458998"/>
                </a:lnTo>
                <a:lnTo>
                  <a:pt x="37918" y="507400"/>
                </a:lnTo>
                <a:lnTo>
                  <a:pt x="64856" y="552351"/>
                </a:lnTo>
                <a:lnTo>
                  <a:pt x="98099" y="592846"/>
                </a:lnTo>
                <a:lnTo>
                  <a:pt x="136924" y="628038"/>
                </a:lnTo>
                <a:lnTo>
                  <a:pt x="180489" y="657148"/>
                </a:lnTo>
                <a:lnTo>
                  <a:pt x="227859" y="679554"/>
                </a:lnTo>
                <a:lnTo>
                  <a:pt x="277143" y="694560"/>
                </a:lnTo>
                <a:lnTo>
                  <a:pt x="277143" y="0"/>
                </a:lnTo>
                <a:close/>
              </a:path>
            </a:pathLst>
          </a:custGeom>
          <a:solidFill>
            <a:srgbClr val="034597"/>
          </a:solidFill>
        </p:spPr>
        <p:txBody>
          <a:bodyPr wrap="square" lIns="0" tIns="0" rIns="0" bIns="0" rtlCol="0"/>
          <a:lstStyle/>
          <a:p>
            <a:endParaRPr/>
          </a:p>
        </p:txBody>
      </p:sp>
      <p:sp>
        <p:nvSpPr>
          <p:cNvPr id="5" name="object 5"/>
          <p:cNvSpPr/>
          <p:nvPr/>
        </p:nvSpPr>
        <p:spPr>
          <a:xfrm>
            <a:off x="15712476" y="0"/>
            <a:ext cx="2575560" cy="1025525"/>
          </a:xfrm>
          <a:custGeom>
            <a:avLst/>
            <a:gdLst/>
            <a:ahLst/>
            <a:cxnLst/>
            <a:rect l="l" t="t" r="r" b="b"/>
            <a:pathLst>
              <a:path w="2575559" h="1025525">
                <a:moveTo>
                  <a:pt x="2575521" y="0"/>
                </a:moveTo>
                <a:lnTo>
                  <a:pt x="2575521" y="1025350"/>
                </a:lnTo>
                <a:lnTo>
                  <a:pt x="1258768" y="1025350"/>
                </a:lnTo>
                <a:lnTo>
                  <a:pt x="1211227" y="1021358"/>
                </a:lnTo>
                <a:lnTo>
                  <a:pt x="1164149" y="1015775"/>
                </a:lnTo>
                <a:lnTo>
                  <a:pt x="1117563" y="1008656"/>
                </a:lnTo>
                <a:lnTo>
                  <a:pt x="1071493" y="1000027"/>
                </a:lnTo>
                <a:lnTo>
                  <a:pt x="1025965" y="989915"/>
                </a:lnTo>
                <a:lnTo>
                  <a:pt x="981007" y="978345"/>
                </a:lnTo>
                <a:lnTo>
                  <a:pt x="936643" y="965344"/>
                </a:lnTo>
                <a:lnTo>
                  <a:pt x="892901" y="950938"/>
                </a:lnTo>
                <a:lnTo>
                  <a:pt x="849805" y="935154"/>
                </a:lnTo>
                <a:lnTo>
                  <a:pt x="807383" y="918017"/>
                </a:lnTo>
                <a:lnTo>
                  <a:pt x="765659" y="899554"/>
                </a:lnTo>
                <a:lnTo>
                  <a:pt x="724662" y="879791"/>
                </a:lnTo>
                <a:lnTo>
                  <a:pt x="684415" y="858755"/>
                </a:lnTo>
                <a:lnTo>
                  <a:pt x="644946" y="836472"/>
                </a:lnTo>
                <a:lnTo>
                  <a:pt x="606281" y="812967"/>
                </a:lnTo>
                <a:lnTo>
                  <a:pt x="568445" y="788268"/>
                </a:lnTo>
                <a:lnTo>
                  <a:pt x="531465" y="762400"/>
                </a:lnTo>
                <a:lnTo>
                  <a:pt x="495367" y="735391"/>
                </a:lnTo>
                <a:lnTo>
                  <a:pt x="460177" y="707265"/>
                </a:lnTo>
                <a:lnTo>
                  <a:pt x="425921" y="678050"/>
                </a:lnTo>
                <a:lnTo>
                  <a:pt x="392625" y="647771"/>
                </a:lnTo>
                <a:lnTo>
                  <a:pt x="360315" y="616455"/>
                </a:lnTo>
                <a:lnTo>
                  <a:pt x="329017" y="584128"/>
                </a:lnTo>
                <a:lnTo>
                  <a:pt x="298758" y="550817"/>
                </a:lnTo>
                <a:lnTo>
                  <a:pt x="269563" y="516548"/>
                </a:lnTo>
                <a:lnTo>
                  <a:pt x="241459" y="481346"/>
                </a:lnTo>
                <a:lnTo>
                  <a:pt x="214472" y="445239"/>
                </a:lnTo>
                <a:lnTo>
                  <a:pt x="188627" y="408252"/>
                </a:lnTo>
                <a:lnTo>
                  <a:pt x="163951" y="370413"/>
                </a:lnTo>
                <a:lnTo>
                  <a:pt x="140470" y="331746"/>
                </a:lnTo>
                <a:lnTo>
                  <a:pt x="118210" y="292278"/>
                </a:lnTo>
                <a:lnTo>
                  <a:pt x="97197" y="252036"/>
                </a:lnTo>
                <a:lnTo>
                  <a:pt x="77457" y="211046"/>
                </a:lnTo>
                <a:lnTo>
                  <a:pt x="59016" y="169335"/>
                </a:lnTo>
                <a:lnTo>
                  <a:pt x="41901" y="126927"/>
                </a:lnTo>
                <a:lnTo>
                  <a:pt x="26137" y="83850"/>
                </a:lnTo>
                <a:lnTo>
                  <a:pt x="11751" y="40131"/>
                </a:lnTo>
                <a:lnTo>
                  <a:pt x="0" y="0"/>
                </a:lnTo>
                <a:lnTo>
                  <a:pt x="2575521" y="0"/>
                </a:lnTo>
                <a:close/>
              </a:path>
            </a:pathLst>
          </a:custGeom>
          <a:solidFill>
            <a:srgbClr val="034597"/>
          </a:solidFill>
        </p:spPr>
        <p:txBody>
          <a:bodyPr wrap="square" lIns="0" tIns="0" rIns="0" bIns="0" rtlCol="0"/>
          <a:lstStyle/>
          <a:p>
            <a:endParaRPr/>
          </a:p>
        </p:txBody>
      </p:sp>
      <p:sp>
        <p:nvSpPr>
          <p:cNvPr id="6" name="object 6"/>
          <p:cNvSpPr/>
          <p:nvPr/>
        </p:nvSpPr>
        <p:spPr>
          <a:xfrm>
            <a:off x="13902931" y="0"/>
            <a:ext cx="712470" cy="680720"/>
          </a:xfrm>
          <a:custGeom>
            <a:avLst/>
            <a:gdLst/>
            <a:ahLst/>
            <a:cxnLst/>
            <a:rect l="l" t="t" r="r" b="b"/>
            <a:pathLst>
              <a:path w="712469" h="680720">
                <a:moveTo>
                  <a:pt x="712060" y="315473"/>
                </a:moveTo>
                <a:lnTo>
                  <a:pt x="712060" y="332956"/>
                </a:lnTo>
                <a:lnTo>
                  <a:pt x="711200" y="350410"/>
                </a:lnTo>
                <a:lnTo>
                  <a:pt x="703512" y="402248"/>
                </a:lnTo>
                <a:lnTo>
                  <a:pt x="688304" y="452385"/>
                </a:lnTo>
                <a:lnTo>
                  <a:pt x="665897" y="499755"/>
                </a:lnTo>
                <a:lnTo>
                  <a:pt x="636789" y="543320"/>
                </a:lnTo>
                <a:lnTo>
                  <a:pt x="601597" y="582145"/>
                </a:lnTo>
                <a:lnTo>
                  <a:pt x="561102" y="615388"/>
                </a:lnTo>
                <a:lnTo>
                  <a:pt x="516151" y="642326"/>
                </a:lnTo>
                <a:lnTo>
                  <a:pt x="467748" y="662378"/>
                </a:lnTo>
                <a:lnTo>
                  <a:pt x="416910" y="675108"/>
                </a:lnTo>
                <a:lnTo>
                  <a:pt x="364772" y="680245"/>
                </a:lnTo>
                <a:lnTo>
                  <a:pt x="347288" y="680245"/>
                </a:lnTo>
                <a:lnTo>
                  <a:pt x="295149" y="675108"/>
                </a:lnTo>
                <a:lnTo>
                  <a:pt x="244311" y="662378"/>
                </a:lnTo>
                <a:lnTo>
                  <a:pt x="195909" y="642326"/>
                </a:lnTo>
                <a:lnTo>
                  <a:pt x="150957" y="615388"/>
                </a:lnTo>
                <a:lnTo>
                  <a:pt x="110462" y="582145"/>
                </a:lnTo>
                <a:lnTo>
                  <a:pt x="75270" y="543320"/>
                </a:lnTo>
                <a:lnTo>
                  <a:pt x="46160" y="499755"/>
                </a:lnTo>
                <a:lnTo>
                  <a:pt x="23755" y="452385"/>
                </a:lnTo>
                <a:lnTo>
                  <a:pt x="8546" y="402248"/>
                </a:lnTo>
                <a:lnTo>
                  <a:pt x="857" y="350410"/>
                </a:lnTo>
                <a:lnTo>
                  <a:pt x="0" y="332956"/>
                </a:lnTo>
                <a:lnTo>
                  <a:pt x="0" y="315473"/>
                </a:lnTo>
                <a:lnTo>
                  <a:pt x="5135" y="263334"/>
                </a:lnTo>
                <a:lnTo>
                  <a:pt x="17868" y="212496"/>
                </a:lnTo>
                <a:lnTo>
                  <a:pt x="37918" y="164093"/>
                </a:lnTo>
                <a:lnTo>
                  <a:pt x="64858" y="119142"/>
                </a:lnTo>
                <a:lnTo>
                  <a:pt x="98099" y="78647"/>
                </a:lnTo>
                <a:lnTo>
                  <a:pt x="136924" y="43455"/>
                </a:lnTo>
                <a:lnTo>
                  <a:pt x="180489" y="14343"/>
                </a:lnTo>
                <a:lnTo>
                  <a:pt x="208717" y="0"/>
                </a:lnTo>
                <a:lnTo>
                  <a:pt x="503343" y="0"/>
                </a:lnTo>
                <a:lnTo>
                  <a:pt x="546561" y="23328"/>
                </a:lnTo>
                <a:lnTo>
                  <a:pt x="588651" y="54547"/>
                </a:lnTo>
                <a:lnTo>
                  <a:pt x="625697" y="91594"/>
                </a:lnTo>
                <a:lnTo>
                  <a:pt x="656915" y="133683"/>
                </a:lnTo>
                <a:lnTo>
                  <a:pt x="681614" y="179891"/>
                </a:lnTo>
                <a:lnTo>
                  <a:pt x="699265" y="229228"/>
                </a:lnTo>
                <a:lnTo>
                  <a:pt x="709488" y="280619"/>
                </a:lnTo>
                <a:lnTo>
                  <a:pt x="712060" y="315473"/>
                </a:lnTo>
                <a:close/>
              </a:path>
            </a:pathLst>
          </a:custGeom>
          <a:solidFill>
            <a:srgbClr val="5800FF"/>
          </a:solidFill>
        </p:spPr>
        <p:txBody>
          <a:bodyPr wrap="square" lIns="0" tIns="0" rIns="0" bIns="0" rtlCol="0"/>
          <a:lstStyle/>
          <a:p>
            <a:endParaRPr/>
          </a:p>
        </p:txBody>
      </p:sp>
      <p:sp>
        <p:nvSpPr>
          <p:cNvPr id="7" name="object 7"/>
          <p:cNvSpPr/>
          <p:nvPr/>
        </p:nvSpPr>
        <p:spPr>
          <a:xfrm>
            <a:off x="17259300" y="2016257"/>
            <a:ext cx="1028700" cy="977900"/>
          </a:xfrm>
          <a:custGeom>
            <a:avLst/>
            <a:gdLst/>
            <a:ahLst/>
            <a:cxnLst/>
            <a:rect l="l" t="t" r="r" b="b"/>
            <a:pathLst>
              <a:path w="1028700" h="977900">
                <a:moveTo>
                  <a:pt x="1028699" y="0"/>
                </a:moveTo>
                <a:lnTo>
                  <a:pt x="0" y="0"/>
                </a:lnTo>
                <a:lnTo>
                  <a:pt x="1198" y="48815"/>
                </a:lnTo>
                <a:lnTo>
                  <a:pt x="4752" y="97008"/>
                </a:lnTo>
                <a:lnTo>
                  <a:pt x="10606" y="144521"/>
                </a:lnTo>
                <a:lnTo>
                  <a:pt x="18705" y="191299"/>
                </a:lnTo>
                <a:lnTo>
                  <a:pt x="28991" y="237286"/>
                </a:lnTo>
                <a:lnTo>
                  <a:pt x="41410" y="282427"/>
                </a:lnTo>
                <a:lnTo>
                  <a:pt x="55905" y="326665"/>
                </a:lnTo>
                <a:lnTo>
                  <a:pt x="72419" y="369944"/>
                </a:lnTo>
                <a:lnTo>
                  <a:pt x="90897" y="412210"/>
                </a:lnTo>
                <a:lnTo>
                  <a:pt x="111282" y="453406"/>
                </a:lnTo>
                <a:lnTo>
                  <a:pt x="133518" y="493477"/>
                </a:lnTo>
                <a:lnTo>
                  <a:pt x="157550" y="532366"/>
                </a:lnTo>
                <a:lnTo>
                  <a:pt x="183320" y="570018"/>
                </a:lnTo>
                <a:lnTo>
                  <a:pt x="210772" y="606377"/>
                </a:lnTo>
                <a:lnTo>
                  <a:pt x="239851" y="641387"/>
                </a:lnTo>
                <a:lnTo>
                  <a:pt x="270500" y="674993"/>
                </a:lnTo>
                <a:lnTo>
                  <a:pt x="302664" y="707139"/>
                </a:lnTo>
                <a:lnTo>
                  <a:pt x="336285" y="737769"/>
                </a:lnTo>
                <a:lnTo>
                  <a:pt x="371308" y="766826"/>
                </a:lnTo>
                <a:lnTo>
                  <a:pt x="407677" y="794257"/>
                </a:lnTo>
                <a:lnTo>
                  <a:pt x="445335" y="820003"/>
                </a:lnTo>
                <a:lnTo>
                  <a:pt x="484226" y="844011"/>
                </a:lnTo>
                <a:lnTo>
                  <a:pt x="524294" y="866224"/>
                </a:lnTo>
                <a:lnTo>
                  <a:pt x="565483" y="886586"/>
                </a:lnTo>
                <a:lnTo>
                  <a:pt x="607737" y="905041"/>
                </a:lnTo>
                <a:lnTo>
                  <a:pt x="651000" y="921534"/>
                </a:lnTo>
                <a:lnTo>
                  <a:pt x="695214" y="936009"/>
                </a:lnTo>
                <a:lnTo>
                  <a:pt x="740325" y="948410"/>
                </a:lnTo>
                <a:lnTo>
                  <a:pt x="786276" y="958682"/>
                </a:lnTo>
                <a:lnTo>
                  <a:pt x="833011" y="966768"/>
                </a:lnTo>
                <a:lnTo>
                  <a:pt x="880473" y="972612"/>
                </a:lnTo>
                <a:lnTo>
                  <a:pt x="928607" y="976160"/>
                </a:lnTo>
                <a:lnTo>
                  <a:pt x="977356" y="977355"/>
                </a:lnTo>
                <a:lnTo>
                  <a:pt x="1026172" y="976158"/>
                </a:lnTo>
                <a:lnTo>
                  <a:pt x="1028699" y="975972"/>
                </a:lnTo>
                <a:lnTo>
                  <a:pt x="1028699" y="0"/>
                </a:lnTo>
                <a:close/>
              </a:path>
            </a:pathLst>
          </a:custGeom>
          <a:solidFill>
            <a:srgbClr val="034597"/>
          </a:solidFill>
        </p:spPr>
        <p:txBody>
          <a:bodyPr wrap="square" lIns="0" tIns="0" rIns="0" bIns="0" rtlCol="0"/>
          <a:lstStyle/>
          <a:p>
            <a:endParaRPr/>
          </a:p>
        </p:txBody>
      </p:sp>
      <p:sp>
        <p:nvSpPr>
          <p:cNvPr id="8" name="object 8"/>
          <p:cNvSpPr/>
          <p:nvPr/>
        </p:nvSpPr>
        <p:spPr>
          <a:xfrm>
            <a:off x="17751100" y="559591"/>
            <a:ext cx="537210" cy="971550"/>
          </a:xfrm>
          <a:custGeom>
            <a:avLst/>
            <a:gdLst/>
            <a:ahLst/>
            <a:cxnLst/>
            <a:rect l="l" t="t" r="r" b="b"/>
            <a:pathLst>
              <a:path w="537209" h="971550">
                <a:moveTo>
                  <a:pt x="485555" y="0"/>
                </a:moveTo>
                <a:lnTo>
                  <a:pt x="437959" y="2341"/>
                </a:lnTo>
                <a:lnTo>
                  <a:pt x="390825" y="9328"/>
                </a:lnTo>
                <a:lnTo>
                  <a:pt x="344603" y="20905"/>
                </a:lnTo>
                <a:lnTo>
                  <a:pt x="299740" y="36963"/>
                </a:lnTo>
                <a:lnTo>
                  <a:pt x="256665" y="57337"/>
                </a:lnTo>
                <a:lnTo>
                  <a:pt x="215791" y="81834"/>
                </a:lnTo>
                <a:lnTo>
                  <a:pt x="177524" y="110217"/>
                </a:lnTo>
                <a:lnTo>
                  <a:pt x="142216" y="142216"/>
                </a:lnTo>
                <a:lnTo>
                  <a:pt x="110217" y="177524"/>
                </a:lnTo>
                <a:lnTo>
                  <a:pt x="81834" y="215798"/>
                </a:lnTo>
                <a:lnTo>
                  <a:pt x="57329" y="256665"/>
                </a:lnTo>
                <a:lnTo>
                  <a:pt x="36963" y="299740"/>
                </a:lnTo>
                <a:lnTo>
                  <a:pt x="20905" y="344603"/>
                </a:lnTo>
                <a:lnTo>
                  <a:pt x="9328" y="390825"/>
                </a:lnTo>
                <a:lnTo>
                  <a:pt x="2334" y="437959"/>
                </a:lnTo>
                <a:lnTo>
                  <a:pt x="0" y="485555"/>
                </a:lnTo>
                <a:lnTo>
                  <a:pt x="146" y="497474"/>
                </a:lnTo>
                <a:lnTo>
                  <a:pt x="3649" y="544997"/>
                </a:lnTo>
                <a:lnTo>
                  <a:pt x="11799" y="591946"/>
                </a:lnTo>
                <a:lnTo>
                  <a:pt x="24507" y="637869"/>
                </a:lnTo>
                <a:lnTo>
                  <a:pt x="41657" y="682325"/>
                </a:lnTo>
                <a:lnTo>
                  <a:pt x="63080" y="724887"/>
                </a:lnTo>
                <a:lnTo>
                  <a:pt x="88574" y="765146"/>
                </a:lnTo>
                <a:lnTo>
                  <a:pt x="117890" y="802709"/>
                </a:lnTo>
                <a:lnTo>
                  <a:pt x="150746" y="837221"/>
                </a:lnTo>
                <a:lnTo>
                  <a:pt x="186828" y="868344"/>
                </a:lnTo>
                <a:lnTo>
                  <a:pt x="225788" y="895778"/>
                </a:lnTo>
                <a:lnTo>
                  <a:pt x="267247" y="919266"/>
                </a:lnTo>
                <a:lnTo>
                  <a:pt x="310808" y="938575"/>
                </a:lnTo>
                <a:lnTo>
                  <a:pt x="356054" y="953523"/>
                </a:lnTo>
                <a:lnTo>
                  <a:pt x="402544" y="963962"/>
                </a:lnTo>
                <a:lnTo>
                  <a:pt x="449839" y="969793"/>
                </a:lnTo>
                <a:lnTo>
                  <a:pt x="485555" y="971110"/>
                </a:lnTo>
                <a:lnTo>
                  <a:pt x="497474" y="970964"/>
                </a:lnTo>
                <a:lnTo>
                  <a:pt x="509379" y="970525"/>
                </a:lnTo>
                <a:lnTo>
                  <a:pt x="521271" y="969793"/>
                </a:lnTo>
                <a:lnTo>
                  <a:pt x="536898" y="968353"/>
                </a:lnTo>
                <a:lnTo>
                  <a:pt x="536898" y="2756"/>
                </a:lnTo>
                <a:lnTo>
                  <a:pt x="521271" y="1317"/>
                </a:lnTo>
                <a:lnTo>
                  <a:pt x="509379" y="585"/>
                </a:lnTo>
                <a:lnTo>
                  <a:pt x="497474" y="146"/>
                </a:lnTo>
                <a:lnTo>
                  <a:pt x="485555" y="0"/>
                </a:lnTo>
                <a:close/>
              </a:path>
            </a:pathLst>
          </a:custGeom>
          <a:solidFill>
            <a:srgbClr val="348CFE"/>
          </a:solidFill>
        </p:spPr>
        <p:txBody>
          <a:bodyPr wrap="square" lIns="0" tIns="0" rIns="0" bIns="0" rtlCol="0"/>
          <a:lstStyle/>
          <a:p>
            <a:endParaRPr/>
          </a:p>
        </p:txBody>
      </p:sp>
      <p:grpSp>
        <p:nvGrpSpPr>
          <p:cNvPr id="9" name="object 9"/>
          <p:cNvGrpSpPr/>
          <p:nvPr/>
        </p:nvGrpSpPr>
        <p:grpSpPr>
          <a:xfrm>
            <a:off x="15373350" y="0"/>
            <a:ext cx="2914650" cy="1937385"/>
            <a:chOff x="15373350" y="0"/>
            <a:chExt cx="2914650" cy="1937385"/>
          </a:xfrm>
        </p:grpSpPr>
        <p:sp>
          <p:nvSpPr>
            <p:cNvPr id="10" name="object 10"/>
            <p:cNvSpPr/>
            <p:nvPr/>
          </p:nvSpPr>
          <p:spPr>
            <a:xfrm>
              <a:off x="15373350" y="557698"/>
              <a:ext cx="1885950" cy="942975"/>
            </a:xfrm>
            <a:custGeom>
              <a:avLst/>
              <a:gdLst/>
              <a:ahLst/>
              <a:cxnLst/>
              <a:rect l="l" t="t" r="r" b="b"/>
              <a:pathLst>
                <a:path w="1885950" h="942975">
                  <a:moveTo>
                    <a:pt x="455099" y="942975"/>
                  </a:moveTo>
                  <a:lnTo>
                    <a:pt x="0" y="942975"/>
                  </a:lnTo>
                  <a:lnTo>
                    <a:pt x="1188" y="895980"/>
                  </a:lnTo>
                  <a:lnTo>
                    <a:pt x="4868" y="846561"/>
                  </a:lnTo>
                  <a:lnTo>
                    <a:pt x="10865" y="799369"/>
                  </a:lnTo>
                  <a:lnTo>
                    <a:pt x="19157" y="752932"/>
                  </a:lnTo>
                  <a:lnTo>
                    <a:pt x="29687" y="707310"/>
                  </a:lnTo>
                  <a:lnTo>
                    <a:pt x="42394" y="662562"/>
                  </a:lnTo>
                  <a:lnTo>
                    <a:pt x="57219" y="618748"/>
                  </a:lnTo>
                  <a:lnTo>
                    <a:pt x="74103" y="575926"/>
                  </a:lnTo>
                  <a:lnTo>
                    <a:pt x="92987" y="534156"/>
                  </a:lnTo>
                  <a:lnTo>
                    <a:pt x="113811" y="493496"/>
                  </a:lnTo>
                  <a:lnTo>
                    <a:pt x="136517" y="454007"/>
                  </a:lnTo>
                  <a:lnTo>
                    <a:pt x="161045" y="415748"/>
                  </a:lnTo>
                  <a:lnTo>
                    <a:pt x="187335" y="378777"/>
                  </a:lnTo>
                  <a:lnTo>
                    <a:pt x="215329" y="343155"/>
                  </a:lnTo>
                  <a:lnTo>
                    <a:pt x="244967" y="308939"/>
                  </a:lnTo>
                  <a:lnTo>
                    <a:pt x="276190" y="276190"/>
                  </a:lnTo>
                  <a:lnTo>
                    <a:pt x="308939" y="244967"/>
                  </a:lnTo>
                  <a:lnTo>
                    <a:pt x="343155" y="215329"/>
                  </a:lnTo>
                  <a:lnTo>
                    <a:pt x="378777" y="187335"/>
                  </a:lnTo>
                  <a:lnTo>
                    <a:pt x="415748" y="161045"/>
                  </a:lnTo>
                  <a:lnTo>
                    <a:pt x="454007" y="136517"/>
                  </a:lnTo>
                  <a:lnTo>
                    <a:pt x="493496" y="113811"/>
                  </a:lnTo>
                  <a:lnTo>
                    <a:pt x="534156" y="92987"/>
                  </a:lnTo>
                  <a:lnTo>
                    <a:pt x="575926" y="74103"/>
                  </a:lnTo>
                  <a:lnTo>
                    <a:pt x="618748" y="57219"/>
                  </a:lnTo>
                  <a:lnTo>
                    <a:pt x="662562" y="42394"/>
                  </a:lnTo>
                  <a:lnTo>
                    <a:pt x="707310" y="29687"/>
                  </a:lnTo>
                  <a:lnTo>
                    <a:pt x="752932" y="19157"/>
                  </a:lnTo>
                  <a:lnTo>
                    <a:pt x="799369" y="10865"/>
                  </a:lnTo>
                  <a:lnTo>
                    <a:pt x="846561" y="4868"/>
                  </a:lnTo>
                  <a:lnTo>
                    <a:pt x="894449" y="1226"/>
                  </a:lnTo>
                  <a:lnTo>
                    <a:pt x="942975" y="0"/>
                  </a:lnTo>
                  <a:lnTo>
                    <a:pt x="991500" y="1226"/>
                  </a:lnTo>
                  <a:lnTo>
                    <a:pt x="1039389" y="4868"/>
                  </a:lnTo>
                  <a:lnTo>
                    <a:pt x="1086581" y="10865"/>
                  </a:lnTo>
                  <a:lnTo>
                    <a:pt x="1133017" y="19157"/>
                  </a:lnTo>
                  <a:lnTo>
                    <a:pt x="1178639" y="29687"/>
                  </a:lnTo>
                  <a:lnTo>
                    <a:pt x="1223387" y="42394"/>
                  </a:lnTo>
                  <a:lnTo>
                    <a:pt x="1267202" y="57219"/>
                  </a:lnTo>
                  <a:lnTo>
                    <a:pt x="1310024" y="74103"/>
                  </a:lnTo>
                  <a:lnTo>
                    <a:pt x="1351794" y="92987"/>
                  </a:lnTo>
                  <a:lnTo>
                    <a:pt x="1392453" y="113811"/>
                  </a:lnTo>
                  <a:lnTo>
                    <a:pt x="1431942" y="136517"/>
                  </a:lnTo>
                  <a:lnTo>
                    <a:pt x="1470202" y="161045"/>
                  </a:lnTo>
                  <a:lnTo>
                    <a:pt x="1507172" y="187335"/>
                  </a:lnTo>
                  <a:lnTo>
                    <a:pt x="1542795" y="215329"/>
                  </a:lnTo>
                  <a:lnTo>
                    <a:pt x="1577010" y="244967"/>
                  </a:lnTo>
                  <a:lnTo>
                    <a:pt x="1609759" y="276190"/>
                  </a:lnTo>
                  <a:lnTo>
                    <a:pt x="1640982" y="308939"/>
                  </a:lnTo>
                  <a:lnTo>
                    <a:pt x="1670620" y="343155"/>
                  </a:lnTo>
                  <a:lnTo>
                    <a:pt x="1698614" y="378777"/>
                  </a:lnTo>
                  <a:lnTo>
                    <a:pt x="1724905" y="415748"/>
                  </a:lnTo>
                  <a:lnTo>
                    <a:pt x="1749432" y="454007"/>
                  </a:lnTo>
                  <a:lnTo>
                    <a:pt x="1750059" y="455097"/>
                  </a:lnTo>
                  <a:lnTo>
                    <a:pt x="942975" y="455097"/>
                  </a:lnTo>
                  <a:lnTo>
                    <a:pt x="895995" y="457330"/>
                  </a:lnTo>
                  <a:lnTo>
                    <a:pt x="850277" y="463893"/>
                  </a:lnTo>
                  <a:lnTo>
                    <a:pt x="806027" y="474580"/>
                  </a:lnTo>
                  <a:lnTo>
                    <a:pt x="763447" y="489189"/>
                  </a:lnTo>
                  <a:lnTo>
                    <a:pt x="722744" y="507514"/>
                  </a:lnTo>
                  <a:lnTo>
                    <a:pt x="684121" y="529352"/>
                  </a:lnTo>
                  <a:lnTo>
                    <a:pt x="647783" y="554498"/>
                  </a:lnTo>
                  <a:lnTo>
                    <a:pt x="613935" y="582748"/>
                  </a:lnTo>
                  <a:lnTo>
                    <a:pt x="582781" y="613897"/>
                  </a:lnTo>
                  <a:lnTo>
                    <a:pt x="554527" y="647742"/>
                  </a:lnTo>
                  <a:lnTo>
                    <a:pt x="529375" y="684079"/>
                  </a:lnTo>
                  <a:lnTo>
                    <a:pt x="507532" y="722702"/>
                  </a:lnTo>
                  <a:lnTo>
                    <a:pt x="489202" y="763408"/>
                  </a:lnTo>
                  <a:lnTo>
                    <a:pt x="474589" y="805993"/>
                  </a:lnTo>
                  <a:lnTo>
                    <a:pt x="463897" y="850251"/>
                  </a:lnTo>
                  <a:lnTo>
                    <a:pt x="457332" y="895980"/>
                  </a:lnTo>
                  <a:lnTo>
                    <a:pt x="455099" y="942975"/>
                  </a:lnTo>
                  <a:close/>
                </a:path>
                <a:path w="1885950" h="942975">
                  <a:moveTo>
                    <a:pt x="1885950" y="942975"/>
                  </a:moveTo>
                  <a:lnTo>
                    <a:pt x="1430851" y="942975"/>
                  </a:lnTo>
                  <a:lnTo>
                    <a:pt x="1428618" y="895980"/>
                  </a:lnTo>
                  <a:lnTo>
                    <a:pt x="1422056" y="850251"/>
                  </a:lnTo>
                  <a:lnTo>
                    <a:pt x="1411368" y="805993"/>
                  </a:lnTo>
                  <a:lnTo>
                    <a:pt x="1396760" y="763408"/>
                  </a:lnTo>
                  <a:lnTo>
                    <a:pt x="1378435" y="722702"/>
                  </a:lnTo>
                  <a:lnTo>
                    <a:pt x="1356597" y="684079"/>
                  </a:lnTo>
                  <a:lnTo>
                    <a:pt x="1331451" y="647742"/>
                  </a:lnTo>
                  <a:lnTo>
                    <a:pt x="1303201" y="613897"/>
                  </a:lnTo>
                  <a:lnTo>
                    <a:pt x="1272052" y="582748"/>
                  </a:lnTo>
                  <a:lnTo>
                    <a:pt x="1238206" y="554498"/>
                  </a:lnTo>
                  <a:lnTo>
                    <a:pt x="1201870" y="529352"/>
                  </a:lnTo>
                  <a:lnTo>
                    <a:pt x="1163247" y="507514"/>
                  </a:lnTo>
                  <a:lnTo>
                    <a:pt x="1122541" y="489189"/>
                  </a:lnTo>
                  <a:lnTo>
                    <a:pt x="1079956" y="474580"/>
                  </a:lnTo>
                  <a:lnTo>
                    <a:pt x="1035698" y="463893"/>
                  </a:lnTo>
                  <a:lnTo>
                    <a:pt x="989969" y="457330"/>
                  </a:lnTo>
                  <a:lnTo>
                    <a:pt x="942975" y="455097"/>
                  </a:lnTo>
                  <a:lnTo>
                    <a:pt x="1750059" y="455097"/>
                  </a:lnTo>
                  <a:lnTo>
                    <a:pt x="1772138" y="493496"/>
                  </a:lnTo>
                  <a:lnTo>
                    <a:pt x="1792962" y="534156"/>
                  </a:lnTo>
                  <a:lnTo>
                    <a:pt x="1811846" y="575926"/>
                  </a:lnTo>
                  <a:lnTo>
                    <a:pt x="1828730" y="618748"/>
                  </a:lnTo>
                  <a:lnTo>
                    <a:pt x="1843555" y="662562"/>
                  </a:lnTo>
                  <a:lnTo>
                    <a:pt x="1856262" y="707310"/>
                  </a:lnTo>
                  <a:lnTo>
                    <a:pt x="1866792" y="752932"/>
                  </a:lnTo>
                  <a:lnTo>
                    <a:pt x="1875084" y="799369"/>
                  </a:lnTo>
                  <a:lnTo>
                    <a:pt x="1881081" y="846561"/>
                  </a:lnTo>
                  <a:lnTo>
                    <a:pt x="1884723" y="894449"/>
                  </a:lnTo>
                  <a:lnTo>
                    <a:pt x="1885950" y="942975"/>
                  </a:lnTo>
                  <a:close/>
                </a:path>
              </a:pathLst>
            </a:custGeom>
            <a:solidFill>
              <a:srgbClr val="0095FF"/>
            </a:solidFill>
          </p:spPr>
          <p:txBody>
            <a:bodyPr wrap="square" lIns="0" tIns="0" rIns="0" bIns="0" rtlCol="0"/>
            <a:lstStyle/>
            <a:p>
              <a:endParaRPr/>
            </a:p>
          </p:txBody>
        </p:sp>
        <p:pic>
          <p:nvPicPr>
            <p:cNvPr id="11" name="object 11"/>
            <p:cNvPicPr/>
            <p:nvPr/>
          </p:nvPicPr>
          <p:blipFill>
            <a:blip r:embed="rId2" cstate="print"/>
            <a:stretch>
              <a:fillRect/>
            </a:stretch>
          </p:blipFill>
          <p:spPr>
            <a:xfrm>
              <a:off x="16351026" y="0"/>
              <a:ext cx="1936973" cy="1936988"/>
            </a:xfrm>
            <a:prstGeom prst="rect">
              <a:avLst/>
            </a:prstGeom>
          </p:spPr>
        </p:pic>
      </p:grpSp>
      <p:sp>
        <p:nvSpPr>
          <p:cNvPr id="12" name="object 12"/>
          <p:cNvSpPr txBox="1">
            <a:spLocks noGrp="1"/>
          </p:cNvSpPr>
          <p:nvPr>
            <p:ph type="title"/>
          </p:nvPr>
        </p:nvSpPr>
        <p:spPr>
          <a:xfrm>
            <a:off x="5324854" y="1393437"/>
            <a:ext cx="11068738" cy="2276521"/>
          </a:xfrm>
          <a:prstGeom prst="rect">
            <a:avLst/>
          </a:prstGeom>
        </p:spPr>
        <p:txBody>
          <a:bodyPr vert="horz" wrap="square" lIns="0" tIns="348615" rIns="0" bIns="0" rtlCol="0">
            <a:spAutoFit/>
          </a:bodyPr>
          <a:lstStyle/>
          <a:p>
            <a:pPr marL="12700" marR="5080" indent="287020">
              <a:lnSpc>
                <a:spcPct val="74000"/>
              </a:lnSpc>
              <a:spcBef>
                <a:spcPts val="2745"/>
              </a:spcBef>
            </a:pPr>
            <a:r>
              <a:rPr sz="8450" spc="-1240" dirty="0" smtClean="0">
                <a:solidFill>
                  <a:srgbClr val="034597"/>
                </a:solidFill>
                <a:latin typeface="Arial"/>
                <a:cs typeface="Arial"/>
              </a:rPr>
              <a:t>E</a:t>
            </a:r>
            <a:r>
              <a:rPr lang="en-US" sz="8450" spc="-1240" dirty="0" smtClean="0">
                <a:solidFill>
                  <a:srgbClr val="034597"/>
                </a:solidFill>
                <a:latin typeface="Arial"/>
                <a:cs typeface="Arial"/>
              </a:rPr>
              <a:t> </a:t>
            </a:r>
            <a:r>
              <a:rPr sz="8450" spc="-1240" dirty="0" smtClean="0">
                <a:solidFill>
                  <a:srgbClr val="034597"/>
                </a:solidFill>
                <a:latin typeface="Arial"/>
                <a:cs typeface="Arial"/>
              </a:rPr>
              <a:t>X</a:t>
            </a:r>
            <a:r>
              <a:rPr lang="en-US" sz="8450" spc="-1240" dirty="0" smtClean="0">
                <a:solidFill>
                  <a:srgbClr val="034597"/>
                </a:solidFill>
                <a:latin typeface="Arial"/>
                <a:cs typeface="Arial"/>
              </a:rPr>
              <a:t> </a:t>
            </a:r>
            <a:r>
              <a:rPr sz="8450" spc="-1240" dirty="0" smtClean="0">
                <a:solidFill>
                  <a:srgbClr val="034597"/>
                </a:solidFill>
                <a:latin typeface="Arial"/>
                <a:cs typeface="Arial"/>
              </a:rPr>
              <a:t>P</a:t>
            </a:r>
            <a:r>
              <a:rPr lang="en-US" sz="8450" spc="-1240" dirty="0" smtClean="0">
                <a:solidFill>
                  <a:srgbClr val="034597"/>
                </a:solidFill>
                <a:latin typeface="Arial"/>
                <a:cs typeface="Arial"/>
              </a:rPr>
              <a:t> </a:t>
            </a:r>
            <a:r>
              <a:rPr sz="8450" spc="-1240" dirty="0" smtClean="0">
                <a:solidFill>
                  <a:srgbClr val="034597"/>
                </a:solidFill>
                <a:latin typeface="Arial"/>
                <a:cs typeface="Arial"/>
              </a:rPr>
              <a:t>E</a:t>
            </a:r>
            <a:r>
              <a:rPr lang="en-US" sz="8450" spc="-1240" dirty="0" smtClean="0">
                <a:solidFill>
                  <a:srgbClr val="034597"/>
                </a:solidFill>
                <a:latin typeface="Arial"/>
                <a:cs typeface="Arial"/>
              </a:rPr>
              <a:t> </a:t>
            </a:r>
            <a:r>
              <a:rPr sz="8450" spc="-1240" dirty="0" smtClean="0">
                <a:solidFill>
                  <a:srgbClr val="034597"/>
                </a:solidFill>
                <a:latin typeface="Arial"/>
                <a:cs typeface="Arial"/>
              </a:rPr>
              <a:t>R</a:t>
            </a:r>
            <a:r>
              <a:rPr lang="en-US" sz="8450" spc="-1240" dirty="0" smtClean="0">
                <a:solidFill>
                  <a:srgbClr val="034597"/>
                </a:solidFill>
                <a:latin typeface="Arial"/>
                <a:cs typeface="Arial"/>
              </a:rPr>
              <a:t> </a:t>
            </a:r>
            <a:r>
              <a:rPr sz="8450" spc="-1240" dirty="0" smtClean="0">
                <a:solidFill>
                  <a:srgbClr val="034597"/>
                </a:solidFill>
                <a:latin typeface="Arial"/>
                <a:cs typeface="Arial"/>
              </a:rPr>
              <a:t>T</a:t>
            </a:r>
            <a:r>
              <a:rPr sz="8450" spc="100" dirty="0" smtClean="0">
                <a:solidFill>
                  <a:srgbClr val="034597"/>
                </a:solidFill>
                <a:latin typeface="Arial"/>
                <a:cs typeface="Arial"/>
              </a:rPr>
              <a:t> </a:t>
            </a:r>
            <a:r>
              <a:rPr sz="8450" spc="-1170" dirty="0" smtClean="0">
                <a:solidFill>
                  <a:srgbClr val="034597"/>
                </a:solidFill>
                <a:latin typeface="Arial"/>
                <a:cs typeface="Arial"/>
              </a:rPr>
              <a:t>S</a:t>
            </a:r>
            <a:r>
              <a:rPr lang="en-US" sz="8450" spc="-1170" dirty="0" smtClean="0">
                <a:solidFill>
                  <a:srgbClr val="034597"/>
                </a:solidFill>
                <a:latin typeface="Arial"/>
                <a:cs typeface="Arial"/>
              </a:rPr>
              <a:t> </a:t>
            </a:r>
            <a:r>
              <a:rPr sz="8450" spc="-1170" dirty="0" smtClean="0">
                <a:solidFill>
                  <a:srgbClr val="034597"/>
                </a:solidFill>
                <a:latin typeface="Arial"/>
                <a:cs typeface="Arial"/>
              </a:rPr>
              <a:t>P</a:t>
            </a:r>
            <a:r>
              <a:rPr lang="en-US" sz="8450" spc="-1170" dirty="0" smtClean="0">
                <a:solidFill>
                  <a:srgbClr val="034597"/>
                </a:solidFill>
                <a:latin typeface="Arial"/>
                <a:cs typeface="Arial"/>
              </a:rPr>
              <a:t> </a:t>
            </a:r>
            <a:r>
              <a:rPr sz="8450" spc="-1170" dirty="0" smtClean="0">
                <a:solidFill>
                  <a:srgbClr val="034597"/>
                </a:solidFill>
                <a:latin typeface="Arial"/>
                <a:cs typeface="Arial"/>
              </a:rPr>
              <a:t>E</a:t>
            </a:r>
            <a:r>
              <a:rPr lang="en-US" sz="8450" spc="-1170" dirty="0" smtClean="0">
                <a:solidFill>
                  <a:srgbClr val="034597"/>
                </a:solidFill>
                <a:latin typeface="Arial"/>
                <a:cs typeface="Arial"/>
              </a:rPr>
              <a:t> </a:t>
            </a:r>
            <a:r>
              <a:rPr sz="8450" spc="-1170" dirty="0" smtClean="0">
                <a:solidFill>
                  <a:srgbClr val="034597"/>
                </a:solidFill>
                <a:latin typeface="Arial"/>
                <a:cs typeface="Arial"/>
              </a:rPr>
              <a:t>A</a:t>
            </a:r>
            <a:r>
              <a:rPr lang="en-US" sz="8450" spc="-1170" dirty="0" smtClean="0">
                <a:solidFill>
                  <a:srgbClr val="034597"/>
                </a:solidFill>
                <a:latin typeface="Arial"/>
                <a:cs typeface="Arial"/>
              </a:rPr>
              <a:t> </a:t>
            </a:r>
            <a:r>
              <a:rPr sz="8450" spc="-1170" dirty="0" smtClean="0">
                <a:solidFill>
                  <a:srgbClr val="034597"/>
                </a:solidFill>
                <a:latin typeface="Arial"/>
                <a:cs typeface="Arial"/>
              </a:rPr>
              <a:t>K</a:t>
            </a:r>
            <a:r>
              <a:rPr lang="en-US" sz="8450" spc="-1170" dirty="0" smtClean="0">
                <a:solidFill>
                  <a:srgbClr val="034597"/>
                </a:solidFill>
                <a:latin typeface="Arial"/>
                <a:cs typeface="Arial"/>
              </a:rPr>
              <a:t> </a:t>
            </a:r>
            <a:r>
              <a:rPr sz="8450" spc="-1170" dirty="0" smtClean="0">
                <a:solidFill>
                  <a:srgbClr val="034597"/>
                </a:solidFill>
                <a:latin typeface="Arial"/>
                <a:cs typeface="Arial"/>
              </a:rPr>
              <a:t>E</a:t>
            </a:r>
            <a:r>
              <a:rPr lang="en-US" sz="8450" spc="-1170" dirty="0" smtClean="0">
                <a:solidFill>
                  <a:srgbClr val="034597"/>
                </a:solidFill>
                <a:latin typeface="Arial"/>
                <a:cs typeface="Arial"/>
              </a:rPr>
              <a:t> </a:t>
            </a:r>
            <a:r>
              <a:rPr sz="8450" spc="-1170" dirty="0" smtClean="0">
                <a:solidFill>
                  <a:srgbClr val="034597"/>
                </a:solidFill>
                <a:latin typeface="Arial"/>
                <a:cs typeface="Arial"/>
              </a:rPr>
              <a:t>R</a:t>
            </a:r>
            <a:r>
              <a:rPr sz="8450" spc="110" dirty="0" smtClean="0">
                <a:solidFill>
                  <a:srgbClr val="034597"/>
                </a:solidFill>
                <a:latin typeface="Arial"/>
                <a:cs typeface="Arial"/>
              </a:rPr>
              <a:t> </a:t>
            </a:r>
            <a:r>
              <a:rPr sz="8450" spc="-50" dirty="0">
                <a:solidFill>
                  <a:srgbClr val="034597"/>
                </a:solidFill>
                <a:latin typeface="Arial"/>
                <a:cs typeface="Arial"/>
              </a:rPr>
              <a:t>&amp; </a:t>
            </a:r>
            <a:r>
              <a:rPr sz="8450" spc="-265" dirty="0">
                <a:solidFill>
                  <a:srgbClr val="034597"/>
                </a:solidFill>
                <a:latin typeface="Arial"/>
                <a:cs typeface="Arial"/>
              </a:rPr>
              <a:t>ORGANIZING</a:t>
            </a:r>
            <a:r>
              <a:rPr sz="8450" spc="90" dirty="0">
                <a:solidFill>
                  <a:srgbClr val="034597"/>
                </a:solidFill>
                <a:latin typeface="Arial"/>
                <a:cs typeface="Arial"/>
              </a:rPr>
              <a:t> </a:t>
            </a:r>
            <a:r>
              <a:rPr sz="8450" spc="-860" dirty="0" smtClean="0">
                <a:solidFill>
                  <a:srgbClr val="034597"/>
                </a:solidFill>
                <a:latin typeface="Arial"/>
                <a:cs typeface="Arial"/>
              </a:rPr>
              <a:t>T</a:t>
            </a:r>
            <a:r>
              <a:rPr lang="en-US" sz="8450" spc="-860" dirty="0" smtClean="0">
                <a:solidFill>
                  <a:srgbClr val="034597"/>
                </a:solidFill>
                <a:latin typeface="Arial"/>
                <a:cs typeface="Arial"/>
              </a:rPr>
              <a:t> </a:t>
            </a:r>
            <a:r>
              <a:rPr sz="8450" spc="-860" dirty="0" smtClean="0">
                <a:solidFill>
                  <a:srgbClr val="034597"/>
                </a:solidFill>
                <a:latin typeface="Arial"/>
                <a:cs typeface="Arial"/>
              </a:rPr>
              <a:t>E</a:t>
            </a:r>
            <a:r>
              <a:rPr lang="en-US" sz="8450" spc="-860" dirty="0" smtClean="0">
                <a:solidFill>
                  <a:srgbClr val="034597"/>
                </a:solidFill>
                <a:latin typeface="Arial"/>
                <a:cs typeface="Arial"/>
              </a:rPr>
              <a:t> </a:t>
            </a:r>
            <a:r>
              <a:rPr sz="8450" spc="-860" dirty="0" smtClean="0">
                <a:solidFill>
                  <a:srgbClr val="034597"/>
                </a:solidFill>
                <a:latin typeface="Arial"/>
                <a:cs typeface="Arial"/>
              </a:rPr>
              <a:t>A</a:t>
            </a:r>
            <a:r>
              <a:rPr lang="en-US" sz="8450" spc="-860" dirty="0" smtClean="0">
                <a:solidFill>
                  <a:srgbClr val="034597"/>
                </a:solidFill>
                <a:latin typeface="Arial"/>
                <a:cs typeface="Arial"/>
              </a:rPr>
              <a:t> </a:t>
            </a:r>
            <a:r>
              <a:rPr sz="8450" spc="-860" dirty="0" smtClean="0">
                <a:solidFill>
                  <a:srgbClr val="034597"/>
                </a:solidFill>
                <a:latin typeface="Arial"/>
                <a:cs typeface="Arial"/>
              </a:rPr>
              <a:t>M</a:t>
            </a:r>
            <a:endParaRPr sz="8450" dirty="0">
              <a:latin typeface="Arial"/>
              <a:cs typeface="Arial"/>
            </a:endParaRPr>
          </a:p>
        </p:txBody>
      </p:sp>
      <p:grpSp>
        <p:nvGrpSpPr>
          <p:cNvPr id="13" name="object 13"/>
          <p:cNvGrpSpPr/>
          <p:nvPr/>
        </p:nvGrpSpPr>
        <p:grpSpPr>
          <a:xfrm>
            <a:off x="0" y="0"/>
            <a:ext cx="5565775" cy="8974455"/>
            <a:chOff x="0" y="0"/>
            <a:chExt cx="5565775" cy="8974455"/>
          </a:xfrm>
        </p:grpSpPr>
        <p:pic>
          <p:nvPicPr>
            <p:cNvPr id="14" name="object 14"/>
            <p:cNvPicPr/>
            <p:nvPr/>
          </p:nvPicPr>
          <p:blipFill>
            <a:blip r:embed="rId3" cstate="print"/>
            <a:stretch>
              <a:fillRect/>
            </a:stretch>
          </p:blipFill>
          <p:spPr>
            <a:xfrm>
              <a:off x="0" y="0"/>
              <a:ext cx="4371275" cy="8973876"/>
            </a:xfrm>
            <a:prstGeom prst="rect">
              <a:avLst/>
            </a:prstGeom>
          </p:spPr>
        </p:pic>
        <p:sp>
          <p:nvSpPr>
            <p:cNvPr id="15" name="object 15"/>
            <p:cNvSpPr/>
            <p:nvPr/>
          </p:nvSpPr>
          <p:spPr>
            <a:xfrm>
              <a:off x="3082777" y="4583094"/>
              <a:ext cx="2482850" cy="2483485"/>
            </a:xfrm>
            <a:custGeom>
              <a:avLst/>
              <a:gdLst/>
              <a:ahLst/>
              <a:cxnLst/>
              <a:rect l="l" t="t" r="r" b="b"/>
              <a:pathLst>
                <a:path w="2482850" h="2483484">
                  <a:moveTo>
                    <a:pt x="1241419" y="2482870"/>
                  </a:moveTo>
                  <a:lnTo>
                    <a:pt x="1192673" y="2481930"/>
                  </a:lnTo>
                  <a:lnTo>
                    <a:pt x="1144403" y="2479135"/>
                  </a:lnTo>
                  <a:lnTo>
                    <a:pt x="1096644" y="2474518"/>
                  </a:lnTo>
                  <a:lnTo>
                    <a:pt x="1049429" y="2468114"/>
                  </a:lnTo>
                  <a:lnTo>
                    <a:pt x="1002794" y="2459957"/>
                  </a:lnTo>
                  <a:lnTo>
                    <a:pt x="956773" y="2450083"/>
                  </a:lnTo>
                  <a:lnTo>
                    <a:pt x="911401" y="2438525"/>
                  </a:lnTo>
                  <a:lnTo>
                    <a:pt x="866711" y="2425318"/>
                  </a:lnTo>
                  <a:lnTo>
                    <a:pt x="822740" y="2410496"/>
                  </a:lnTo>
                  <a:lnTo>
                    <a:pt x="779520" y="2394095"/>
                  </a:lnTo>
                  <a:lnTo>
                    <a:pt x="737087" y="2376148"/>
                  </a:lnTo>
                  <a:lnTo>
                    <a:pt x="695474" y="2356690"/>
                  </a:lnTo>
                  <a:lnTo>
                    <a:pt x="654718" y="2335755"/>
                  </a:lnTo>
                  <a:lnTo>
                    <a:pt x="614851" y="2313378"/>
                  </a:lnTo>
                  <a:lnTo>
                    <a:pt x="575909" y="2289594"/>
                  </a:lnTo>
                  <a:lnTo>
                    <a:pt x="537926" y="2264437"/>
                  </a:lnTo>
                  <a:lnTo>
                    <a:pt x="500936" y="2237941"/>
                  </a:lnTo>
                  <a:lnTo>
                    <a:pt x="464975" y="2210141"/>
                  </a:lnTo>
                  <a:lnTo>
                    <a:pt x="430076" y="2181072"/>
                  </a:lnTo>
                  <a:lnTo>
                    <a:pt x="396274" y="2150767"/>
                  </a:lnTo>
                  <a:lnTo>
                    <a:pt x="363603" y="2119262"/>
                  </a:lnTo>
                  <a:lnTo>
                    <a:pt x="332099" y="2086591"/>
                  </a:lnTo>
                  <a:lnTo>
                    <a:pt x="301795" y="2052789"/>
                  </a:lnTo>
                  <a:lnTo>
                    <a:pt x="272726" y="2017889"/>
                  </a:lnTo>
                  <a:lnTo>
                    <a:pt x="244926" y="1981927"/>
                  </a:lnTo>
                  <a:lnTo>
                    <a:pt x="218431" y="1944936"/>
                  </a:lnTo>
                  <a:lnTo>
                    <a:pt x="193274" y="1906952"/>
                  </a:lnTo>
                  <a:lnTo>
                    <a:pt x="169490" y="1868009"/>
                  </a:lnTo>
                  <a:lnTo>
                    <a:pt x="147113" y="1828141"/>
                  </a:lnTo>
                  <a:lnTo>
                    <a:pt x="126179" y="1787384"/>
                  </a:lnTo>
                  <a:lnTo>
                    <a:pt x="106721" y="1745770"/>
                  </a:lnTo>
                  <a:lnTo>
                    <a:pt x="88774" y="1703336"/>
                  </a:lnTo>
                  <a:lnTo>
                    <a:pt x="72373" y="1660115"/>
                  </a:lnTo>
                  <a:lnTo>
                    <a:pt x="57551" y="1616141"/>
                  </a:lnTo>
                  <a:lnTo>
                    <a:pt x="44344" y="1571451"/>
                  </a:lnTo>
                  <a:lnTo>
                    <a:pt x="32786" y="1526077"/>
                  </a:lnTo>
                  <a:lnTo>
                    <a:pt x="22912" y="1480054"/>
                  </a:lnTo>
                  <a:lnTo>
                    <a:pt x="14755" y="1433417"/>
                  </a:lnTo>
                  <a:lnTo>
                    <a:pt x="8351" y="1386201"/>
                  </a:lnTo>
                  <a:lnTo>
                    <a:pt x="3734" y="1338440"/>
                  </a:lnTo>
                  <a:lnTo>
                    <a:pt x="939" y="1290168"/>
                  </a:lnTo>
                  <a:lnTo>
                    <a:pt x="0" y="1241419"/>
                  </a:lnTo>
                  <a:lnTo>
                    <a:pt x="939" y="1192673"/>
                  </a:lnTo>
                  <a:lnTo>
                    <a:pt x="3734" y="1144403"/>
                  </a:lnTo>
                  <a:lnTo>
                    <a:pt x="8351" y="1096644"/>
                  </a:lnTo>
                  <a:lnTo>
                    <a:pt x="14755" y="1049429"/>
                  </a:lnTo>
                  <a:lnTo>
                    <a:pt x="22912" y="1002794"/>
                  </a:lnTo>
                  <a:lnTo>
                    <a:pt x="32786" y="956773"/>
                  </a:lnTo>
                  <a:lnTo>
                    <a:pt x="44344" y="911401"/>
                  </a:lnTo>
                  <a:lnTo>
                    <a:pt x="57551" y="866711"/>
                  </a:lnTo>
                  <a:lnTo>
                    <a:pt x="72373" y="822740"/>
                  </a:lnTo>
                  <a:lnTo>
                    <a:pt x="88774" y="779520"/>
                  </a:lnTo>
                  <a:lnTo>
                    <a:pt x="106721" y="737087"/>
                  </a:lnTo>
                  <a:lnTo>
                    <a:pt x="126179" y="695474"/>
                  </a:lnTo>
                  <a:lnTo>
                    <a:pt x="147113" y="654718"/>
                  </a:lnTo>
                  <a:lnTo>
                    <a:pt x="169490" y="614851"/>
                  </a:lnTo>
                  <a:lnTo>
                    <a:pt x="193274" y="575909"/>
                  </a:lnTo>
                  <a:lnTo>
                    <a:pt x="218431" y="537926"/>
                  </a:lnTo>
                  <a:lnTo>
                    <a:pt x="244926" y="500936"/>
                  </a:lnTo>
                  <a:lnTo>
                    <a:pt x="272726" y="464975"/>
                  </a:lnTo>
                  <a:lnTo>
                    <a:pt x="301795" y="430076"/>
                  </a:lnTo>
                  <a:lnTo>
                    <a:pt x="332099" y="396274"/>
                  </a:lnTo>
                  <a:lnTo>
                    <a:pt x="363603" y="363603"/>
                  </a:lnTo>
                  <a:lnTo>
                    <a:pt x="396274" y="332099"/>
                  </a:lnTo>
                  <a:lnTo>
                    <a:pt x="430076" y="301795"/>
                  </a:lnTo>
                  <a:lnTo>
                    <a:pt x="464975" y="272726"/>
                  </a:lnTo>
                  <a:lnTo>
                    <a:pt x="500936" y="244926"/>
                  </a:lnTo>
                  <a:lnTo>
                    <a:pt x="537926" y="218431"/>
                  </a:lnTo>
                  <a:lnTo>
                    <a:pt x="575909" y="193274"/>
                  </a:lnTo>
                  <a:lnTo>
                    <a:pt x="614851" y="169490"/>
                  </a:lnTo>
                  <a:lnTo>
                    <a:pt x="654718" y="147113"/>
                  </a:lnTo>
                  <a:lnTo>
                    <a:pt x="695474" y="126179"/>
                  </a:lnTo>
                  <a:lnTo>
                    <a:pt x="737087" y="106721"/>
                  </a:lnTo>
                  <a:lnTo>
                    <a:pt x="779520" y="88774"/>
                  </a:lnTo>
                  <a:lnTo>
                    <a:pt x="822740" y="72373"/>
                  </a:lnTo>
                  <a:lnTo>
                    <a:pt x="866711" y="57551"/>
                  </a:lnTo>
                  <a:lnTo>
                    <a:pt x="911401" y="44344"/>
                  </a:lnTo>
                  <a:lnTo>
                    <a:pt x="956773" y="32786"/>
                  </a:lnTo>
                  <a:lnTo>
                    <a:pt x="1002794" y="22912"/>
                  </a:lnTo>
                  <a:lnTo>
                    <a:pt x="1049429" y="14755"/>
                  </a:lnTo>
                  <a:lnTo>
                    <a:pt x="1096644" y="8351"/>
                  </a:lnTo>
                  <a:lnTo>
                    <a:pt x="1144403" y="3734"/>
                  </a:lnTo>
                  <a:lnTo>
                    <a:pt x="1192673" y="939"/>
                  </a:lnTo>
                  <a:lnTo>
                    <a:pt x="1241419" y="0"/>
                  </a:lnTo>
                  <a:lnTo>
                    <a:pt x="1290165" y="939"/>
                  </a:lnTo>
                  <a:lnTo>
                    <a:pt x="1338436" y="3734"/>
                  </a:lnTo>
                  <a:lnTo>
                    <a:pt x="1386195" y="8351"/>
                  </a:lnTo>
                  <a:lnTo>
                    <a:pt x="1433410" y="14755"/>
                  </a:lnTo>
                  <a:lnTo>
                    <a:pt x="1480045" y="22912"/>
                  </a:lnTo>
                  <a:lnTo>
                    <a:pt x="1526065" y="32786"/>
                  </a:lnTo>
                  <a:lnTo>
                    <a:pt x="1571438" y="44344"/>
                  </a:lnTo>
                  <a:lnTo>
                    <a:pt x="1616127" y="57551"/>
                  </a:lnTo>
                  <a:lnTo>
                    <a:pt x="1660099" y="72373"/>
                  </a:lnTo>
                  <a:lnTo>
                    <a:pt x="1703319" y="88774"/>
                  </a:lnTo>
                  <a:lnTo>
                    <a:pt x="1745752" y="106721"/>
                  </a:lnTo>
                  <a:lnTo>
                    <a:pt x="1787364" y="126179"/>
                  </a:lnTo>
                  <a:lnTo>
                    <a:pt x="1828121" y="147113"/>
                  </a:lnTo>
                  <a:lnTo>
                    <a:pt x="1867988" y="169490"/>
                  </a:lnTo>
                  <a:lnTo>
                    <a:pt x="1906930" y="193274"/>
                  </a:lnTo>
                  <a:lnTo>
                    <a:pt x="1944913" y="218431"/>
                  </a:lnTo>
                  <a:lnTo>
                    <a:pt x="1981902" y="244926"/>
                  </a:lnTo>
                  <a:lnTo>
                    <a:pt x="2017864" y="272726"/>
                  </a:lnTo>
                  <a:lnTo>
                    <a:pt x="2052763" y="301795"/>
                  </a:lnTo>
                  <a:lnTo>
                    <a:pt x="2086565" y="332099"/>
                  </a:lnTo>
                  <a:lnTo>
                    <a:pt x="2119236" y="363603"/>
                  </a:lnTo>
                  <a:lnTo>
                    <a:pt x="2150740" y="396274"/>
                  </a:lnTo>
                  <a:lnTo>
                    <a:pt x="2181044" y="430076"/>
                  </a:lnTo>
                  <a:lnTo>
                    <a:pt x="2210113" y="464975"/>
                  </a:lnTo>
                  <a:lnTo>
                    <a:pt x="2237913" y="500936"/>
                  </a:lnTo>
                  <a:lnTo>
                    <a:pt x="2264408" y="537926"/>
                  </a:lnTo>
                  <a:lnTo>
                    <a:pt x="2289565" y="575909"/>
                  </a:lnTo>
                  <a:lnTo>
                    <a:pt x="2313349" y="614851"/>
                  </a:lnTo>
                  <a:lnTo>
                    <a:pt x="2335725" y="654718"/>
                  </a:lnTo>
                  <a:lnTo>
                    <a:pt x="2356660" y="695474"/>
                  </a:lnTo>
                  <a:lnTo>
                    <a:pt x="2376118" y="737087"/>
                  </a:lnTo>
                  <a:lnTo>
                    <a:pt x="2394065" y="779520"/>
                  </a:lnTo>
                  <a:lnTo>
                    <a:pt x="2410466" y="822740"/>
                  </a:lnTo>
                  <a:lnTo>
                    <a:pt x="2425288" y="866711"/>
                  </a:lnTo>
                  <a:lnTo>
                    <a:pt x="2438494" y="911401"/>
                  </a:lnTo>
                  <a:lnTo>
                    <a:pt x="2450052" y="956773"/>
                  </a:lnTo>
                  <a:lnTo>
                    <a:pt x="2459927" y="1002794"/>
                  </a:lnTo>
                  <a:lnTo>
                    <a:pt x="2468083" y="1049429"/>
                  </a:lnTo>
                  <a:lnTo>
                    <a:pt x="2474487" y="1096644"/>
                  </a:lnTo>
                  <a:lnTo>
                    <a:pt x="2479104" y="1144403"/>
                  </a:lnTo>
                  <a:lnTo>
                    <a:pt x="2481900" y="1192673"/>
                  </a:lnTo>
                  <a:lnTo>
                    <a:pt x="2482839" y="1241419"/>
                  </a:lnTo>
                  <a:lnTo>
                    <a:pt x="2481900" y="1290168"/>
                  </a:lnTo>
                  <a:lnTo>
                    <a:pt x="2479104" y="1338440"/>
                  </a:lnTo>
                  <a:lnTo>
                    <a:pt x="2474487" y="1386201"/>
                  </a:lnTo>
                  <a:lnTo>
                    <a:pt x="2468083" y="1433417"/>
                  </a:lnTo>
                  <a:lnTo>
                    <a:pt x="2459927" y="1480054"/>
                  </a:lnTo>
                  <a:lnTo>
                    <a:pt x="2450052" y="1526077"/>
                  </a:lnTo>
                  <a:lnTo>
                    <a:pt x="2438494" y="1571451"/>
                  </a:lnTo>
                  <a:lnTo>
                    <a:pt x="2425288" y="1616141"/>
                  </a:lnTo>
                  <a:lnTo>
                    <a:pt x="2410466" y="1660115"/>
                  </a:lnTo>
                  <a:lnTo>
                    <a:pt x="2394065" y="1703336"/>
                  </a:lnTo>
                  <a:lnTo>
                    <a:pt x="2376118" y="1745770"/>
                  </a:lnTo>
                  <a:lnTo>
                    <a:pt x="2356660" y="1787384"/>
                  </a:lnTo>
                  <a:lnTo>
                    <a:pt x="2335725" y="1828141"/>
                  </a:lnTo>
                  <a:lnTo>
                    <a:pt x="2313349" y="1868009"/>
                  </a:lnTo>
                  <a:lnTo>
                    <a:pt x="2289565" y="1906952"/>
                  </a:lnTo>
                  <a:lnTo>
                    <a:pt x="2264408" y="1944936"/>
                  </a:lnTo>
                  <a:lnTo>
                    <a:pt x="2237913" y="1981927"/>
                  </a:lnTo>
                  <a:lnTo>
                    <a:pt x="2210113" y="2017889"/>
                  </a:lnTo>
                  <a:lnTo>
                    <a:pt x="2181044" y="2052789"/>
                  </a:lnTo>
                  <a:lnTo>
                    <a:pt x="2150740" y="2086591"/>
                  </a:lnTo>
                  <a:lnTo>
                    <a:pt x="2119236" y="2119262"/>
                  </a:lnTo>
                  <a:lnTo>
                    <a:pt x="2086565" y="2150767"/>
                  </a:lnTo>
                  <a:lnTo>
                    <a:pt x="2052763" y="2181072"/>
                  </a:lnTo>
                  <a:lnTo>
                    <a:pt x="2017864" y="2210141"/>
                  </a:lnTo>
                  <a:lnTo>
                    <a:pt x="1981902" y="2237941"/>
                  </a:lnTo>
                  <a:lnTo>
                    <a:pt x="1944913" y="2264437"/>
                  </a:lnTo>
                  <a:lnTo>
                    <a:pt x="1906930" y="2289594"/>
                  </a:lnTo>
                  <a:lnTo>
                    <a:pt x="1867988" y="2313378"/>
                  </a:lnTo>
                  <a:lnTo>
                    <a:pt x="1828121" y="2335755"/>
                  </a:lnTo>
                  <a:lnTo>
                    <a:pt x="1787364" y="2356690"/>
                  </a:lnTo>
                  <a:lnTo>
                    <a:pt x="1745752" y="2376148"/>
                  </a:lnTo>
                  <a:lnTo>
                    <a:pt x="1703319" y="2394095"/>
                  </a:lnTo>
                  <a:lnTo>
                    <a:pt x="1660099" y="2410496"/>
                  </a:lnTo>
                  <a:lnTo>
                    <a:pt x="1616127" y="2425318"/>
                  </a:lnTo>
                  <a:lnTo>
                    <a:pt x="1571438" y="2438525"/>
                  </a:lnTo>
                  <a:lnTo>
                    <a:pt x="1526065" y="2450083"/>
                  </a:lnTo>
                  <a:lnTo>
                    <a:pt x="1480045" y="2459957"/>
                  </a:lnTo>
                  <a:lnTo>
                    <a:pt x="1433410" y="2468114"/>
                  </a:lnTo>
                  <a:lnTo>
                    <a:pt x="1386195" y="2474518"/>
                  </a:lnTo>
                  <a:lnTo>
                    <a:pt x="1338436" y="2479135"/>
                  </a:lnTo>
                  <a:lnTo>
                    <a:pt x="1290165" y="2481930"/>
                  </a:lnTo>
                  <a:lnTo>
                    <a:pt x="1241419" y="2482870"/>
                  </a:lnTo>
                  <a:close/>
                </a:path>
              </a:pathLst>
            </a:custGeom>
            <a:solidFill>
              <a:srgbClr val="0095FF"/>
            </a:solidFill>
          </p:spPr>
          <p:txBody>
            <a:bodyPr wrap="square" lIns="0" tIns="0" rIns="0" bIns="0" rtlCol="0"/>
            <a:lstStyle/>
            <a:p>
              <a:endParaRPr/>
            </a:p>
          </p:txBody>
        </p:sp>
      </p:grpSp>
      <p:sp>
        <p:nvSpPr>
          <p:cNvPr id="16" name="object 16"/>
          <p:cNvSpPr txBox="1"/>
          <p:nvPr/>
        </p:nvSpPr>
        <p:spPr>
          <a:xfrm>
            <a:off x="2414009" y="5154658"/>
            <a:ext cx="3936365" cy="4856480"/>
          </a:xfrm>
          <a:prstGeom prst="rect">
            <a:avLst/>
          </a:prstGeom>
        </p:spPr>
        <p:txBody>
          <a:bodyPr vert="horz" wrap="square" lIns="0" tIns="12700" rIns="0" bIns="0" rtlCol="0">
            <a:spAutoFit/>
          </a:bodyPr>
          <a:lstStyle/>
          <a:p>
            <a:pPr marR="107950" algn="ctr">
              <a:lnSpc>
                <a:spcPct val="100000"/>
              </a:lnSpc>
              <a:spcBef>
                <a:spcPts val="100"/>
              </a:spcBef>
            </a:pPr>
            <a:r>
              <a:rPr sz="8000" spc="-1535" dirty="0">
                <a:solidFill>
                  <a:srgbClr val="5800FF"/>
                </a:solidFill>
                <a:latin typeface="Tahoma"/>
                <a:cs typeface="Tahoma"/>
              </a:rPr>
              <a:t>1</a:t>
            </a:r>
            <a:endParaRPr sz="8000">
              <a:latin typeface="Tahoma"/>
              <a:cs typeface="Tahoma"/>
            </a:endParaRPr>
          </a:p>
          <a:p>
            <a:pPr marL="722630" marR="715010" algn="ctr">
              <a:lnSpc>
                <a:spcPts val="3150"/>
              </a:lnSpc>
              <a:spcBef>
                <a:spcPts val="6375"/>
              </a:spcBef>
            </a:pPr>
            <a:r>
              <a:rPr sz="3200" spc="170" dirty="0">
                <a:solidFill>
                  <a:srgbClr val="034597"/>
                </a:solidFill>
                <a:latin typeface="Arial MT"/>
                <a:cs typeface="Arial MT"/>
              </a:rPr>
              <a:t>Mr.</a:t>
            </a:r>
            <a:r>
              <a:rPr sz="3200" spc="-60" dirty="0">
                <a:solidFill>
                  <a:srgbClr val="034597"/>
                </a:solidFill>
                <a:latin typeface="Arial MT"/>
                <a:cs typeface="Arial MT"/>
              </a:rPr>
              <a:t> </a:t>
            </a:r>
            <a:r>
              <a:rPr sz="3200" spc="200" dirty="0">
                <a:solidFill>
                  <a:srgbClr val="034597"/>
                </a:solidFill>
                <a:latin typeface="Arial MT"/>
                <a:cs typeface="Arial MT"/>
              </a:rPr>
              <a:t>Matthew </a:t>
            </a:r>
            <a:r>
              <a:rPr sz="3200" spc="90" dirty="0">
                <a:solidFill>
                  <a:srgbClr val="034597"/>
                </a:solidFill>
                <a:latin typeface="Arial MT"/>
                <a:cs typeface="Arial MT"/>
              </a:rPr>
              <a:t>McGarva</a:t>
            </a:r>
            <a:endParaRPr sz="3200">
              <a:latin typeface="Arial MT"/>
              <a:cs typeface="Arial MT"/>
            </a:endParaRPr>
          </a:p>
          <a:p>
            <a:pPr marL="12700" marR="5080" indent="69215" algn="ctr">
              <a:lnSpc>
                <a:spcPts val="2100"/>
              </a:lnSpc>
              <a:spcBef>
                <a:spcPts val="3165"/>
              </a:spcBef>
            </a:pPr>
            <a:r>
              <a:rPr sz="2100" spc="110" dirty="0">
                <a:solidFill>
                  <a:srgbClr val="034597"/>
                </a:solidFill>
                <a:latin typeface="Arial MT"/>
                <a:cs typeface="Arial MT"/>
              </a:rPr>
              <a:t>Information</a:t>
            </a:r>
            <a:r>
              <a:rPr sz="2100" spc="30" dirty="0">
                <a:solidFill>
                  <a:srgbClr val="034597"/>
                </a:solidFill>
                <a:latin typeface="Arial MT"/>
                <a:cs typeface="Arial MT"/>
              </a:rPr>
              <a:t> </a:t>
            </a:r>
            <a:r>
              <a:rPr sz="2100" dirty="0">
                <a:solidFill>
                  <a:srgbClr val="034597"/>
                </a:solidFill>
                <a:latin typeface="Arial MT"/>
                <a:cs typeface="Arial MT"/>
              </a:rPr>
              <a:t>Science</a:t>
            </a:r>
            <a:r>
              <a:rPr sz="2100" spc="35" dirty="0">
                <a:solidFill>
                  <a:srgbClr val="034597"/>
                </a:solidFill>
                <a:latin typeface="Arial MT"/>
                <a:cs typeface="Arial MT"/>
              </a:rPr>
              <a:t> </a:t>
            </a:r>
            <a:r>
              <a:rPr sz="2100" dirty="0">
                <a:solidFill>
                  <a:srgbClr val="034597"/>
                </a:solidFill>
                <a:latin typeface="Arial MT"/>
                <a:cs typeface="Arial MT"/>
              </a:rPr>
              <a:t>|</a:t>
            </a:r>
            <a:r>
              <a:rPr sz="2100" spc="35" dirty="0">
                <a:solidFill>
                  <a:srgbClr val="034597"/>
                </a:solidFill>
                <a:latin typeface="Arial MT"/>
                <a:cs typeface="Arial MT"/>
              </a:rPr>
              <a:t> Thesauri </a:t>
            </a:r>
            <a:r>
              <a:rPr sz="2100" spc="90" dirty="0">
                <a:solidFill>
                  <a:srgbClr val="034597"/>
                </a:solidFill>
                <a:latin typeface="Arial MT"/>
                <a:cs typeface="Arial MT"/>
              </a:rPr>
              <a:t>Development</a:t>
            </a:r>
            <a:r>
              <a:rPr sz="2100" spc="-35" dirty="0">
                <a:solidFill>
                  <a:srgbClr val="034597"/>
                </a:solidFill>
                <a:latin typeface="Arial MT"/>
                <a:cs typeface="Arial MT"/>
              </a:rPr>
              <a:t> </a:t>
            </a:r>
            <a:r>
              <a:rPr sz="2100" dirty="0">
                <a:solidFill>
                  <a:srgbClr val="034597"/>
                </a:solidFill>
                <a:latin typeface="Arial MT"/>
                <a:cs typeface="Arial MT"/>
              </a:rPr>
              <a:t>|</a:t>
            </a:r>
            <a:r>
              <a:rPr sz="2100" spc="-30" dirty="0">
                <a:solidFill>
                  <a:srgbClr val="034597"/>
                </a:solidFill>
                <a:latin typeface="Arial MT"/>
                <a:cs typeface="Arial MT"/>
              </a:rPr>
              <a:t> </a:t>
            </a:r>
            <a:r>
              <a:rPr sz="2100" spc="85" dirty="0">
                <a:solidFill>
                  <a:srgbClr val="034597"/>
                </a:solidFill>
                <a:latin typeface="Arial MT"/>
                <a:cs typeface="Arial MT"/>
              </a:rPr>
              <a:t>Indexing</a:t>
            </a:r>
            <a:r>
              <a:rPr sz="2100" spc="-30" dirty="0">
                <a:solidFill>
                  <a:srgbClr val="034597"/>
                </a:solidFill>
                <a:latin typeface="Arial MT"/>
                <a:cs typeface="Arial MT"/>
              </a:rPr>
              <a:t> </a:t>
            </a:r>
            <a:r>
              <a:rPr sz="2100" spc="75" dirty="0">
                <a:solidFill>
                  <a:srgbClr val="034597"/>
                </a:solidFill>
                <a:latin typeface="Arial MT"/>
                <a:cs typeface="Arial MT"/>
              </a:rPr>
              <a:t>&amp; </a:t>
            </a:r>
            <a:r>
              <a:rPr sz="2100" spc="55" dirty="0">
                <a:solidFill>
                  <a:srgbClr val="034597"/>
                </a:solidFill>
                <a:latin typeface="Arial MT"/>
                <a:cs typeface="Arial MT"/>
              </a:rPr>
              <a:t>Retrieval</a:t>
            </a:r>
            <a:r>
              <a:rPr sz="2100" spc="-10" dirty="0">
                <a:solidFill>
                  <a:srgbClr val="034597"/>
                </a:solidFill>
                <a:latin typeface="Arial MT"/>
                <a:cs typeface="Arial MT"/>
              </a:rPr>
              <a:t> </a:t>
            </a:r>
            <a:r>
              <a:rPr sz="2100" spc="60" dirty="0">
                <a:solidFill>
                  <a:srgbClr val="034597"/>
                </a:solidFill>
                <a:latin typeface="Arial MT"/>
                <a:cs typeface="Arial MT"/>
              </a:rPr>
              <a:t>Strategies</a:t>
            </a:r>
            <a:r>
              <a:rPr sz="2100" spc="-10" dirty="0">
                <a:solidFill>
                  <a:srgbClr val="034597"/>
                </a:solidFill>
                <a:latin typeface="Arial MT"/>
                <a:cs typeface="Arial MT"/>
              </a:rPr>
              <a:t> </a:t>
            </a:r>
            <a:r>
              <a:rPr sz="2100" spc="-50" dirty="0">
                <a:solidFill>
                  <a:srgbClr val="034597"/>
                </a:solidFill>
                <a:latin typeface="Arial MT"/>
                <a:cs typeface="Arial MT"/>
              </a:rPr>
              <a:t>| </a:t>
            </a:r>
            <a:r>
              <a:rPr sz="2100" spc="75" dirty="0">
                <a:solidFill>
                  <a:srgbClr val="034597"/>
                </a:solidFill>
                <a:latin typeface="Arial MT"/>
                <a:cs typeface="Arial MT"/>
              </a:rPr>
              <a:t>Engineering</a:t>
            </a:r>
            <a:r>
              <a:rPr sz="2100" spc="40" dirty="0">
                <a:solidFill>
                  <a:srgbClr val="034597"/>
                </a:solidFill>
                <a:latin typeface="Arial MT"/>
                <a:cs typeface="Arial MT"/>
              </a:rPr>
              <a:t> </a:t>
            </a:r>
            <a:r>
              <a:rPr sz="2100" spc="125" dirty="0">
                <a:solidFill>
                  <a:srgbClr val="034597"/>
                </a:solidFill>
                <a:latin typeface="Arial MT"/>
                <a:cs typeface="Arial MT"/>
              </a:rPr>
              <a:t>&amp;</a:t>
            </a:r>
            <a:r>
              <a:rPr sz="2100" spc="45" dirty="0">
                <a:solidFill>
                  <a:srgbClr val="034597"/>
                </a:solidFill>
                <a:latin typeface="Arial MT"/>
                <a:cs typeface="Arial MT"/>
              </a:rPr>
              <a:t> </a:t>
            </a:r>
            <a:r>
              <a:rPr sz="2100" dirty="0">
                <a:solidFill>
                  <a:srgbClr val="034597"/>
                </a:solidFill>
                <a:latin typeface="Arial MT"/>
                <a:cs typeface="Arial MT"/>
              </a:rPr>
              <a:t>Physics</a:t>
            </a:r>
            <a:r>
              <a:rPr sz="2100" spc="45" dirty="0">
                <a:solidFill>
                  <a:srgbClr val="034597"/>
                </a:solidFill>
                <a:latin typeface="Arial MT"/>
                <a:cs typeface="Arial MT"/>
              </a:rPr>
              <a:t> </a:t>
            </a:r>
            <a:r>
              <a:rPr sz="2100" spc="90" dirty="0">
                <a:solidFill>
                  <a:srgbClr val="034597"/>
                </a:solidFill>
                <a:latin typeface="Arial MT"/>
                <a:cs typeface="Arial MT"/>
              </a:rPr>
              <a:t>Content</a:t>
            </a:r>
            <a:endParaRPr sz="2100">
              <a:latin typeface="Arial MT"/>
              <a:cs typeface="Arial MT"/>
            </a:endParaRPr>
          </a:p>
          <a:p>
            <a:pPr algn="ctr">
              <a:lnSpc>
                <a:spcPct val="100000"/>
              </a:lnSpc>
              <a:spcBef>
                <a:spcPts val="1680"/>
              </a:spcBef>
            </a:pPr>
            <a:r>
              <a:rPr sz="2100" spc="-10" dirty="0">
                <a:latin typeface="Arial MT"/>
                <a:cs typeface="Arial MT"/>
              </a:rPr>
              <a:t>ELSEVIER</a:t>
            </a:r>
            <a:endParaRPr sz="2100">
              <a:latin typeface="Arial MT"/>
              <a:cs typeface="Arial MT"/>
            </a:endParaRPr>
          </a:p>
        </p:txBody>
      </p:sp>
      <p:sp>
        <p:nvSpPr>
          <p:cNvPr id="17" name="object 17"/>
          <p:cNvSpPr txBox="1"/>
          <p:nvPr/>
        </p:nvSpPr>
        <p:spPr>
          <a:xfrm>
            <a:off x="14861564" y="7728899"/>
            <a:ext cx="2381885" cy="345440"/>
          </a:xfrm>
          <a:prstGeom prst="rect">
            <a:avLst/>
          </a:prstGeom>
        </p:spPr>
        <p:txBody>
          <a:bodyPr vert="horz" wrap="square" lIns="0" tIns="12700" rIns="0" bIns="0" rtlCol="0">
            <a:spAutoFit/>
          </a:bodyPr>
          <a:lstStyle/>
          <a:p>
            <a:pPr marL="12700">
              <a:lnSpc>
                <a:spcPct val="100000"/>
              </a:lnSpc>
              <a:spcBef>
                <a:spcPts val="100"/>
              </a:spcBef>
            </a:pPr>
            <a:r>
              <a:rPr sz="2100" spc="70" dirty="0">
                <a:solidFill>
                  <a:srgbClr val="034597"/>
                </a:solidFill>
                <a:latin typeface="Arial MT"/>
                <a:cs typeface="Arial MT"/>
              </a:rPr>
              <a:t>Assistant</a:t>
            </a:r>
            <a:r>
              <a:rPr sz="2100" spc="-35" dirty="0">
                <a:solidFill>
                  <a:srgbClr val="034597"/>
                </a:solidFill>
                <a:latin typeface="Arial MT"/>
                <a:cs typeface="Arial MT"/>
              </a:rPr>
              <a:t> </a:t>
            </a:r>
            <a:r>
              <a:rPr sz="2100" spc="60" dirty="0">
                <a:solidFill>
                  <a:srgbClr val="034597"/>
                </a:solidFill>
                <a:latin typeface="Arial MT"/>
                <a:cs typeface="Arial MT"/>
              </a:rPr>
              <a:t>Librarian</a:t>
            </a:r>
            <a:endParaRPr sz="2100">
              <a:latin typeface="Arial MT"/>
              <a:cs typeface="Arial MT"/>
            </a:endParaRPr>
          </a:p>
        </p:txBody>
      </p:sp>
      <p:sp>
        <p:nvSpPr>
          <p:cNvPr id="18" name="object 18"/>
          <p:cNvSpPr txBox="1"/>
          <p:nvPr/>
        </p:nvSpPr>
        <p:spPr>
          <a:xfrm>
            <a:off x="15312659" y="8528999"/>
            <a:ext cx="1479550" cy="345440"/>
          </a:xfrm>
          <a:prstGeom prst="rect">
            <a:avLst/>
          </a:prstGeom>
        </p:spPr>
        <p:txBody>
          <a:bodyPr vert="horz" wrap="square" lIns="0" tIns="12700" rIns="0" bIns="0" rtlCol="0">
            <a:spAutoFit/>
          </a:bodyPr>
          <a:lstStyle/>
          <a:p>
            <a:pPr marL="12700">
              <a:lnSpc>
                <a:spcPct val="100000"/>
              </a:lnSpc>
              <a:spcBef>
                <a:spcPts val="100"/>
              </a:spcBef>
            </a:pPr>
            <a:r>
              <a:rPr sz="2100" spc="70" dirty="0">
                <a:latin typeface="Arial MT"/>
                <a:cs typeface="Arial MT"/>
              </a:rPr>
              <a:t>Corrdinater</a:t>
            </a:r>
            <a:endParaRPr sz="2100">
              <a:latin typeface="Arial MT"/>
              <a:cs typeface="Arial MT"/>
            </a:endParaRPr>
          </a:p>
        </p:txBody>
      </p:sp>
      <p:sp>
        <p:nvSpPr>
          <p:cNvPr id="19" name="object 19"/>
          <p:cNvSpPr/>
          <p:nvPr/>
        </p:nvSpPr>
        <p:spPr>
          <a:xfrm>
            <a:off x="7026432" y="4583094"/>
            <a:ext cx="2483485" cy="2483485"/>
          </a:xfrm>
          <a:custGeom>
            <a:avLst/>
            <a:gdLst/>
            <a:ahLst/>
            <a:cxnLst/>
            <a:rect l="l" t="t" r="r" b="b"/>
            <a:pathLst>
              <a:path w="2483484" h="2483484">
                <a:moveTo>
                  <a:pt x="1241419" y="2482870"/>
                </a:moveTo>
                <a:lnTo>
                  <a:pt x="1192673" y="2481930"/>
                </a:lnTo>
                <a:lnTo>
                  <a:pt x="1144403" y="2479135"/>
                </a:lnTo>
                <a:lnTo>
                  <a:pt x="1096644" y="2474518"/>
                </a:lnTo>
                <a:lnTo>
                  <a:pt x="1049429" y="2468114"/>
                </a:lnTo>
                <a:lnTo>
                  <a:pt x="1002794" y="2459957"/>
                </a:lnTo>
                <a:lnTo>
                  <a:pt x="956773" y="2450083"/>
                </a:lnTo>
                <a:lnTo>
                  <a:pt x="911401" y="2438525"/>
                </a:lnTo>
                <a:lnTo>
                  <a:pt x="866711" y="2425318"/>
                </a:lnTo>
                <a:lnTo>
                  <a:pt x="822740" y="2410496"/>
                </a:lnTo>
                <a:lnTo>
                  <a:pt x="779520" y="2394095"/>
                </a:lnTo>
                <a:lnTo>
                  <a:pt x="737087" y="2376148"/>
                </a:lnTo>
                <a:lnTo>
                  <a:pt x="695474" y="2356690"/>
                </a:lnTo>
                <a:lnTo>
                  <a:pt x="654718" y="2335755"/>
                </a:lnTo>
                <a:lnTo>
                  <a:pt x="614851" y="2313378"/>
                </a:lnTo>
                <a:lnTo>
                  <a:pt x="575909" y="2289594"/>
                </a:lnTo>
                <a:lnTo>
                  <a:pt x="537926" y="2264437"/>
                </a:lnTo>
                <a:lnTo>
                  <a:pt x="500936" y="2237941"/>
                </a:lnTo>
                <a:lnTo>
                  <a:pt x="464975" y="2210141"/>
                </a:lnTo>
                <a:lnTo>
                  <a:pt x="430076" y="2181072"/>
                </a:lnTo>
                <a:lnTo>
                  <a:pt x="396274" y="2150767"/>
                </a:lnTo>
                <a:lnTo>
                  <a:pt x="363603" y="2119262"/>
                </a:lnTo>
                <a:lnTo>
                  <a:pt x="332099" y="2086591"/>
                </a:lnTo>
                <a:lnTo>
                  <a:pt x="301795" y="2052789"/>
                </a:lnTo>
                <a:lnTo>
                  <a:pt x="272726" y="2017889"/>
                </a:lnTo>
                <a:lnTo>
                  <a:pt x="244926" y="1981927"/>
                </a:lnTo>
                <a:lnTo>
                  <a:pt x="218431" y="1944936"/>
                </a:lnTo>
                <a:lnTo>
                  <a:pt x="193274" y="1906952"/>
                </a:lnTo>
                <a:lnTo>
                  <a:pt x="169490" y="1868009"/>
                </a:lnTo>
                <a:lnTo>
                  <a:pt x="147113" y="1828141"/>
                </a:lnTo>
                <a:lnTo>
                  <a:pt x="126179" y="1787384"/>
                </a:lnTo>
                <a:lnTo>
                  <a:pt x="106721" y="1745770"/>
                </a:lnTo>
                <a:lnTo>
                  <a:pt x="88774" y="1703336"/>
                </a:lnTo>
                <a:lnTo>
                  <a:pt x="72373" y="1660115"/>
                </a:lnTo>
                <a:lnTo>
                  <a:pt x="57551" y="1616141"/>
                </a:lnTo>
                <a:lnTo>
                  <a:pt x="44344" y="1571451"/>
                </a:lnTo>
                <a:lnTo>
                  <a:pt x="32786" y="1526077"/>
                </a:lnTo>
                <a:lnTo>
                  <a:pt x="22912" y="1480054"/>
                </a:lnTo>
                <a:lnTo>
                  <a:pt x="14755" y="1433417"/>
                </a:lnTo>
                <a:lnTo>
                  <a:pt x="8351" y="1386201"/>
                </a:lnTo>
                <a:lnTo>
                  <a:pt x="3734" y="1338440"/>
                </a:lnTo>
                <a:lnTo>
                  <a:pt x="939" y="1290168"/>
                </a:lnTo>
                <a:lnTo>
                  <a:pt x="0" y="1241419"/>
                </a:lnTo>
                <a:lnTo>
                  <a:pt x="939" y="1192673"/>
                </a:lnTo>
                <a:lnTo>
                  <a:pt x="3734" y="1144403"/>
                </a:lnTo>
                <a:lnTo>
                  <a:pt x="8351" y="1096644"/>
                </a:lnTo>
                <a:lnTo>
                  <a:pt x="14755" y="1049429"/>
                </a:lnTo>
                <a:lnTo>
                  <a:pt x="22912" y="1002794"/>
                </a:lnTo>
                <a:lnTo>
                  <a:pt x="32786" y="956773"/>
                </a:lnTo>
                <a:lnTo>
                  <a:pt x="44344" y="911401"/>
                </a:lnTo>
                <a:lnTo>
                  <a:pt x="57551" y="866711"/>
                </a:lnTo>
                <a:lnTo>
                  <a:pt x="72373" y="822740"/>
                </a:lnTo>
                <a:lnTo>
                  <a:pt x="88774" y="779520"/>
                </a:lnTo>
                <a:lnTo>
                  <a:pt x="106721" y="737087"/>
                </a:lnTo>
                <a:lnTo>
                  <a:pt x="126179" y="695474"/>
                </a:lnTo>
                <a:lnTo>
                  <a:pt x="147113" y="654718"/>
                </a:lnTo>
                <a:lnTo>
                  <a:pt x="169490" y="614851"/>
                </a:lnTo>
                <a:lnTo>
                  <a:pt x="193274" y="575909"/>
                </a:lnTo>
                <a:lnTo>
                  <a:pt x="218431" y="537926"/>
                </a:lnTo>
                <a:lnTo>
                  <a:pt x="244926" y="500936"/>
                </a:lnTo>
                <a:lnTo>
                  <a:pt x="272726" y="464975"/>
                </a:lnTo>
                <a:lnTo>
                  <a:pt x="301795" y="430076"/>
                </a:lnTo>
                <a:lnTo>
                  <a:pt x="332099" y="396274"/>
                </a:lnTo>
                <a:lnTo>
                  <a:pt x="363603" y="363603"/>
                </a:lnTo>
                <a:lnTo>
                  <a:pt x="396274" y="332099"/>
                </a:lnTo>
                <a:lnTo>
                  <a:pt x="430076" y="301795"/>
                </a:lnTo>
                <a:lnTo>
                  <a:pt x="464975" y="272726"/>
                </a:lnTo>
                <a:lnTo>
                  <a:pt x="500936" y="244926"/>
                </a:lnTo>
                <a:lnTo>
                  <a:pt x="537926" y="218431"/>
                </a:lnTo>
                <a:lnTo>
                  <a:pt x="575909" y="193274"/>
                </a:lnTo>
                <a:lnTo>
                  <a:pt x="614851" y="169490"/>
                </a:lnTo>
                <a:lnTo>
                  <a:pt x="654718" y="147113"/>
                </a:lnTo>
                <a:lnTo>
                  <a:pt x="695474" y="126179"/>
                </a:lnTo>
                <a:lnTo>
                  <a:pt x="737087" y="106721"/>
                </a:lnTo>
                <a:lnTo>
                  <a:pt x="779520" y="88774"/>
                </a:lnTo>
                <a:lnTo>
                  <a:pt x="822740" y="72373"/>
                </a:lnTo>
                <a:lnTo>
                  <a:pt x="866711" y="57551"/>
                </a:lnTo>
                <a:lnTo>
                  <a:pt x="911401" y="44344"/>
                </a:lnTo>
                <a:lnTo>
                  <a:pt x="956773" y="32786"/>
                </a:lnTo>
                <a:lnTo>
                  <a:pt x="1002794" y="22912"/>
                </a:lnTo>
                <a:lnTo>
                  <a:pt x="1049429" y="14755"/>
                </a:lnTo>
                <a:lnTo>
                  <a:pt x="1096644" y="8351"/>
                </a:lnTo>
                <a:lnTo>
                  <a:pt x="1144403" y="3734"/>
                </a:lnTo>
                <a:lnTo>
                  <a:pt x="1192673" y="939"/>
                </a:lnTo>
                <a:lnTo>
                  <a:pt x="1241419" y="0"/>
                </a:lnTo>
                <a:lnTo>
                  <a:pt x="1290168" y="939"/>
                </a:lnTo>
                <a:lnTo>
                  <a:pt x="1338440" y="3734"/>
                </a:lnTo>
                <a:lnTo>
                  <a:pt x="1386201" y="8351"/>
                </a:lnTo>
                <a:lnTo>
                  <a:pt x="1433417" y="14755"/>
                </a:lnTo>
                <a:lnTo>
                  <a:pt x="1480054" y="22912"/>
                </a:lnTo>
                <a:lnTo>
                  <a:pt x="1526077" y="32786"/>
                </a:lnTo>
                <a:lnTo>
                  <a:pt x="1571451" y="44344"/>
                </a:lnTo>
                <a:lnTo>
                  <a:pt x="1616141" y="57551"/>
                </a:lnTo>
                <a:lnTo>
                  <a:pt x="1660115" y="72373"/>
                </a:lnTo>
                <a:lnTo>
                  <a:pt x="1703336" y="88774"/>
                </a:lnTo>
                <a:lnTo>
                  <a:pt x="1745770" y="106721"/>
                </a:lnTo>
                <a:lnTo>
                  <a:pt x="1787384" y="126179"/>
                </a:lnTo>
                <a:lnTo>
                  <a:pt x="1828141" y="147113"/>
                </a:lnTo>
                <a:lnTo>
                  <a:pt x="1868009" y="169490"/>
                </a:lnTo>
                <a:lnTo>
                  <a:pt x="1906952" y="193274"/>
                </a:lnTo>
                <a:lnTo>
                  <a:pt x="1944936" y="218431"/>
                </a:lnTo>
                <a:lnTo>
                  <a:pt x="1981927" y="244926"/>
                </a:lnTo>
                <a:lnTo>
                  <a:pt x="2017889" y="272726"/>
                </a:lnTo>
                <a:lnTo>
                  <a:pt x="2052789" y="301795"/>
                </a:lnTo>
                <a:lnTo>
                  <a:pt x="2086591" y="332099"/>
                </a:lnTo>
                <a:lnTo>
                  <a:pt x="2119262" y="363603"/>
                </a:lnTo>
                <a:lnTo>
                  <a:pt x="2150767" y="396274"/>
                </a:lnTo>
                <a:lnTo>
                  <a:pt x="2181072" y="430076"/>
                </a:lnTo>
                <a:lnTo>
                  <a:pt x="2210141" y="464975"/>
                </a:lnTo>
                <a:lnTo>
                  <a:pt x="2237941" y="500936"/>
                </a:lnTo>
                <a:lnTo>
                  <a:pt x="2264437" y="537926"/>
                </a:lnTo>
                <a:lnTo>
                  <a:pt x="2289594" y="575909"/>
                </a:lnTo>
                <a:lnTo>
                  <a:pt x="2313378" y="614851"/>
                </a:lnTo>
                <a:lnTo>
                  <a:pt x="2335755" y="654718"/>
                </a:lnTo>
                <a:lnTo>
                  <a:pt x="2356690" y="695474"/>
                </a:lnTo>
                <a:lnTo>
                  <a:pt x="2376148" y="737087"/>
                </a:lnTo>
                <a:lnTo>
                  <a:pt x="2394095" y="779520"/>
                </a:lnTo>
                <a:lnTo>
                  <a:pt x="2410496" y="822740"/>
                </a:lnTo>
                <a:lnTo>
                  <a:pt x="2425318" y="866711"/>
                </a:lnTo>
                <a:lnTo>
                  <a:pt x="2438525" y="911401"/>
                </a:lnTo>
                <a:lnTo>
                  <a:pt x="2450083" y="956773"/>
                </a:lnTo>
                <a:lnTo>
                  <a:pt x="2459957" y="1002794"/>
                </a:lnTo>
                <a:lnTo>
                  <a:pt x="2468114" y="1049429"/>
                </a:lnTo>
                <a:lnTo>
                  <a:pt x="2474518" y="1096644"/>
                </a:lnTo>
                <a:lnTo>
                  <a:pt x="2479135" y="1144403"/>
                </a:lnTo>
                <a:lnTo>
                  <a:pt x="2481930" y="1192673"/>
                </a:lnTo>
                <a:lnTo>
                  <a:pt x="2482870" y="1241419"/>
                </a:lnTo>
                <a:lnTo>
                  <a:pt x="2481930" y="1290168"/>
                </a:lnTo>
                <a:lnTo>
                  <a:pt x="2479135" y="1338440"/>
                </a:lnTo>
                <a:lnTo>
                  <a:pt x="2474518" y="1386201"/>
                </a:lnTo>
                <a:lnTo>
                  <a:pt x="2468114" y="1433417"/>
                </a:lnTo>
                <a:lnTo>
                  <a:pt x="2459957" y="1480054"/>
                </a:lnTo>
                <a:lnTo>
                  <a:pt x="2450083" y="1526077"/>
                </a:lnTo>
                <a:lnTo>
                  <a:pt x="2438525" y="1571451"/>
                </a:lnTo>
                <a:lnTo>
                  <a:pt x="2425318" y="1616141"/>
                </a:lnTo>
                <a:lnTo>
                  <a:pt x="2410496" y="1660115"/>
                </a:lnTo>
                <a:lnTo>
                  <a:pt x="2394095" y="1703336"/>
                </a:lnTo>
                <a:lnTo>
                  <a:pt x="2376148" y="1745770"/>
                </a:lnTo>
                <a:lnTo>
                  <a:pt x="2356690" y="1787384"/>
                </a:lnTo>
                <a:lnTo>
                  <a:pt x="2335755" y="1828141"/>
                </a:lnTo>
                <a:lnTo>
                  <a:pt x="2313378" y="1868009"/>
                </a:lnTo>
                <a:lnTo>
                  <a:pt x="2289594" y="1906952"/>
                </a:lnTo>
                <a:lnTo>
                  <a:pt x="2264437" y="1944936"/>
                </a:lnTo>
                <a:lnTo>
                  <a:pt x="2237941" y="1981927"/>
                </a:lnTo>
                <a:lnTo>
                  <a:pt x="2210141" y="2017889"/>
                </a:lnTo>
                <a:lnTo>
                  <a:pt x="2181072" y="2052789"/>
                </a:lnTo>
                <a:lnTo>
                  <a:pt x="2150767" y="2086591"/>
                </a:lnTo>
                <a:lnTo>
                  <a:pt x="2119262" y="2119262"/>
                </a:lnTo>
                <a:lnTo>
                  <a:pt x="2086591" y="2150767"/>
                </a:lnTo>
                <a:lnTo>
                  <a:pt x="2052789" y="2181072"/>
                </a:lnTo>
                <a:lnTo>
                  <a:pt x="2017889" y="2210141"/>
                </a:lnTo>
                <a:lnTo>
                  <a:pt x="1981927" y="2237941"/>
                </a:lnTo>
                <a:lnTo>
                  <a:pt x="1944936" y="2264437"/>
                </a:lnTo>
                <a:lnTo>
                  <a:pt x="1906952" y="2289594"/>
                </a:lnTo>
                <a:lnTo>
                  <a:pt x="1868009" y="2313378"/>
                </a:lnTo>
                <a:lnTo>
                  <a:pt x="1828141" y="2335755"/>
                </a:lnTo>
                <a:lnTo>
                  <a:pt x="1787384" y="2356690"/>
                </a:lnTo>
                <a:lnTo>
                  <a:pt x="1745770" y="2376148"/>
                </a:lnTo>
                <a:lnTo>
                  <a:pt x="1703336" y="2394095"/>
                </a:lnTo>
                <a:lnTo>
                  <a:pt x="1660115" y="2410496"/>
                </a:lnTo>
                <a:lnTo>
                  <a:pt x="1616141" y="2425318"/>
                </a:lnTo>
                <a:lnTo>
                  <a:pt x="1571451" y="2438525"/>
                </a:lnTo>
                <a:lnTo>
                  <a:pt x="1526077" y="2450083"/>
                </a:lnTo>
                <a:lnTo>
                  <a:pt x="1480054" y="2459957"/>
                </a:lnTo>
                <a:lnTo>
                  <a:pt x="1433417" y="2468114"/>
                </a:lnTo>
                <a:lnTo>
                  <a:pt x="1386201" y="2474518"/>
                </a:lnTo>
                <a:lnTo>
                  <a:pt x="1338440" y="2479135"/>
                </a:lnTo>
                <a:lnTo>
                  <a:pt x="1290168" y="2481930"/>
                </a:lnTo>
                <a:lnTo>
                  <a:pt x="1241419" y="2482870"/>
                </a:lnTo>
                <a:close/>
              </a:path>
            </a:pathLst>
          </a:custGeom>
          <a:solidFill>
            <a:srgbClr val="0095FF"/>
          </a:solidFill>
        </p:spPr>
        <p:txBody>
          <a:bodyPr wrap="square" lIns="0" tIns="0" rIns="0" bIns="0" rtlCol="0"/>
          <a:lstStyle/>
          <a:p>
            <a:endParaRPr/>
          </a:p>
        </p:txBody>
      </p:sp>
      <p:sp>
        <p:nvSpPr>
          <p:cNvPr id="20" name="object 20"/>
          <p:cNvSpPr txBox="1"/>
          <p:nvPr/>
        </p:nvSpPr>
        <p:spPr>
          <a:xfrm>
            <a:off x="6651569" y="5154658"/>
            <a:ext cx="3220720" cy="3672204"/>
          </a:xfrm>
          <a:prstGeom prst="rect">
            <a:avLst/>
          </a:prstGeom>
        </p:spPr>
        <p:txBody>
          <a:bodyPr vert="horz" wrap="square" lIns="0" tIns="12700" rIns="0" bIns="0" rtlCol="0">
            <a:spAutoFit/>
          </a:bodyPr>
          <a:lstStyle/>
          <a:p>
            <a:pPr marL="11430" algn="ctr">
              <a:lnSpc>
                <a:spcPct val="100000"/>
              </a:lnSpc>
              <a:spcBef>
                <a:spcPts val="100"/>
              </a:spcBef>
            </a:pPr>
            <a:r>
              <a:rPr sz="8000" spc="-315" dirty="0">
                <a:solidFill>
                  <a:srgbClr val="5800FF"/>
                </a:solidFill>
                <a:latin typeface="Tahoma"/>
                <a:cs typeface="Tahoma"/>
              </a:rPr>
              <a:t>2</a:t>
            </a:r>
            <a:endParaRPr sz="8000">
              <a:latin typeface="Tahoma"/>
              <a:cs typeface="Tahoma"/>
            </a:endParaRPr>
          </a:p>
          <a:p>
            <a:pPr algn="ctr">
              <a:lnSpc>
                <a:spcPct val="100000"/>
              </a:lnSpc>
              <a:spcBef>
                <a:spcPts val="5815"/>
              </a:spcBef>
            </a:pPr>
            <a:r>
              <a:rPr sz="3200" spc="170" dirty="0">
                <a:solidFill>
                  <a:srgbClr val="034597"/>
                </a:solidFill>
                <a:latin typeface="Arial MT"/>
                <a:cs typeface="Arial MT"/>
              </a:rPr>
              <a:t>Mr.</a:t>
            </a:r>
            <a:r>
              <a:rPr sz="3200" spc="-50" dirty="0">
                <a:solidFill>
                  <a:srgbClr val="034597"/>
                </a:solidFill>
                <a:latin typeface="Arial MT"/>
                <a:cs typeface="Arial MT"/>
              </a:rPr>
              <a:t> </a:t>
            </a:r>
            <a:r>
              <a:rPr sz="3200" spc="125" dirty="0">
                <a:solidFill>
                  <a:srgbClr val="034597"/>
                </a:solidFill>
                <a:latin typeface="Arial MT"/>
                <a:cs typeface="Arial MT"/>
              </a:rPr>
              <a:t>Vincent</a:t>
            </a:r>
            <a:r>
              <a:rPr sz="3200" spc="-50" dirty="0">
                <a:solidFill>
                  <a:srgbClr val="034597"/>
                </a:solidFill>
                <a:latin typeface="Arial MT"/>
                <a:cs typeface="Arial MT"/>
              </a:rPr>
              <a:t> </a:t>
            </a:r>
            <a:r>
              <a:rPr sz="3200" spc="40" dirty="0">
                <a:solidFill>
                  <a:srgbClr val="034597"/>
                </a:solidFill>
                <a:latin typeface="Arial MT"/>
                <a:cs typeface="Arial MT"/>
              </a:rPr>
              <a:t>Paul</a:t>
            </a:r>
            <a:endParaRPr sz="3200">
              <a:latin typeface="Arial MT"/>
              <a:cs typeface="Arial MT"/>
            </a:endParaRPr>
          </a:p>
          <a:p>
            <a:pPr marL="81280" marR="142875" algn="ctr">
              <a:lnSpc>
                <a:spcPct val="166700"/>
              </a:lnSpc>
              <a:spcBef>
                <a:spcPts val="1055"/>
              </a:spcBef>
            </a:pPr>
            <a:r>
              <a:rPr sz="2100" spc="80" dirty="0">
                <a:solidFill>
                  <a:srgbClr val="034597"/>
                </a:solidFill>
                <a:latin typeface="Arial MT"/>
                <a:cs typeface="Arial MT"/>
              </a:rPr>
              <a:t>Solution</a:t>
            </a:r>
            <a:r>
              <a:rPr sz="2100" spc="-60" dirty="0">
                <a:solidFill>
                  <a:srgbClr val="034597"/>
                </a:solidFill>
                <a:latin typeface="Arial MT"/>
                <a:cs typeface="Arial MT"/>
              </a:rPr>
              <a:t> </a:t>
            </a:r>
            <a:r>
              <a:rPr sz="2100" dirty="0">
                <a:solidFill>
                  <a:srgbClr val="034597"/>
                </a:solidFill>
                <a:latin typeface="Arial MT"/>
                <a:cs typeface="Arial MT"/>
              </a:rPr>
              <a:t>Sales</a:t>
            </a:r>
            <a:r>
              <a:rPr sz="2100" spc="-60" dirty="0">
                <a:solidFill>
                  <a:srgbClr val="034597"/>
                </a:solidFill>
                <a:latin typeface="Arial MT"/>
                <a:cs typeface="Arial MT"/>
              </a:rPr>
              <a:t> </a:t>
            </a:r>
            <a:r>
              <a:rPr sz="2100" spc="85" dirty="0">
                <a:solidFill>
                  <a:srgbClr val="034597"/>
                </a:solidFill>
                <a:latin typeface="Arial MT"/>
                <a:cs typeface="Arial MT"/>
              </a:rPr>
              <a:t>Manager </a:t>
            </a:r>
            <a:r>
              <a:rPr sz="2100" spc="85" dirty="0">
                <a:latin typeface="Arial MT"/>
                <a:cs typeface="Arial MT"/>
              </a:rPr>
              <a:t>South</a:t>
            </a:r>
            <a:r>
              <a:rPr sz="2100" spc="30" dirty="0">
                <a:latin typeface="Arial MT"/>
                <a:cs typeface="Arial MT"/>
              </a:rPr>
              <a:t> </a:t>
            </a:r>
            <a:r>
              <a:rPr sz="2100" dirty="0">
                <a:latin typeface="Arial MT"/>
                <a:cs typeface="Arial MT"/>
              </a:rPr>
              <a:t>Asia,</a:t>
            </a:r>
            <a:r>
              <a:rPr sz="2100" spc="35" dirty="0">
                <a:latin typeface="Arial MT"/>
                <a:cs typeface="Arial MT"/>
              </a:rPr>
              <a:t> </a:t>
            </a:r>
            <a:r>
              <a:rPr sz="2100" spc="-10" dirty="0">
                <a:latin typeface="Arial MT"/>
                <a:cs typeface="Arial MT"/>
              </a:rPr>
              <a:t>ELSEVIER</a:t>
            </a:r>
            <a:endParaRPr sz="2100">
              <a:latin typeface="Arial MT"/>
              <a:cs typeface="Arial MT"/>
            </a:endParaRPr>
          </a:p>
        </p:txBody>
      </p:sp>
      <p:sp>
        <p:nvSpPr>
          <p:cNvPr id="21" name="object 21"/>
          <p:cNvSpPr/>
          <p:nvPr/>
        </p:nvSpPr>
        <p:spPr>
          <a:xfrm>
            <a:off x="10887028" y="4583094"/>
            <a:ext cx="2482850" cy="2483485"/>
          </a:xfrm>
          <a:custGeom>
            <a:avLst/>
            <a:gdLst/>
            <a:ahLst/>
            <a:cxnLst/>
            <a:rect l="l" t="t" r="r" b="b"/>
            <a:pathLst>
              <a:path w="2482850" h="2483484">
                <a:moveTo>
                  <a:pt x="1241419" y="2482870"/>
                </a:moveTo>
                <a:lnTo>
                  <a:pt x="1192673" y="2481930"/>
                </a:lnTo>
                <a:lnTo>
                  <a:pt x="1144403" y="2479135"/>
                </a:lnTo>
                <a:lnTo>
                  <a:pt x="1096644" y="2474518"/>
                </a:lnTo>
                <a:lnTo>
                  <a:pt x="1049429" y="2468114"/>
                </a:lnTo>
                <a:lnTo>
                  <a:pt x="1002794" y="2459957"/>
                </a:lnTo>
                <a:lnTo>
                  <a:pt x="956773" y="2450083"/>
                </a:lnTo>
                <a:lnTo>
                  <a:pt x="911401" y="2438525"/>
                </a:lnTo>
                <a:lnTo>
                  <a:pt x="866711" y="2425318"/>
                </a:lnTo>
                <a:lnTo>
                  <a:pt x="822740" y="2410496"/>
                </a:lnTo>
                <a:lnTo>
                  <a:pt x="779520" y="2394095"/>
                </a:lnTo>
                <a:lnTo>
                  <a:pt x="737087" y="2376148"/>
                </a:lnTo>
                <a:lnTo>
                  <a:pt x="695474" y="2356690"/>
                </a:lnTo>
                <a:lnTo>
                  <a:pt x="654718" y="2335755"/>
                </a:lnTo>
                <a:lnTo>
                  <a:pt x="614851" y="2313378"/>
                </a:lnTo>
                <a:lnTo>
                  <a:pt x="575909" y="2289594"/>
                </a:lnTo>
                <a:lnTo>
                  <a:pt x="537926" y="2264437"/>
                </a:lnTo>
                <a:lnTo>
                  <a:pt x="500936" y="2237941"/>
                </a:lnTo>
                <a:lnTo>
                  <a:pt x="464975" y="2210141"/>
                </a:lnTo>
                <a:lnTo>
                  <a:pt x="430076" y="2181072"/>
                </a:lnTo>
                <a:lnTo>
                  <a:pt x="396274" y="2150767"/>
                </a:lnTo>
                <a:lnTo>
                  <a:pt x="363603" y="2119262"/>
                </a:lnTo>
                <a:lnTo>
                  <a:pt x="332099" y="2086591"/>
                </a:lnTo>
                <a:lnTo>
                  <a:pt x="301795" y="2052789"/>
                </a:lnTo>
                <a:lnTo>
                  <a:pt x="272726" y="2017889"/>
                </a:lnTo>
                <a:lnTo>
                  <a:pt x="244926" y="1981927"/>
                </a:lnTo>
                <a:lnTo>
                  <a:pt x="218431" y="1944936"/>
                </a:lnTo>
                <a:lnTo>
                  <a:pt x="193274" y="1906952"/>
                </a:lnTo>
                <a:lnTo>
                  <a:pt x="169490" y="1868009"/>
                </a:lnTo>
                <a:lnTo>
                  <a:pt x="147113" y="1828141"/>
                </a:lnTo>
                <a:lnTo>
                  <a:pt x="126179" y="1787384"/>
                </a:lnTo>
                <a:lnTo>
                  <a:pt x="106721" y="1745770"/>
                </a:lnTo>
                <a:lnTo>
                  <a:pt x="88774" y="1703336"/>
                </a:lnTo>
                <a:lnTo>
                  <a:pt x="72373" y="1660115"/>
                </a:lnTo>
                <a:lnTo>
                  <a:pt x="57551" y="1616141"/>
                </a:lnTo>
                <a:lnTo>
                  <a:pt x="44344" y="1571451"/>
                </a:lnTo>
                <a:lnTo>
                  <a:pt x="32786" y="1526077"/>
                </a:lnTo>
                <a:lnTo>
                  <a:pt x="22912" y="1480054"/>
                </a:lnTo>
                <a:lnTo>
                  <a:pt x="14755" y="1433417"/>
                </a:lnTo>
                <a:lnTo>
                  <a:pt x="8351" y="1386201"/>
                </a:lnTo>
                <a:lnTo>
                  <a:pt x="3734" y="1338440"/>
                </a:lnTo>
                <a:lnTo>
                  <a:pt x="939" y="1290168"/>
                </a:lnTo>
                <a:lnTo>
                  <a:pt x="0" y="1241419"/>
                </a:lnTo>
                <a:lnTo>
                  <a:pt x="939" y="1192673"/>
                </a:lnTo>
                <a:lnTo>
                  <a:pt x="3734" y="1144403"/>
                </a:lnTo>
                <a:lnTo>
                  <a:pt x="8351" y="1096644"/>
                </a:lnTo>
                <a:lnTo>
                  <a:pt x="14755" y="1049429"/>
                </a:lnTo>
                <a:lnTo>
                  <a:pt x="22912" y="1002794"/>
                </a:lnTo>
                <a:lnTo>
                  <a:pt x="32786" y="956773"/>
                </a:lnTo>
                <a:lnTo>
                  <a:pt x="44344" y="911401"/>
                </a:lnTo>
                <a:lnTo>
                  <a:pt x="57551" y="866711"/>
                </a:lnTo>
                <a:lnTo>
                  <a:pt x="72373" y="822740"/>
                </a:lnTo>
                <a:lnTo>
                  <a:pt x="88774" y="779520"/>
                </a:lnTo>
                <a:lnTo>
                  <a:pt x="106721" y="737087"/>
                </a:lnTo>
                <a:lnTo>
                  <a:pt x="126179" y="695474"/>
                </a:lnTo>
                <a:lnTo>
                  <a:pt x="147113" y="654718"/>
                </a:lnTo>
                <a:lnTo>
                  <a:pt x="169490" y="614851"/>
                </a:lnTo>
                <a:lnTo>
                  <a:pt x="193274" y="575909"/>
                </a:lnTo>
                <a:lnTo>
                  <a:pt x="218431" y="537926"/>
                </a:lnTo>
                <a:lnTo>
                  <a:pt x="244926" y="500936"/>
                </a:lnTo>
                <a:lnTo>
                  <a:pt x="272726" y="464975"/>
                </a:lnTo>
                <a:lnTo>
                  <a:pt x="301795" y="430076"/>
                </a:lnTo>
                <a:lnTo>
                  <a:pt x="332099" y="396274"/>
                </a:lnTo>
                <a:lnTo>
                  <a:pt x="363603" y="363603"/>
                </a:lnTo>
                <a:lnTo>
                  <a:pt x="396274" y="332099"/>
                </a:lnTo>
                <a:lnTo>
                  <a:pt x="430076" y="301795"/>
                </a:lnTo>
                <a:lnTo>
                  <a:pt x="464975" y="272726"/>
                </a:lnTo>
                <a:lnTo>
                  <a:pt x="500936" y="244926"/>
                </a:lnTo>
                <a:lnTo>
                  <a:pt x="537926" y="218431"/>
                </a:lnTo>
                <a:lnTo>
                  <a:pt x="575909" y="193274"/>
                </a:lnTo>
                <a:lnTo>
                  <a:pt x="614851" y="169490"/>
                </a:lnTo>
                <a:lnTo>
                  <a:pt x="654718" y="147113"/>
                </a:lnTo>
                <a:lnTo>
                  <a:pt x="695474" y="126179"/>
                </a:lnTo>
                <a:lnTo>
                  <a:pt x="737087" y="106721"/>
                </a:lnTo>
                <a:lnTo>
                  <a:pt x="779520" y="88774"/>
                </a:lnTo>
                <a:lnTo>
                  <a:pt x="822740" y="72373"/>
                </a:lnTo>
                <a:lnTo>
                  <a:pt x="866711" y="57551"/>
                </a:lnTo>
                <a:lnTo>
                  <a:pt x="911401" y="44344"/>
                </a:lnTo>
                <a:lnTo>
                  <a:pt x="956773" y="32786"/>
                </a:lnTo>
                <a:lnTo>
                  <a:pt x="1002794" y="22912"/>
                </a:lnTo>
                <a:lnTo>
                  <a:pt x="1049429" y="14755"/>
                </a:lnTo>
                <a:lnTo>
                  <a:pt x="1096644" y="8351"/>
                </a:lnTo>
                <a:lnTo>
                  <a:pt x="1144403" y="3734"/>
                </a:lnTo>
                <a:lnTo>
                  <a:pt x="1192673" y="939"/>
                </a:lnTo>
                <a:lnTo>
                  <a:pt x="1241419" y="0"/>
                </a:lnTo>
                <a:lnTo>
                  <a:pt x="1290165" y="939"/>
                </a:lnTo>
                <a:lnTo>
                  <a:pt x="1338436" y="3734"/>
                </a:lnTo>
                <a:lnTo>
                  <a:pt x="1386195" y="8351"/>
                </a:lnTo>
                <a:lnTo>
                  <a:pt x="1433410" y="14755"/>
                </a:lnTo>
                <a:lnTo>
                  <a:pt x="1480045" y="22912"/>
                </a:lnTo>
                <a:lnTo>
                  <a:pt x="1526065" y="32786"/>
                </a:lnTo>
                <a:lnTo>
                  <a:pt x="1571438" y="44344"/>
                </a:lnTo>
                <a:lnTo>
                  <a:pt x="1616127" y="57551"/>
                </a:lnTo>
                <a:lnTo>
                  <a:pt x="1660099" y="72373"/>
                </a:lnTo>
                <a:lnTo>
                  <a:pt x="1703319" y="88774"/>
                </a:lnTo>
                <a:lnTo>
                  <a:pt x="1745752" y="106721"/>
                </a:lnTo>
                <a:lnTo>
                  <a:pt x="1787364" y="126179"/>
                </a:lnTo>
                <a:lnTo>
                  <a:pt x="1828121" y="147113"/>
                </a:lnTo>
                <a:lnTo>
                  <a:pt x="1867988" y="169490"/>
                </a:lnTo>
                <a:lnTo>
                  <a:pt x="1906930" y="193274"/>
                </a:lnTo>
                <a:lnTo>
                  <a:pt x="1944913" y="218431"/>
                </a:lnTo>
                <a:lnTo>
                  <a:pt x="1981902" y="244926"/>
                </a:lnTo>
                <a:lnTo>
                  <a:pt x="2017864" y="272726"/>
                </a:lnTo>
                <a:lnTo>
                  <a:pt x="2052763" y="301795"/>
                </a:lnTo>
                <a:lnTo>
                  <a:pt x="2086565" y="332099"/>
                </a:lnTo>
                <a:lnTo>
                  <a:pt x="2119236" y="363603"/>
                </a:lnTo>
                <a:lnTo>
                  <a:pt x="2150740" y="396274"/>
                </a:lnTo>
                <a:lnTo>
                  <a:pt x="2181044" y="430076"/>
                </a:lnTo>
                <a:lnTo>
                  <a:pt x="2210113" y="464975"/>
                </a:lnTo>
                <a:lnTo>
                  <a:pt x="2237913" y="500936"/>
                </a:lnTo>
                <a:lnTo>
                  <a:pt x="2264408" y="537926"/>
                </a:lnTo>
                <a:lnTo>
                  <a:pt x="2289565" y="575909"/>
                </a:lnTo>
                <a:lnTo>
                  <a:pt x="2313349" y="614851"/>
                </a:lnTo>
                <a:lnTo>
                  <a:pt x="2335725" y="654718"/>
                </a:lnTo>
                <a:lnTo>
                  <a:pt x="2356660" y="695474"/>
                </a:lnTo>
                <a:lnTo>
                  <a:pt x="2376118" y="737087"/>
                </a:lnTo>
                <a:lnTo>
                  <a:pt x="2394065" y="779520"/>
                </a:lnTo>
                <a:lnTo>
                  <a:pt x="2410466" y="822740"/>
                </a:lnTo>
                <a:lnTo>
                  <a:pt x="2425288" y="866711"/>
                </a:lnTo>
                <a:lnTo>
                  <a:pt x="2438494" y="911401"/>
                </a:lnTo>
                <a:lnTo>
                  <a:pt x="2450052" y="956773"/>
                </a:lnTo>
                <a:lnTo>
                  <a:pt x="2459927" y="1002794"/>
                </a:lnTo>
                <a:lnTo>
                  <a:pt x="2468083" y="1049429"/>
                </a:lnTo>
                <a:lnTo>
                  <a:pt x="2474487" y="1096644"/>
                </a:lnTo>
                <a:lnTo>
                  <a:pt x="2479104" y="1144403"/>
                </a:lnTo>
                <a:lnTo>
                  <a:pt x="2481900" y="1192673"/>
                </a:lnTo>
                <a:lnTo>
                  <a:pt x="2482839" y="1241419"/>
                </a:lnTo>
                <a:lnTo>
                  <a:pt x="2481900" y="1290168"/>
                </a:lnTo>
                <a:lnTo>
                  <a:pt x="2479104" y="1338440"/>
                </a:lnTo>
                <a:lnTo>
                  <a:pt x="2474487" y="1386201"/>
                </a:lnTo>
                <a:lnTo>
                  <a:pt x="2468083" y="1433417"/>
                </a:lnTo>
                <a:lnTo>
                  <a:pt x="2459927" y="1480054"/>
                </a:lnTo>
                <a:lnTo>
                  <a:pt x="2450052" y="1526077"/>
                </a:lnTo>
                <a:lnTo>
                  <a:pt x="2438494" y="1571451"/>
                </a:lnTo>
                <a:lnTo>
                  <a:pt x="2425288" y="1616141"/>
                </a:lnTo>
                <a:lnTo>
                  <a:pt x="2410466" y="1660115"/>
                </a:lnTo>
                <a:lnTo>
                  <a:pt x="2394065" y="1703336"/>
                </a:lnTo>
                <a:lnTo>
                  <a:pt x="2376118" y="1745770"/>
                </a:lnTo>
                <a:lnTo>
                  <a:pt x="2356660" y="1787384"/>
                </a:lnTo>
                <a:lnTo>
                  <a:pt x="2335725" y="1828141"/>
                </a:lnTo>
                <a:lnTo>
                  <a:pt x="2313349" y="1868009"/>
                </a:lnTo>
                <a:lnTo>
                  <a:pt x="2289565" y="1906952"/>
                </a:lnTo>
                <a:lnTo>
                  <a:pt x="2264408" y="1944936"/>
                </a:lnTo>
                <a:lnTo>
                  <a:pt x="2237913" y="1981927"/>
                </a:lnTo>
                <a:lnTo>
                  <a:pt x="2210113" y="2017889"/>
                </a:lnTo>
                <a:lnTo>
                  <a:pt x="2181044" y="2052789"/>
                </a:lnTo>
                <a:lnTo>
                  <a:pt x="2150740" y="2086591"/>
                </a:lnTo>
                <a:lnTo>
                  <a:pt x="2119236" y="2119262"/>
                </a:lnTo>
                <a:lnTo>
                  <a:pt x="2086565" y="2150767"/>
                </a:lnTo>
                <a:lnTo>
                  <a:pt x="2052763" y="2181072"/>
                </a:lnTo>
                <a:lnTo>
                  <a:pt x="2017864" y="2210141"/>
                </a:lnTo>
                <a:lnTo>
                  <a:pt x="1981902" y="2237941"/>
                </a:lnTo>
                <a:lnTo>
                  <a:pt x="1944913" y="2264437"/>
                </a:lnTo>
                <a:lnTo>
                  <a:pt x="1906930" y="2289594"/>
                </a:lnTo>
                <a:lnTo>
                  <a:pt x="1867988" y="2313378"/>
                </a:lnTo>
                <a:lnTo>
                  <a:pt x="1828121" y="2335755"/>
                </a:lnTo>
                <a:lnTo>
                  <a:pt x="1787364" y="2356690"/>
                </a:lnTo>
                <a:lnTo>
                  <a:pt x="1745752" y="2376148"/>
                </a:lnTo>
                <a:lnTo>
                  <a:pt x="1703319" y="2394095"/>
                </a:lnTo>
                <a:lnTo>
                  <a:pt x="1660099" y="2410496"/>
                </a:lnTo>
                <a:lnTo>
                  <a:pt x="1616127" y="2425318"/>
                </a:lnTo>
                <a:lnTo>
                  <a:pt x="1571438" y="2438525"/>
                </a:lnTo>
                <a:lnTo>
                  <a:pt x="1526065" y="2450083"/>
                </a:lnTo>
                <a:lnTo>
                  <a:pt x="1480045" y="2459957"/>
                </a:lnTo>
                <a:lnTo>
                  <a:pt x="1433410" y="2468114"/>
                </a:lnTo>
                <a:lnTo>
                  <a:pt x="1386195" y="2474518"/>
                </a:lnTo>
                <a:lnTo>
                  <a:pt x="1338436" y="2479135"/>
                </a:lnTo>
                <a:lnTo>
                  <a:pt x="1290165" y="2481930"/>
                </a:lnTo>
                <a:lnTo>
                  <a:pt x="1241419" y="2482870"/>
                </a:lnTo>
                <a:close/>
              </a:path>
            </a:pathLst>
          </a:custGeom>
          <a:solidFill>
            <a:srgbClr val="0095FF"/>
          </a:solidFill>
        </p:spPr>
        <p:txBody>
          <a:bodyPr wrap="square" lIns="0" tIns="0" rIns="0" bIns="0" rtlCol="0"/>
          <a:lstStyle/>
          <a:p>
            <a:endParaRPr/>
          </a:p>
        </p:txBody>
      </p:sp>
      <p:sp>
        <p:nvSpPr>
          <p:cNvPr id="22" name="object 22"/>
          <p:cNvSpPr/>
          <p:nvPr/>
        </p:nvSpPr>
        <p:spPr>
          <a:xfrm>
            <a:off x="14531917" y="4506894"/>
            <a:ext cx="2483485" cy="2483485"/>
          </a:xfrm>
          <a:custGeom>
            <a:avLst/>
            <a:gdLst/>
            <a:ahLst/>
            <a:cxnLst/>
            <a:rect l="l" t="t" r="r" b="b"/>
            <a:pathLst>
              <a:path w="2483484" h="2483484">
                <a:moveTo>
                  <a:pt x="1241419" y="2482870"/>
                </a:moveTo>
                <a:lnTo>
                  <a:pt x="1192673" y="2481930"/>
                </a:lnTo>
                <a:lnTo>
                  <a:pt x="1144403" y="2479135"/>
                </a:lnTo>
                <a:lnTo>
                  <a:pt x="1096644" y="2474518"/>
                </a:lnTo>
                <a:lnTo>
                  <a:pt x="1049429" y="2468114"/>
                </a:lnTo>
                <a:lnTo>
                  <a:pt x="1002794" y="2459957"/>
                </a:lnTo>
                <a:lnTo>
                  <a:pt x="956773" y="2450083"/>
                </a:lnTo>
                <a:lnTo>
                  <a:pt x="911401" y="2438525"/>
                </a:lnTo>
                <a:lnTo>
                  <a:pt x="866711" y="2425318"/>
                </a:lnTo>
                <a:lnTo>
                  <a:pt x="822740" y="2410496"/>
                </a:lnTo>
                <a:lnTo>
                  <a:pt x="779520" y="2394095"/>
                </a:lnTo>
                <a:lnTo>
                  <a:pt x="737087" y="2376148"/>
                </a:lnTo>
                <a:lnTo>
                  <a:pt x="695474" y="2356690"/>
                </a:lnTo>
                <a:lnTo>
                  <a:pt x="654718" y="2335755"/>
                </a:lnTo>
                <a:lnTo>
                  <a:pt x="614851" y="2313378"/>
                </a:lnTo>
                <a:lnTo>
                  <a:pt x="575909" y="2289594"/>
                </a:lnTo>
                <a:lnTo>
                  <a:pt x="537926" y="2264437"/>
                </a:lnTo>
                <a:lnTo>
                  <a:pt x="500936" y="2237941"/>
                </a:lnTo>
                <a:lnTo>
                  <a:pt x="464975" y="2210141"/>
                </a:lnTo>
                <a:lnTo>
                  <a:pt x="430076" y="2181072"/>
                </a:lnTo>
                <a:lnTo>
                  <a:pt x="396274" y="2150767"/>
                </a:lnTo>
                <a:lnTo>
                  <a:pt x="363603" y="2119262"/>
                </a:lnTo>
                <a:lnTo>
                  <a:pt x="332099" y="2086591"/>
                </a:lnTo>
                <a:lnTo>
                  <a:pt x="301795" y="2052789"/>
                </a:lnTo>
                <a:lnTo>
                  <a:pt x="272726" y="2017889"/>
                </a:lnTo>
                <a:lnTo>
                  <a:pt x="244926" y="1981927"/>
                </a:lnTo>
                <a:lnTo>
                  <a:pt x="218431" y="1944936"/>
                </a:lnTo>
                <a:lnTo>
                  <a:pt x="193274" y="1906952"/>
                </a:lnTo>
                <a:lnTo>
                  <a:pt x="169490" y="1868009"/>
                </a:lnTo>
                <a:lnTo>
                  <a:pt x="147113" y="1828141"/>
                </a:lnTo>
                <a:lnTo>
                  <a:pt x="126179" y="1787384"/>
                </a:lnTo>
                <a:lnTo>
                  <a:pt x="106721" y="1745770"/>
                </a:lnTo>
                <a:lnTo>
                  <a:pt x="88774" y="1703336"/>
                </a:lnTo>
                <a:lnTo>
                  <a:pt x="72373" y="1660115"/>
                </a:lnTo>
                <a:lnTo>
                  <a:pt x="57551" y="1616141"/>
                </a:lnTo>
                <a:lnTo>
                  <a:pt x="44344" y="1571451"/>
                </a:lnTo>
                <a:lnTo>
                  <a:pt x="32786" y="1526077"/>
                </a:lnTo>
                <a:lnTo>
                  <a:pt x="22912" y="1480054"/>
                </a:lnTo>
                <a:lnTo>
                  <a:pt x="14755" y="1433417"/>
                </a:lnTo>
                <a:lnTo>
                  <a:pt x="8351" y="1386201"/>
                </a:lnTo>
                <a:lnTo>
                  <a:pt x="3734" y="1338440"/>
                </a:lnTo>
                <a:lnTo>
                  <a:pt x="939" y="1290168"/>
                </a:lnTo>
                <a:lnTo>
                  <a:pt x="0" y="1241419"/>
                </a:lnTo>
                <a:lnTo>
                  <a:pt x="939" y="1192673"/>
                </a:lnTo>
                <a:lnTo>
                  <a:pt x="3734" y="1144403"/>
                </a:lnTo>
                <a:lnTo>
                  <a:pt x="8351" y="1096644"/>
                </a:lnTo>
                <a:lnTo>
                  <a:pt x="14755" y="1049429"/>
                </a:lnTo>
                <a:lnTo>
                  <a:pt x="22912" y="1002794"/>
                </a:lnTo>
                <a:lnTo>
                  <a:pt x="32786" y="956773"/>
                </a:lnTo>
                <a:lnTo>
                  <a:pt x="44344" y="911401"/>
                </a:lnTo>
                <a:lnTo>
                  <a:pt x="57551" y="866711"/>
                </a:lnTo>
                <a:lnTo>
                  <a:pt x="72373" y="822740"/>
                </a:lnTo>
                <a:lnTo>
                  <a:pt x="88774" y="779520"/>
                </a:lnTo>
                <a:lnTo>
                  <a:pt x="106721" y="737087"/>
                </a:lnTo>
                <a:lnTo>
                  <a:pt x="126179" y="695474"/>
                </a:lnTo>
                <a:lnTo>
                  <a:pt x="147113" y="654718"/>
                </a:lnTo>
                <a:lnTo>
                  <a:pt x="169490" y="614851"/>
                </a:lnTo>
                <a:lnTo>
                  <a:pt x="193274" y="575909"/>
                </a:lnTo>
                <a:lnTo>
                  <a:pt x="218431" y="537926"/>
                </a:lnTo>
                <a:lnTo>
                  <a:pt x="244926" y="500936"/>
                </a:lnTo>
                <a:lnTo>
                  <a:pt x="272726" y="464975"/>
                </a:lnTo>
                <a:lnTo>
                  <a:pt x="301795" y="430076"/>
                </a:lnTo>
                <a:lnTo>
                  <a:pt x="332099" y="396274"/>
                </a:lnTo>
                <a:lnTo>
                  <a:pt x="363603" y="363603"/>
                </a:lnTo>
                <a:lnTo>
                  <a:pt x="396274" y="332099"/>
                </a:lnTo>
                <a:lnTo>
                  <a:pt x="430076" y="301795"/>
                </a:lnTo>
                <a:lnTo>
                  <a:pt x="464975" y="272726"/>
                </a:lnTo>
                <a:lnTo>
                  <a:pt x="500936" y="244926"/>
                </a:lnTo>
                <a:lnTo>
                  <a:pt x="537926" y="218431"/>
                </a:lnTo>
                <a:lnTo>
                  <a:pt x="575909" y="193274"/>
                </a:lnTo>
                <a:lnTo>
                  <a:pt x="614851" y="169490"/>
                </a:lnTo>
                <a:lnTo>
                  <a:pt x="654718" y="147113"/>
                </a:lnTo>
                <a:lnTo>
                  <a:pt x="695474" y="126179"/>
                </a:lnTo>
                <a:lnTo>
                  <a:pt x="737087" y="106721"/>
                </a:lnTo>
                <a:lnTo>
                  <a:pt x="779520" y="88774"/>
                </a:lnTo>
                <a:lnTo>
                  <a:pt x="822740" y="72373"/>
                </a:lnTo>
                <a:lnTo>
                  <a:pt x="866711" y="57551"/>
                </a:lnTo>
                <a:lnTo>
                  <a:pt x="911401" y="44344"/>
                </a:lnTo>
                <a:lnTo>
                  <a:pt x="956773" y="32786"/>
                </a:lnTo>
                <a:lnTo>
                  <a:pt x="1002794" y="22912"/>
                </a:lnTo>
                <a:lnTo>
                  <a:pt x="1049429" y="14755"/>
                </a:lnTo>
                <a:lnTo>
                  <a:pt x="1096644" y="8351"/>
                </a:lnTo>
                <a:lnTo>
                  <a:pt x="1144403" y="3734"/>
                </a:lnTo>
                <a:lnTo>
                  <a:pt x="1192673" y="939"/>
                </a:lnTo>
                <a:lnTo>
                  <a:pt x="1241419" y="0"/>
                </a:lnTo>
                <a:lnTo>
                  <a:pt x="1290166" y="939"/>
                </a:lnTo>
                <a:lnTo>
                  <a:pt x="1338436" y="3734"/>
                </a:lnTo>
                <a:lnTo>
                  <a:pt x="1386196" y="8351"/>
                </a:lnTo>
                <a:lnTo>
                  <a:pt x="1433410" y="14755"/>
                </a:lnTo>
                <a:lnTo>
                  <a:pt x="1480046" y="22912"/>
                </a:lnTo>
                <a:lnTo>
                  <a:pt x="1526067" y="32786"/>
                </a:lnTo>
                <a:lnTo>
                  <a:pt x="1571440" y="44344"/>
                </a:lnTo>
                <a:lnTo>
                  <a:pt x="1616130" y="57551"/>
                </a:lnTo>
                <a:lnTo>
                  <a:pt x="1660103" y="72373"/>
                </a:lnTo>
                <a:lnTo>
                  <a:pt x="1703323" y="88774"/>
                </a:lnTo>
                <a:lnTo>
                  <a:pt x="1745757" y="106721"/>
                </a:lnTo>
                <a:lnTo>
                  <a:pt x="1787370" y="126179"/>
                </a:lnTo>
                <a:lnTo>
                  <a:pt x="1828128" y="147113"/>
                </a:lnTo>
                <a:lnTo>
                  <a:pt x="1867996" y="169490"/>
                </a:lnTo>
                <a:lnTo>
                  <a:pt x="1906939" y="193274"/>
                </a:lnTo>
                <a:lnTo>
                  <a:pt x="1944923" y="218431"/>
                </a:lnTo>
                <a:lnTo>
                  <a:pt x="1981913" y="244926"/>
                </a:lnTo>
                <a:lnTo>
                  <a:pt x="2017876" y="272726"/>
                </a:lnTo>
                <a:lnTo>
                  <a:pt x="2052776" y="301795"/>
                </a:lnTo>
                <a:lnTo>
                  <a:pt x="2086579" y="332099"/>
                </a:lnTo>
                <a:lnTo>
                  <a:pt x="2119251" y="363603"/>
                </a:lnTo>
                <a:lnTo>
                  <a:pt x="2150756" y="396274"/>
                </a:lnTo>
                <a:lnTo>
                  <a:pt x="2181062" y="430076"/>
                </a:lnTo>
                <a:lnTo>
                  <a:pt x="2210132" y="464975"/>
                </a:lnTo>
                <a:lnTo>
                  <a:pt x="2237932" y="500936"/>
                </a:lnTo>
                <a:lnTo>
                  <a:pt x="2264429" y="537926"/>
                </a:lnTo>
                <a:lnTo>
                  <a:pt x="2289587" y="575909"/>
                </a:lnTo>
                <a:lnTo>
                  <a:pt x="2313372" y="614851"/>
                </a:lnTo>
                <a:lnTo>
                  <a:pt x="2335749" y="654718"/>
                </a:lnTo>
                <a:lnTo>
                  <a:pt x="2356684" y="695474"/>
                </a:lnTo>
                <a:lnTo>
                  <a:pt x="2376143" y="737087"/>
                </a:lnTo>
                <a:lnTo>
                  <a:pt x="2394091" y="779520"/>
                </a:lnTo>
                <a:lnTo>
                  <a:pt x="2410493" y="822740"/>
                </a:lnTo>
                <a:lnTo>
                  <a:pt x="2425315" y="866711"/>
                </a:lnTo>
                <a:lnTo>
                  <a:pt x="2438523" y="911401"/>
                </a:lnTo>
                <a:lnTo>
                  <a:pt x="2450081" y="956773"/>
                </a:lnTo>
                <a:lnTo>
                  <a:pt x="2459956" y="1002794"/>
                </a:lnTo>
                <a:lnTo>
                  <a:pt x="2468113" y="1049429"/>
                </a:lnTo>
                <a:lnTo>
                  <a:pt x="2474517" y="1096644"/>
                </a:lnTo>
                <a:lnTo>
                  <a:pt x="2479134" y="1144403"/>
                </a:lnTo>
                <a:lnTo>
                  <a:pt x="2481930" y="1192673"/>
                </a:lnTo>
                <a:lnTo>
                  <a:pt x="2482870" y="1241419"/>
                </a:lnTo>
                <a:lnTo>
                  <a:pt x="2481930" y="1290168"/>
                </a:lnTo>
                <a:lnTo>
                  <a:pt x="2479134" y="1338440"/>
                </a:lnTo>
                <a:lnTo>
                  <a:pt x="2474517" y="1386201"/>
                </a:lnTo>
                <a:lnTo>
                  <a:pt x="2468113" y="1433417"/>
                </a:lnTo>
                <a:lnTo>
                  <a:pt x="2459956" y="1480054"/>
                </a:lnTo>
                <a:lnTo>
                  <a:pt x="2450081" y="1526077"/>
                </a:lnTo>
                <a:lnTo>
                  <a:pt x="2438523" y="1571451"/>
                </a:lnTo>
                <a:lnTo>
                  <a:pt x="2425315" y="1616141"/>
                </a:lnTo>
                <a:lnTo>
                  <a:pt x="2410493" y="1660115"/>
                </a:lnTo>
                <a:lnTo>
                  <a:pt x="2394091" y="1703336"/>
                </a:lnTo>
                <a:lnTo>
                  <a:pt x="2376143" y="1745770"/>
                </a:lnTo>
                <a:lnTo>
                  <a:pt x="2356684" y="1787384"/>
                </a:lnTo>
                <a:lnTo>
                  <a:pt x="2335749" y="1828141"/>
                </a:lnTo>
                <a:lnTo>
                  <a:pt x="2313372" y="1868009"/>
                </a:lnTo>
                <a:lnTo>
                  <a:pt x="2289587" y="1906952"/>
                </a:lnTo>
                <a:lnTo>
                  <a:pt x="2264429" y="1944936"/>
                </a:lnTo>
                <a:lnTo>
                  <a:pt x="2237932" y="1981927"/>
                </a:lnTo>
                <a:lnTo>
                  <a:pt x="2210132" y="2017889"/>
                </a:lnTo>
                <a:lnTo>
                  <a:pt x="2181062" y="2052789"/>
                </a:lnTo>
                <a:lnTo>
                  <a:pt x="2150756" y="2086591"/>
                </a:lnTo>
                <a:lnTo>
                  <a:pt x="2119251" y="2119262"/>
                </a:lnTo>
                <a:lnTo>
                  <a:pt x="2086579" y="2150767"/>
                </a:lnTo>
                <a:lnTo>
                  <a:pt x="2052776" y="2181072"/>
                </a:lnTo>
                <a:lnTo>
                  <a:pt x="2017876" y="2210141"/>
                </a:lnTo>
                <a:lnTo>
                  <a:pt x="1981913" y="2237941"/>
                </a:lnTo>
                <a:lnTo>
                  <a:pt x="1944923" y="2264437"/>
                </a:lnTo>
                <a:lnTo>
                  <a:pt x="1906939" y="2289594"/>
                </a:lnTo>
                <a:lnTo>
                  <a:pt x="1867996" y="2313378"/>
                </a:lnTo>
                <a:lnTo>
                  <a:pt x="1828128" y="2335755"/>
                </a:lnTo>
                <a:lnTo>
                  <a:pt x="1787370" y="2356690"/>
                </a:lnTo>
                <a:lnTo>
                  <a:pt x="1745757" y="2376148"/>
                </a:lnTo>
                <a:lnTo>
                  <a:pt x="1703323" y="2394095"/>
                </a:lnTo>
                <a:lnTo>
                  <a:pt x="1660103" y="2410496"/>
                </a:lnTo>
                <a:lnTo>
                  <a:pt x="1616130" y="2425318"/>
                </a:lnTo>
                <a:lnTo>
                  <a:pt x="1571440" y="2438525"/>
                </a:lnTo>
                <a:lnTo>
                  <a:pt x="1526067" y="2450083"/>
                </a:lnTo>
                <a:lnTo>
                  <a:pt x="1480046" y="2459957"/>
                </a:lnTo>
                <a:lnTo>
                  <a:pt x="1433410" y="2468114"/>
                </a:lnTo>
                <a:lnTo>
                  <a:pt x="1386196" y="2474518"/>
                </a:lnTo>
                <a:lnTo>
                  <a:pt x="1338436" y="2479135"/>
                </a:lnTo>
                <a:lnTo>
                  <a:pt x="1290166" y="2481930"/>
                </a:lnTo>
                <a:lnTo>
                  <a:pt x="1241419" y="2482870"/>
                </a:lnTo>
                <a:close/>
              </a:path>
            </a:pathLst>
          </a:custGeom>
          <a:solidFill>
            <a:srgbClr val="0095FF"/>
          </a:solidFill>
        </p:spPr>
        <p:txBody>
          <a:bodyPr wrap="square" lIns="0" tIns="0" rIns="0" bIns="0" rtlCol="0"/>
          <a:lstStyle/>
          <a:p>
            <a:endParaRPr/>
          </a:p>
        </p:txBody>
      </p:sp>
      <p:sp>
        <p:nvSpPr>
          <p:cNvPr id="23" name="object 23"/>
          <p:cNvSpPr txBox="1"/>
          <p:nvPr/>
        </p:nvSpPr>
        <p:spPr>
          <a:xfrm>
            <a:off x="15179461" y="5078458"/>
            <a:ext cx="1746250" cy="2490470"/>
          </a:xfrm>
          <a:prstGeom prst="rect">
            <a:avLst/>
          </a:prstGeom>
        </p:spPr>
        <p:txBody>
          <a:bodyPr vert="horz" wrap="square" lIns="0" tIns="12700" rIns="0" bIns="0" rtlCol="0">
            <a:spAutoFit/>
          </a:bodyPr>
          <a:lstStyle/>
          <a:p>
            <a:pPr marL="308610">
              <a:lnSpc>
                <a:spcPct val="100000"/>
              </a:lnSpc>
              <a:spcBef>
                <a:spcPts val="100"/>
              </a:spcBef>
            </a:pPr>
            <a:r>
              <a:rPr sz="8000" spc="35" dirty="0">
                <a:solidFill>
                  <a:srgbClr val="5800FF"/>
                </a:solidFill>
                <a:latin typeface="Tahoma"/>
                <a:cs typeface="Tahoma"/>
              </a:rPr>
              <a:t>4</a:t>
            </a:r>
            <a:endParaRPr sz="8000">
              <a:latin typeface="Tahoma"/>
              <a:cs typeface="Tahoma"/>
            </a:endParaRPr>
          </a:p>
          <a:p>
            <a:pPr marL="12700">
              <a:lnSpc>
                <a:spcPct val="100000"/>
              </a:lnSpc>
              <a:spcBef>
                <a:spcPts val="5970"/>
              </a:spcBef>
            </a:pPr>
            <a:r>
              <a:rPr sz="3200" spc="50" dirty="0">
                <a:solidFill>
                  <a:srgbClr val="034597"/>
                </a:solidFill>
                <a:latin typeface="Arial MT"/>
                <a:cs typeface="Arial MT"/>
              </a:rPr>
              <a:t>Dr.</a:t>
            </a:r>
            <a:r>
              <a:rPr sz="3200" spc="-55" dirty="0">
                <a:solidFill>
                  <a:srgbClr val="034597"/>
                </a:solidFill>
                <a:latin typeface="Arial MT"/>
                <a:cs typeface="Arial MT"/>
              </a:rPr>
              <a:t> </a:t>
            </a:r>
            <a:r>
              <a:rPr sz="3200" spc="80" dirty="0">
                <a:solidFill>
                  <a:srgbClr val="034597"/>
                </a:solidFill>
                <a:latin typeface="Arial MT"/>
                <a:cs typeface="Arial MT"/>
              </a:rPr>
              <a:t>Lalita</a:t>
            </a:r>
            <a:endParaRPr sz="3200">
              <a:latin typeface="Arial MT"/>
              <a:cs typeface="Arial MT"/>
            </a:endParaRPr>
          </a:p>
        </p:txBody>
      </p:sp>
      <p:sp>
        <p:nvSpPr>
          <p:cNvPr id="24" name="object 24"/>
          <p:cNvSpPr txBox="1"/>
          <p:nvPr/>
        </p:nvSpPr>
        <p:spPr>
          <a:xfrm>
            <a:off x="10339103" y="5154658"/>
            <a:ext cx="3578860" cy="2471420"/>
          </a:xfrm>
          <a:prstGeom prst="rect">
            <a:avLst/>
          </a:prstGeom>
        </p:spPr>
        <p:txBody>
          <a:bodyPr vert="horz" wrap="square" lIns="0" tIns="12700" rIns="0" bIns="0" rtlCol="0">
            <a:spAutoFit/>
          </a:bodyPr>
          <a:lstStyle/>
          <a:p>
            <a:pPr algn="ctr">
              <a:lnSpc>
                <a:spcPct val="100000"/>
              </a:lnSpc>
              <a:spcBef>
                <a:spcPts val="100"/>
              </a:spcBef>
            </a:pPr>
            <a:r>
              <a:rPr sz="8000" spc="-360" dirty="0">
                <a:solidFill>
                  <a:srgbClr val="5800FF"/>
                </a:solidFill>
                <a:latin typeface="Tahoma"/>
                <a:cs typeface="Tahoma"/>
              </a:rPr>
              <a:t>3</a:t>
            </a:r>
            <a:endParaRPr sz="8000">
              <a:latin typeface="Tahoma"/>
              <a:cs typeface="Tahoma"/>
            </a:endParaRPr>
          </a:p>
          <a:p>
            <a:pPr algn="ctr">
              <a:lnSpc>
                <a:spcPct val="100000"/>
              </a:lnSpc>
              <a:spcBef>
                <a:spcPts val="5815"/>
              </a:spcBef>
            </a:pPr>
            <a:r>
              <a:rPr sz="3200" spc="110" dirty="0">
                <a:solidFill>
                  <a:srgbClr val="034597"/>
                </a:solidFill>
                <a:latin typeface="Arial MT"/>
                <a:cs typeface="Arial MT"/>
              </a:rPr>
              <a:t>Prof.</a:t>
            </a:r>
            <a:r>
              <a:rPr sz="3200" spc="-45" dirty="0">
                <a:solidFill>
                  <a:srgbClr val="034597"/>
                </a:solidFill>
                <a:latin typeface="Arial MT"/>
                <a:cs typeface="Arial MT"/>
              </a:rPr>
              <a:t> </a:t>
            </a:r>
            <a:r>
              <a:rPr sz="3200" spc="60" dirty="0">
                <a:solidFill>
                  <a:srgbClr val="034597"/>
                </a:solidFill>
                <a:latin typeface="Arial MT"/>
                <a:cs typeface="Arial MT"/>
              </a:rPr>
              <a:t>Rachna</a:t>
            </a:r>
            <a:r>
              <a:rPr sz="3200" spc="-40" dirty="0">
                <a:solidFill>
                  <a:srgbClr val="034597"/>
                </a:solidFill>
                <a:latin typeface="Arial MT"/>
                <a:cs typeface="Arial MT"/>
              </a:rPr>
              <a:t> </a:t>
            </a:r>
            <a:r>
              <a:rPr sz="3200" spc="55" dirty="0">
                <a:solidFill>
                  <a:srgbClr val="034597"/>
                </a:solidFill>
                <a:latin typeface="Arial MT"/>
                <a:cs typeface="Arial MT"/>
              </a:rPr>
              <a:t>Garg</a:t>
            </a:r>
            <a:endParaRPr sz="3200">
              <a:latin typeface="Arial MT"/>
              <a:cs typeface="Arial MT"/>
            </a:endParaRPr>
          </a:p>
        </p:txBody>
      </p:sp>
      <p:sp>
        <p:nvSpPr>
          <p:cNvPr id="25" name="object 25"/>
          <p:cNvSpPr txBox="1"/>
          <p:nvPr/>
        </p:nvSpPr>
        <p:spPr>
          <a:xfrm>
            <a:off x="11520354" y="7785744"/>
            <a:ext cx="1146810" cy="345440"/>
          </a:xfrm>
          <a:prstGeom prst="rect">
            <a:avLst/>
          </a:prstGeom>
        </p:spPr>
        <p:txBody>
          <a:bodyPr vert="horz" wrap="square" lIns="0" tIns="12700" rIns="0" bIns="0" rtlCol="0">
            <a:spAutoFit/>
          </a:bodyPr>
          <a:lstStyle/>
          <a:p>
            <a:pPr marL="12700">
              <a:lnSpc>
                <a:spcPct val="100000"/>
              </a:lnSpc>
              <a:spcBef>
                <a:spcPts val="100"/>
              </a:spcBef>
            </a:pPr>
            <a:r>
              <a:rPr sz="2100" spc="60" dirty="0">
                <a:solidFill>
                  <a:srgbClr val="034597"/>
                </a:solidFill>
                <a:latin typeface="Arial MT"/>
                <a:cs typeface="Arial MT"/>
              </a:rPr>
              <a:t>Librarian</a:t>
            </a:r>
            <a:endParaRPr sz="2100">
              <a:latin typeface="Arial MT"/>
              <a:cs typeface="Arial MT"/>
            </a:endParaRPr>
          </a:p>
        </p:txBody>
      </p:sp>
      <p:sp>
        <p:nvSpPr>
          <p:cNvPr id="26" name="object 26"/>
          <p:cNvSpPr txBox="1"/>
          <p:nvPr/>
        </p:nvSpPr>
        <p:spPr>
          <a:xfrm>
            <a:off x="10183032" y="7995599"/>
            <a:ext cx="7814945" cy="345440"/>
          </a:xfrm>
          <a:prstGeom prst="rect">
            <a:avLst/>
          </a:prstGeom>
        </p:spPr>
        <p:txBody>
          <a:bodyPr vert="horz" wrap="square" lIns="0" tIns="12700" rIns="0" bIns="0" rtlCol="0">
            <a:spAutoFit/>
          </a:bodyPr>
          <a:lstStyle/>
          <a:p>
            <a:pPr marL="38100">
              <a:lnSpc>
                <a:spcPct val="100000"/>
              </a:lnSpc>
              <a:spcBef>
                <a:spcPts val="100"/>
              </a:spcBef>
            </a:pPr>
            <a:r>
              <a:rPr sz="3150" spc="89" baseline="-11904" dirty="0">
                <a:solidFill>
                  <a:srgbClr val="034597"/>
                </a:solidFill>
                <a:latin typeface="Arial MT"/>
                <a:cs typeface="Arial MT"/>
              </a:rPr>
              <a:t>Delhi</a:t>
            </a:r>
            <a:r>
              <a:rPr sz="3150" spc="-37" baseline="-11904" dirty="0">
                <a:solidFill>
                  <a:srgbClr val="034597"/>
                </a:solidFill>
                <a:latin typeface="Arial MT"/>
                <a:cs typeface="Arial MT"/>
              </a:rPr>
              <a:t> </a:t>
            </a:r>
            <a:r>
              <a:rPr sz="3150" spc="104" baseline="-11904" dirty="0">
                <a:solidFill>
                  <a:srgbClr val="034597"/>
                </a:solidFill>
                <a:latin typeface="Arial MT"/>
                <a:cs typeface="Arial MT"/>
              </a:rPr>
              <a:t>Technological</a:t>
            </a:r>
            <a:r>
              <a:rPr sz="3150" spc="-30" baseline="-11904" dirty="0">
                <a:solidFill>
                  <a:srgbClr val="034597"/>
                </a:solidFill>
                <a:latin typeface="Arial MT"/>
                <a:cs typeface="Arial MT"/>
              </a:rPr>
              <a:t> </a:t>
            </a:r>
            <a:r>
              <a:rPr sz="3150" spc="104" baseline="-11904" dirty="0">
                <a:solidFill>
                  <a:srgbClr val="034597"/>
                </a:solidFill>
                <a:latin typeface="Arial MT"/>
                <a:cs typeface="Arial MT"/>
              </a:rPr>
              <a:t>University</a:t>
            </a:r>
            <a:r>
              <a:rPr sz="3150" spc="457" baseline="-11904" dirty="0">
                <a:solidFill>
                  <a:srgbClr val="034597"/>
                </a:solidFill>
                <a:latin typeface="Arial MT"/>
                <a:cs typeface="Arial MT"/>
              </a:rPr>
              <a:t> </a:t>
            </a:r>
            <a:r>
              <a:rPr sz="2100" spc="60" dirty="0">
                <a:solidFill>
                  <a:srgbClr val="034597"/>
                </a:solidFill>
                <a:latin typeface="Arial MT"/>
                <a:cs typeface="Arial MT"/>
              </a:rPr>
              <a:t>Delhi</a:t>
            </a:r>
            <a:r>
              <a:rPr sz="2100" spc="-25" dirty="0">
                <a:solidFill>
                  <a:srgbClr val="034597"/>
                </a:solidFill>
                <a:latin typeface="Arial MT"/>
                <a:cs typeface="Arial MT"/>
              </a:rPr>
              <a:t> </a:t>
            </a:r>
            <a:r>
              <a:rPr sz="2100" spc="70" dirty="0">
                <a:solidFill>
                  <a:srgbClr val="034597"/>
                </a:solidFill>
                <a:latin typeface="Arial MT"/>
                <a:cs typeface="Arial MT"/>
              </a:rPr>
              <a:t>Technological</a:t>
            </a:r>
            <a:r>
              <a:rPr sz="2100" spc="-20" dirty="0">
                <a:solidFill>
                  <a:srgbClr val="034597"/>
                </a:solidFill>
                <a:latin typeface="Arial MT"/>
                <a:cs typeface="Arial MT"/>
              </a:rPr>
              <a:t> </a:t>
            </a:r>
            <a:r>
              <a:rPr sz="2100" spc="60" dirty="0">
                <a:solidFill>
                  <a:srgbClr val="034597"/>
                </a:solidFill>
                <a:latin typeface="Arial MT"/>
                <a:cs typeface="Arial MT"/>
              </a:rPr>
              <a:t>University</a:t>
            </a:r>
            <a:endParaRPr sz="2100">
              <a:latin typeface="Arial MT"/>
              <a:cs typeface="Arial MT"/>
            </a:endParaRPr>
          </a:p>
        </p:txBody>
      </p:sp>
      <p:sp>
        <p:nvSpPr>
          <p:cNvPr id="27" name="object 27"/>
          <p:cNvSpPr txBox="1"/>
          <p:nvPr/>
        </p:nvSpPr>
        <p:spPr>
          <a:xfrm>
            <a:off x="11441620" y="8585844"/>
            <a:ext cx="1374140" cy="345440"/>
          </a:xfrm>
          <a:prstGeom prst="rect">
            <a:avLst/>
          </a:prstGeom>
        </p:spPr>
        <p:txBody>
          <a:bodyPr vert="horz" wrap="square" lIns="0" tIns="12700" rIns="0" bIns="0" rtlCol="0">
            <a:spAutoFit/>
          </a:bodyPr>
          <a:lstStyle/>
          <a:p>
            <a:pPr marL="12700">
              <a:lnSpc>
                <a:spcPct val="100000"/>
              </a:lnSpc>
              <a:spcBef>
                <a:spcPts val="100"/>
              </a:spcBef>
            </a:pPr>
            <a:r>
              <a:rPr sz="2100" spc="45" dirty="0">
                <a:latin typeface="Arial MT"/>
                <a:cs typeface="Arial MT"/>
              </a:rPr>
              <a:t>Supervisor</a:t>
            </a:r>
            <a:endParaRPr sz="2100">
              <a:latin typeface="Arial MT"/>
              <a:cs typeface="Arial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1868665" y="1686651"/>
            <a:ext cx="3415665" cy="657860"/>
          </a:xfrm>
          <a:prstGeom prst="rect">
            <a:avLst/>
          </a:prstGeom>
        </p:spPr>
        <p:txBody>
          <a:bodyPr vert="horz" wrap="square" lIns="0" tIns="12065" rIns="0" bIns="0" rtlCol="0">
            <a:spAutoFit/>
          </a:bodyPr>
          <a:lstStyle/>
          <a:p>
            <a:pPr marL="12700">
              <a:lnSpc>
                <a:spcPct val="100000"/>
              </a:lnSpc>
              <a:spcBef>
                <a:spcPts val="95"/>
              </a:spcBef>
            </a:pPr>
            <a:r>
              <a:rPr sz="4150" spc="120" dirty="0">
                <a:solidFill>
                  <a:srgbClr val="FFFFFF"/>
                </a:solidFill>
                <a:latin typeface="Tahoma"/>
                <a:cs typeface="Tahoma"/>
              </a:rPr>
              <a:t>David</a:t>
            </a:r>
            <a:r>
              <a:rPr sz="4150" spc="-40" dirty="0">
                <a:solidFill>
                  <a:srgbClr val="FFFFFF"/>
                </a:solidFill>
                <a:latin typeface="Tahoma"/>
                <a:cs typeface="Tahoma"/>
              </a:rPr>
              <a:t> </a:t>
            </a:r>
            <a:r>
              <a:rPr sz="4150" spc="-10" dirty="0">
                <a:solidFill>
                  <a:srgbClr val="FFFFFF"/>
                </a:solidFill>
                <a:latin typeface="Tahoma"/>
                <a:cs typeface="Tahoma"/>
              </a:rPr>
              <a:t>Shrier</a:t>
            </a:r>
            <a:endParaRPr sz="4150">
              <a:latin typeface="Tahoma"/>
              <a:cs typeface="Tahoma"/>
            </a:endParaRPr>
          </a:p>
        </p:txBody>
      </p:sp>
      <p:sp>
        <p:nvSpPr>
          <p:cNvPr id="7" name="object 7"/>
          <p:cNvSpPr txBox="1"/>
          <p:nvPr/>
        </p:nvSpPr>
        <p:spPr>
          <a:xfrm>
            <a:off x="1681061" y="2636066"/>
            <a:ext cx="8966835" cy="6311900"/>
          </a:xfrm>
          <a:prstGeom prst="rect">
            <a:avLst/>
          </a:prstGeom>
        </p:spPr>
        <p:txBody>
          <a:bodyPr vert="horz" wrap="square" lIns="0" tIns="12065" rIns="0" bIns="0" rtlCol="0">
            <a:spAutoFit/>
          </a:bodyPr>
          <a:lstStyle/>
          <a:p>
            <a:pPr marL="12700" marR="83185">
              <a:lnSpc>
                <a:spcPct val="119600"/>
              </a:lnSpc>
              <a:spcBef>
                <a:spcPts val="95"/>
              </a:spcBef>
            </a:pPr>
            <a:r>
              <a:rPr sz="2300" dirty="0">
                <a:solidFill>
                  <a:srgbClr val="FFFFFF"/>
                </a:solidFill>
                <a:latin typeface="Verdana"/>
                <a:cs typeface="Verdana"/>
              </a:rPr>
              <a:t>David</a:t>
            </a:r>
            <a:r>
              <a:rPr sz="2300" spc="-155" dirty="0">
                <a:solidFill>
                  <a:srgbClr val="FFFFFF"/>
                </a:solidFill>
                <a:latin typeface="Verdana"/>
                <a:cs typeface="Verdana"/>
              </a:rPr>
              <a:t> </a:t>
            </a:r>
            <a:r>
              <a:rPr sz="2300" spc="-80" dirty="0">
                <a:solidFill>
                  <a:srgbClr val="FFFFFF"/>
                </a:solidFill>
                <a:latin typeface="Verdana"/>
                <a:cs typeface="Verdana"/>
              </a:rPr>
              <a:t>Shrier,</a:t>
            </a:r>
            <a:r>
              <a:rPr sz="2300" spc="-150" dirty="0">
                <a:solidFill>
                  <a:srgbClr val="FFFFFF"/>
                </a:solidFill>
                <a:latin typeface="Verdana"/>
                <a:cs typeface="Verdana"/>
              </a:rPr>
              <a:t> </a:t>
            </a:r>
            <a:r>
              <a:rPr sz="2300" spc="85" dirty="0">
                <a:solidFill>
                  <a:srgbClr val="FFFFFF"/>
                </a:solidFill>
                <a:latin typeface="Verdana"/>
                <a:cs typeface="Verdana"/>
              </a:rPr>
              <a:t>Managing</a:t>
            </a:r>
            <a:r>
              <a:rPr sz="2300" spc="-150" dirty="0">
                <a:solidFill>
                  <a:srgbClr val="FFFFFF"/>
                </a:solidFill>
                <a:latin typeface="Verdana"/>
                <a:cs typeface="Verdana"/>
              </a:rPr>
              <a:t> </a:t>
            </a:r>
            <a:r>
              <a:rPr sz="2300" spc="-25" dirty="0">
                <a:solidFill>
                  <a:srgbClr val="FFFFFF"/>
                </a:solidFill>
                <a:latin typeface="Verdana"/>
                <a:cs typeface="Verdana"/>
              </a:rPr>
              <a:t>Director,</a:t>
            </a:r>
            <a:r>
              <a:rPr sz="2300" spc="-155" dirty="0">
                <a:solidFill>
                  <a:srgbClr val="FFFFFF"/>
                </a:solidFill>
                <a:latin typeface="Verdana"/>
                <a:cs typeface="Verdana"/>
              </a:rPr>
              <a:t> </a:t>
            </a:r>
            <a:r>
              <a:rPr sz="2300" spc="-10" dirty="0">
                <a:solidFill>
                  <a:srgbClr val="FFFFFF"/>
                </a:solidFill>
                <a:latin typeface="Verdana"/>
                <a:cs typeface="Verdana"/>
              </a:rPr>
              <a:t>Visionary</a:t>
            </a:r>
            <a:r>
              <a:rPr sz="2300" spc="-150" dirty="0">
                <a:solidFill>
                  <a:srgbClr val="FFFFFF"/>
                </a:solidFill>
                <a:latin typeface="Verdana"/>
                <a:cs typeface="Verdana"/>
              </a:rPr>
              <a:t> </a:t>
            </a:r>
            <a:r>
              <a:rPr sz="2300" spc="-10" dirty="0">
                <a:solidFill>
                  <a:srgbClr val="FFFFFF"/>
                </a:solidFill>
                <a:latin typeface="Verdana"/>
                <a:cs typeface="Verdana"/>
              </a:rPr>
              <a:t>Future,</a:t>
            </a:r>
            <a:r>
              <a:rPr sz="2300" spc="-150" dirty="0">
                <a:solidFill>
                  <a:srgbClr val="FFFFFF"/>
                </a:solidFill>
                <a:latin typeface="Verdana"/>
                <a:cs typeface="Verdana"/>
              </a:rPr>
              <a:t> </a:t>
            </a:r>
            <a:r>
              <a:rPr sz="2300" spc="-10" dirty="0">
                <a:solidFill>
                  <a:srgbClr val="FFFFFF"/>
                </a:solidFill>
                <a:latin typeface="Verdana"/>
                <a:cs typeface="Verdana"/>
              </a:rPr>
              <a:t>Professor </a:t>
            </a:r>
            <a:r>
              <a:rPr sz="2300" dirty="0">
                <a:solidFill>
                  <a:srgbClr val="FFFFFF"/>
                </a:solidFill>
                <a:latin typeface="Verdana"/>
                <a:cs typeface="Verdana"/>
              </a:rPr>
              <a:t>of</a:t>
            </a:r>
            <a:r>
              <a:rPr sz="2300" spc="-100" dirty="0">
                <a:solidFill>
                  <a:srgbClr val="FFFFFF"/>
                </a:solidFill>
                <a:latin typeface="Verdana"/>
                <a:cs typeface="Verdana"/>
              </a:rPr>
              <a:t> </a:t>
            </a:r>
            <a:r>
              <a:rPr sz="2300" dirty="0">
                <a:solidFill>
                  <a:srgbClr val="FFFFFF"/>
                </a:solidFill>
                <a:latin typeface="Verdana"/>
                <a:cs typeface="Verdana"/>
              </a:rPr>
              <a:t>Practice,</a:t>
            </a:r>
            <a:r>
              <a:rPr sz="2300" spc="-95" dirty="0">
                <a:solidFill>
                  <a:srgbClr val="FFFFFF"/>
                </a:solidFill>
                <a:latin typeface="Verdana"/>
                <a:cs typeface="Verdana"/>
              </a:rPr>
              <a:t> </a:t>
            </a:r>
            <a:r>
              <a:rPr sz="2300" spc="-10" dirty="0">
                <a:solidFill>
                  <a:srgbClr val="FFFFFF"/>
                </a:solidFill>
                <a:latin typeface="Verdana"/>
                <a:cs typeface="Verdana"/>
              </a:rPr>
              <a:t>Imperial</a:t>
            </a:r>
            <a:r>
              <a:rPr sz="2300" spc="-100" dirty="0">
                <a:solidFill>
                  <a:srgbClr val="FFFFFF"/>
                </a:solidFill>
                <a:latin typeface="Verdana"/>
                <a:cs typeface="Verdana"/>
              </a:rPr>
              <a:t> </a:t>
            </a:r>
            <a:r>
              <a:rPr sz="2300" dirty="0">
                <a:solidFill>
                  <a:srgbClr val="FFFFFF"/>
                </a:solidFill>
                <a:latin typeface="Verdana"/>
                <a:cs typeface="Verdana"/>
              </a:rPr>
              <a:t>College</a:t>
            </a:r>
            <a:r>
              <a:rPr sz="2300" spc="-95" dirty="0">
                <a:solidFill>
                  <a:srgbClr val="FFFFFF"/>
                </a:solidFill>
                <a:latin typeface="Verdana"/>
                <a:cs typeface="Verdana"/>
              </a:rPr>
              <a:t> </a:t>
            </a:r>
            <a:r>
              <a:rPr sz="2300" dirty="0">
                <a:solidFill>
                  <a:srgbClr val="FFFFFF"/>
                </a:solidFill>
                <a:latin typeface="Verdana"/>
                <a:cs typeface="Verdana"/>
              </a:rPr>
              <a:t>Business</a:t>
            </a:r>
            <a:r>
              <a:rPr sz="2300" spc="-100" dirty="0">
                <a:solidFill>
                  <a:srgbClr val="FFFFFF"/>
                </a:solidFill>
                <a:latin typeface="Verdana"/>
                <a:cs typeface="Verdana"/>
              </a:rPr>
              <a:t> </a:t>
            </a:r>
            <a:r>
              <a:rPr sz="2300" spc="-35" dirty="0">
                <a:solidFill>
                  <a:srgbClr val="FFFFFF"/>
                </a:solidFill>
                <a:latin typeface="Verdana"/>
                <a:cs typeface="Verdana"/>
              </a:rPr>
              <a:t>School.</a:t>
            </a:r>
            <a:r>
              <a:rPr sz="2300" spc="-95" dirty="0">
                <a:solidFill>
                  <a:srgbClr val="FFFFFF"/>
                </a:solidFill>
                <a:latin typeface="Verdana"/>
                <a:cs typeface="Verdana"/>
              </a:rPr>
              <a:t> </a:t>
            </a:r>
            <a:r>
              <a:rPr sz="2300" dirty="0">
                <a:solidFill>
                  <a:srgbClr val="FFFFFF"/>
                </a:solidFill>
                <a:latin typeface="Verdana"/>
                <a:cs typeface="Verdana"/>
              </a:rPr>
              <a:t>David</a:t>
            </a:r>
            <a:r>
              <a:rPr sz="2300" spc="-100" dirty="0">
                <a:solidFill>
                  <a:srgbClr val="FFFFFF"/>
                </a:solidFill>
                <a:latin typeface="Verdana"/>
                <a:cs typeface="Verdana"/>
              </a:rPr>
              <a:t> </a:t>
            </a:r>
            <a:r>
              <a:rPr sz="2300" spc="-35" dirty="0">
                <a:solidFill>
                  <a:srgbClr val="FFFFFF"/>
                </a:solidFill>
                <a:latin typeface="Verdana"/>
                <a:cs typeface="Verdana"/>
              </a:rPr>
              <a:t>Shrier</a:t>
            </a:r>
            <a:r>
              <a:rPr sz="2300" spc="-95" dirty="0">
                <a:solidFill>
                  <a:srgbClr val="FFFFFF"/>
                </a:solidFill>
                <a:latin typeface="Verdana"/>
                <a:cs typeface="Verdana"/>
              </a:rPr>
              <a:t> </a:t>
            </a:r>
            <a:r>
              <a:rPr sz="2300" spc="-25" dirty="0">
                <a:solidFill>
                  <a:srgbClr val="FFFFFF"/>
                </a:solidFill>
                <a:latin typeface="Verdana"/>
                <a:cs typeface="Verdana"/>
              </a:rPr>
              <a:t>is </a:t>
            </a:r>
            <a:r>
              <a:rPr sz="2300" spc="-30" dirty="0">
                <a:solidFill>
                  <a:srgbClr val="FFFFFF"/>
                </a:solidFill>
                <a:latin typeface="Verdana"/>
                <a:cs typeface="Verdana"/>
              </a:rPr>
              <a:t>a</a:t>
            </a:r>
            <a:r>
              <a:rPr sz="2300" spc="-165" dirty="0">
                <a:solidFill>
                  <a:srgbClr val="FFFFFF"/>
                </a:solidFill>
                <a:latin typeface="Verdana"/>
                <a:cs typeface="Verdana"/>
              </a:rPr>
              <a:t> </a:t>
            </a:r>
            <a:r>
              <a:rPr sz="2300" dirty="0">
                <a:solidFill>
                  <a:srgbClr val="FFFFFF"/>
                </a:solidFill>
                <a:latin typeface="Verdana"/>
                <a:cs typeface="Verdana"/>
              </a:rPr>
              <a:t>globally</a:t>
            </a:r>
            <a:r>
              <a:rPr sz="2300" spc="-165" dirty="0">
                <a:solidFill>
                  <a:srgbClr val="FFFFFF"/>
                </a:solidFill>
                <a:latin typeface="Verdana"/>
                <a:cs typeface="Verdana"/>
              </a:rPr>
              <a:t> </a:t>
            </a:r>
            <a:r>
              <a:rPr sz="2300" spc="45" dirty="0">
                <a:solidFill>
                  <a:srgbClr val="FFFFFF"/>
                </a:solidFill>
                <a:latin typeface="Verdana"/>
                <a:cs typeface="Verdana"/>
              </a:rPr>
              <a:t>recognized</a:t>
            </a:r>
            <a:r>
              <a:rPr sz="2300" spc="-160" dirty="0">
                <a:solidFill>
                  <a:srgbClr val="FFFFFF"/>
                </a:solidFill>
                <a:latin typeface="Verdana"/>
                <a:cs typeface="Verdana"/>
              </a:rPr>
              <a:t> </a:t>
            </a:r>
            <a:r>
              <a:rPr sz="2300" dirty="0">
                <a:solidFill>
                  <a:srgbClr val="FFFFFF"/>
                </a:solidFill>
                <a:latin typeface="Verdana"/>
                <a:cs typeface="Verdana"/>
              </a:rPr>
              <a:t>expert</a:t>
            </a:r>
            <a:r>
              <a:rPr sz="2300" spc="-165" dirty="0">
                <a:solidFill>
                  <a:srgbClr val="FFFFFF"/>
                </a:solidFill>
                <a:latin typeface="Verdana"/>
                <a:cs typeface="Verdana"/>
              </a:rPr>
              <a:t> </a:t>
            </a:r>
            <a:r>
              <a:rPr sz="2300" spc="80" dirty="0">
                <a:solidFill>
                  <a:srgbClr val="FFFFFF"/>
                </a:solidFill>
                <a:latin typeface="Verdana"/>
                <a:cs typeface="Verdana"/>
              </a:rPr>
              <a:t>on</a:t>
            </a:r>
            <a:r>
              <a:rPr sz="2300" spc="-165" dirty="0">
                <a:solidFill>
                  <a:srgbClr val="FFFFFF"/>
                </a:solidFill>
                <a:latin typeface="Verdana"/>
                <a:cs typeface="Verdana"/>
              </a:rPr>
              <a:t> </a:t>
            </a:r>
            <a:r>
              <a:rPr sz="2300" spc="-10" dirty="0">
                <a:solidFill>
                  <a:srgbClr val="FFFFFF"/>
                </a:solidFill>
                <a:latin typeface="Verdana"/>
                <a:cs typeface="Verdana"/>
              </a:rPr>
              <a:t>innovation.</a:t>
            </a:r>
            <a:r>
              <a:rPr sz="2300" spc="-160" dirty="0">
                <a:solidFill>
                  <a:srgbClr val="FFFFFF"/>
                </a:solidFill>
                <a:latin typeface="Verdana"/>
                <a:cs typeface="Verdana"/>
              </a:rPr>
              <a:t> </a:t>
            </a:r>
            <a:r>
              <a:rPr sz="2300" spc="-85" dirty="0">
                <a:solidFill>
                  <a:srgbClr val="FFFFFF"/>
                </a:solidFill>
                <a:latin typeface="Verdana"/>
                <a:cs typeface="Verdana"/>
              </a:rPr>
              <a:t>In</a:t>
            </a:r>
            <a:r>
              <a:rPr sz="2300" spc="-165" dirty="0">
                <a:solidFill>
                  <a:srgbClr val="FFFFFF"/>
                </a:solidFill>
                <a:latin typeface="Verdana"/>
                <a:cs typeface="Verdana"/>
              </a:rPr>
              <a:t> </a:t>
            </a:r>
            <a:r>
              <a:rPr sz="2300" spc="45" dirty="0">
                <a:solidFill>
                  <a:srgbClr val="FFFFFF"/>
                </a:solidFill>
                <a:latin typeface="Verdana"/>
                <a:cs typeface="Verdana"/>
              </a:rPr>
              <a:t>addition</a:t>
            </a:r>
            <a:r>
              <a:rPr sz="2300" spc="-165" dirty="0">
                <a:solidFill>
                  <a:srgbClr val="FFFFFF"/>
                </a:solidFill>
                <a:latin typeface="Verdana"/>
                <a:cs typeface="Verdana"/>
              </a:rPr>
              <a:t> </a:t>
            </a:r>
            <a:r>
              <a:rPr sz="2300" spc="-25" dirty="0">
                <a:solidFill>
                  <a:srgbClr val="FFFFFF"/>
                </a:solidFill>
                <a:latin typeface="Verdana"/>
                <a:cs typeface="Verdana"/>
              </a:rPr>
              <a:t>to </a:t>
            </a:r>
            <a:r>
              <a:rPr sz="2300" spc="50" dirty="0">
                <a:solidFill>
                  <a:srgbClr val="FFFFFF"/>
                </a:solidFill>
                <a:latin typeface="Verdana"/>
                <a:cs typeface="Verdana"/>
              </a:rPr>
              <a:t>leading</a:t>
            </a:r>
            <a:r>
              <a:rPr sz="2300" spc="-140" dirty="0">
                <a:solidFill>
                  <a:srgbClr val="FFFFFF"/>
                </a:solidFill>
                <a:latin typeface="Verdana"/>
                <a:cs typeface="Verdana"/>
              </a:rPr>
              <a:t> </a:t>
            </a:r>
            <a:r>
              <a:rPr sz="2300" dirty="0">
                <a:solidFill>
                  <a:srgbClr val="FFFFFF"/>
                </a:solidFill>
                <a:latin typeface="Verdana"/>
                <a:cs typeface="Verdana"/>
              </a:rPr>
              <a:t>venture</a:t>
            </a:r>
            <a:r>
              <a:rPr sz="2300" spc="-140" dirty="0">
                <a:solidFill>
                  <a:srgbClr val="FFFFFF"/>
                </a:solidFill>
                <a:latin typeface="Verdana"/>
                <a:cs typeface="Verdana"/>
              </a:rPr>
              <a:t> </a:t>
            </a:r>
            <a:r>
              <a:rPr sz="2300" dirty="0">
                <a:solidFill>
                  <a:srgbClr val="FFFFFF"/>
                </a:solidFill>
                <a:latin typeface="Verdana"/>
                <a:cs typeface="Verdana"/>
              </a:rPr>
              <a:t>studio</a:t>
            </a:r>
            <a:r>
              <a:rPr sz="2300" spc="-140" dirty="0">
                <a:solidFill>
                  <a:srgbClr val="FFFFFF"/>
                </a:solidFill>
                <a:latin typeface="Verdana"/>
                <a:cs typeface="Verdana"/>
              </a:rPr>
              <a:t> </a:t>
            </a:r>
            <a:r>
              <a:rPr sz="2300" spc="-10" dirty="0">
                <a:solidFill>
                  <a:srgbClr val="FFFFFF"/>
                </a:solidFill>
                <a:latin typeface="Verdana"/>
                <a:cs typeface="Verdana"/>
              </a:rPr>
              <a:t>Visionary</a:t>
            </a:r>
            <a:r>
              <a:rPr sz="2300" spc="-135" dirty="0">
                <a:solidFill>
                  <a:srgbClr val="FFFFFF"/>
                </a:solidFill>
                <a:latin typeface="Verdana"/>
                <a:cs typeface="Verdana"/>
              </a:rPr>
              <a:t> </a:t>
            </a:r>
            <a:r>
              <a:rPr sz="2300" spc="-10" dirty="0">
                <a:solidFill>
                  <a:srgbClr val="FFFFFF"/>
                </a:solidFill>
                <a:latin typeface="Verdana"/>
                <a:cs typeface="Verdana"/>
              </a:rPr>
              <a:t>Future,</a:t>
            </a:r>
            <a:r>
              <a:rPr sz="2300" spc="-140" dirty="0">
                <a:solidFill>
                  <a:srgbClr val="FFFFFF"/>
                </a:solidFill>
                <a:latin typeface="Verdana"/>
                <a:cs typeface="Verdana"/>
              </a:rPr>
              <a:t> </a:t>
            </a:r>
            <a:r>
              <a:rPr sz="2300" dirty="0">
                <a:solidFill>
                  <a:srgbClr val="FFFFFF"/>
                </a:solidFill>
                <a:latin typeface="Verdana"/>
                <a:cs typeface="Verdana"/>
              </a:rPr>
              <a:t>David</a:t>
            </a:r>
            <a:r>
              <a:rPr sz="2300" spc="-140" dirty="0">
                <a:solidFill>
                  <a:srgbClr val="FFFFFF"/>
                </a:solidFill>
                <a:latin typeface="Verdana"/>
                <a:cs typeface="Verdana"/>
              </a:rPr>
              <a:t> </a:t>
            </a:r>
            <a:r>
              <a:rPr sz="2300" spc="-45" dirty="0">
                <a:solidFill>
                  <a:srgbClr val="FFFFFF"/>
                </a:solidFill>
                <a:latin typeface="Verdana"/>
                <a:cs typeface="Verdana"/>
              </a:rPr>
              <a:t>is</a:t>
            </a:r>
            <a:r>
              <a:rPr sz="2300" spc="-135" dirty="0">
                <a:solidFill>
                  <a:srgbClr val="FFFFFF"/>
                </a:solidFill>
                <a:latin typeface="Verdana"/>
                <a:cs typeface="Verdana"/>
              </a:rPr>
              <a:t> </a:t>
            </a:r>
            <a:r>
              <a:rPr sz="2300" spc="-30" dirty="0">
                <a:solidFill>
                  <a:srgbClr val="FFFFFF"/>
                </a:solidFill>
                <a:latin typeface="Verdana"/>
                <a:cs typeface="Verdana"/>
              </a:rPr>
              <a:t>a</a:t>
            </a:r>
            <a:r>
              <a:rPr sz="2300" spc="-140" dirty="0">
                <a:solidFill>
                  <a:srgbClr val="FFFFFF"/>
                </a:solidFill>
                <a:latin typeface="Verdana"/>
                <a:cs typeface="Verdana"/>
              </a:rPr>
              <a:t> </a:t>
            </a:r>
            <a:r>
              <a:rPr sz="2300" spc="-10" dirty="0">
                <a:solidFill>
                  <a:srgbClr val="FFFFFF"/>
                </a:solidFill>
                <a:latin typeface="Verdana"/>
                <a:cs typeface="Verdana"/>
              </a:rPr>
              <a:t>Professor </a:t>
            </a:r>
            <a:r>
              <a:rPr sz="2300" dirty="0">
                <a:solidFill>
                  <a:srgbClr val="FFFFFF"/>
                </a:solidFill>
                <a:latin typeface="Verdana"/>
                <a:cs typeface="Verdana"/>
              </a:rPr>
              <a:t>of</a:t>
            </a:r>
            <a:r>
              <a:rPr sz="2300" spc="-135" dirty="0">
                <a:solidFill>
                  <a:srgbClr val="FFFFFF"/>
                </a:solidFill>
                <a:latin typeface="Verdana"/>
                <a:cs typeface="Verdana"/>
              </a:rPr>
              <a:t> </a:t>
            </a:r>
            <a:r>
              <a:rPr sz="2300" spc="50" dirty="0">
                <a:solidFill>
                  <a:srgbClr val="FFFFFF"/>
                </a:solidFill>
                <a:latin typeface="Verdana"/>
                <a:cs typeface="Verdana"/>
              </a:rPr>
              <a:t>Practice</a:t>
            </a:r>
            <a:r>
              <a:rPr sz="2300" spc="-130" dirty="0">
                <a:solidFill>
                  <a:srgbClr val="FFFFFF"/>
                </a:solidFill>
                <a:latin typeface="Verdana"/>
                <a:cs typeface="Verdana"/>
              </a:rPr>
              <a:t> </a:t>
            </a:r>
            <a:r>
              <a:rPr sz="2300" spc="-30" dirty="0">
                <a:solidFill>
                  <a:srgbClr val="FFFFFF"/>
                </a:solidFill>
                <a:latin typeface="Verdana"/>
                <a:cs typeface="Verdana"/>
              </a:rPr>
              <a:t>(Artificial</a:t>
            </a:r>
            <a:r>
              <a:rPr sz="2300" spc="-130" dirty="0">
                <a:solidFill>
                  <a:srgbClr val="FFFFFF"/>
                </a:solidFill>
                <a:latin typeface="Verdana"/>
                <a:cs typeface="Verdana"/>
              </a:rPr>
              <a:t> </a:t>
            </a:r>
            <a:r>
              <a:rPr sz="2300" dirty="0">
                <a:solidFill>
                  <a:srgbClr val="FFFFFF"/>
                </a:solidFill>
                <a:latin typeface="Verdana"/>
                <a:cs typeface="Verdana"/>
              </a:rPr>
              <a:t>Intelligence</a:t>
            </a:r>
            <a:r>
              <a:rPr sz="2300" spc="-130" dirty="0">
                <a:solidFill>
                  <a:srgbClr val="FFFFFF"/>
                </a:solidFill>
                <a:latin typeface="Verdana"/>
                <a:cs typeface="Verdana"/>
              </a:rPr>
              <a:t> </a:t>
            </a:r>
            <a:r>
              <a:rPr sz="2300" spc="-140" dirty="0">
                <a:solidFill>
                  <a:srgbClr val="FFFFFF"/>
                </a:solidFill>
                <a:latin typeface="Verdana"/>
                <a:cs typeface="Verdana"/>
              </a:rPr>
              <a:t>&amp;</a:t>
            </a:r>
            <a:r>
              <a:rPr sz="2300" spc="-135" dirty="0">
                <a:solidFill>
                  <a:srgbClr val="FFFFFF"/>
                </a:solidFill>
                <a:latin typeface="Verdana"/>
                <a:cs typeface="Verdana"/>
              </a:rPr>
              <a:t> </a:t>
            </a:r>
            <a:r>
              <a:rPr sz="2300" spc="-30" dirty="0">
                <a:solidFill>
                  <a:srgbClr val="FFFFFF"/>
                </a:solidFill>
                <a:latin typeface="Verdana"/>
                <a:cs typeface="Verdana"/>
              </a:rPr>
              <a:t>Innovation)</a:t>
            </a:r>
            <a:r>
              <a:rPr sz="2300" spc="-130" dirty="0">
                <a:solidFill>
                  <a:srgbClr val="FFFFFF"/>
                </a:solidFill>
                <a:latin typeface="Verdana"/>
                <a:cs typeface="Verdana"/>
              </a:rPr>
              <a:t> </a:t>
            </a:r>
            <a:r>
              <a:rPr sz="2300" spc="-10" dirty="0">
                <a:solidFill>
                  <a:srgbClr val="FFFFFF"/>
                </a:solidFill>
                <a:latin typeface="Verdana"/>
                <a:cs typeface="Verdana"/>
              </a:rPr>
              <a:t>at</a:t>
            </a:r>
            <a:r>
              <a:rPr sz="2300" spc="-130" dirty="0">
                <a:solidFill>
                  <a:srgbClr val="FFFFFF"/>
                </a:solidFill>
                <a:latin typeface="Verdana"/>
                <a:cs typeface="Verdana"/>
              </a:rPr>
              <a:t> </a:t>
            </a:r>
            <a:r>
              <a:rPr sz="2300" spc="-10" dirty="0">
                <a:solidFill>
                  <a:srgbClr val="FFFFFF"/>
                </a:solidFill>
                <a:latin typeface="Verdana"/>
                <a:cs typeface="Verdana"/>
              </a:rPr>
              <a:t>Imperial </a:t>
            </a:r>
            <a:r>
              <a:rPr sz="2300" dirty="0">
                <a:solidFill>
                  <a:srgbClr val="FFFFFF"/>
                </a:solidFill>
                <a:latin typeface="Verdana"/>
                <a:cs typeface="Verdana"/>
              </a:rPr>
              <a:t>College</a:t>
            </a:r>
            <a:r>
              <a:rPr sz="2300" spc="25" dirty="0">
                <a:solidFill>
                  <a:srgbClr val="FFFFFF"/>
                </a:solidFill>
                <a:latin typeface="Verdana"/>
                <a:cs typeface="Verdana"/>
              </a:rPr>
              <a:t> </a:t>
            </a:r>
            <a:r>
              <a:rPr sz="2300" dirty="0">
                <a:solidFill>
                  <a:srgbClr val="FFFFFF"/>
                </a:solidFill>
                <a:latin typeface="Verdana"/>
                <a:cs typeface="Verdana"/>
              </a:rPr>
              <a:t>Business</a:t>
            </a:r>
            <a:r>
              <a:rPr sz="2300" spc="30" dirty="0">
                <a:solidFill>
                  <a:srgbClr val="FFFFFF"/>
                </a:solidFill>
                <a:latin typeface="Verdana"/>
                <a:cs typeface="Verdana"/>
              </a:rPr>
              <a:t> </a:t>
            </a:r>
            <a:r>
              <a:rPr sz="2300" spc="-10" dirty="0">
                <a:solidFill>
                  <a:srgbClr val="FFFFFF"/>
                </a:solidFill>
                <a:latin typeface="Verdana"/>
                <a:cs typeface="Verdana"/>
              </a:rPr>
              <a:t>School.</a:t>
            </a:r>
            <a:endParaRPr sz="2300">
              <a:latin typeface="Verdana"/>
              <a:cs typeface="Verdana"/>
            </a:endParaRPr>
          </a:p>
          <a:p>
            <a:pPr>
              <a:lnSpc>
                <a:spcPct val="100000"/>
              </a:lnSpc>
              <a:spcBef>
                <a:spcPts val="500"/>
              </a:spcBef>
            </a:pPr>
            <a:endParaRPr sz="2300">
              <a:latin typeface="Verdana"/>
              <a:cs typeface="Verdana"/>
            </a:endParaRPr>
          </a:p>
          <a:p>
            <a:pPr marL="12700" marR="5080">
              <a:lnSpc>
                <a:spcPct val="119600"/>
              </a:lnSpc>
            </a:pPr>
            <a:r>
              <a:rPr sz="2300" dirty="0">
                <a:solidFill>
                  <a:srgbClr val="FFFFFF"/>
                </a:solidFill>
                <a:latin typeface="Verdana"/>
                <a:cs typeface="Verdana"/>
              </a:rPr>
              <a:t>David</a:t>
            </a:r>
            <a:r>
              <a:rPr sz="2300" spc="-55" dirty="0">
                <a:solidFill>
                  <a:srgbClr val="FFFFFF"/>
                </a:solidFill>
                <a:latin typeface="Verdana"/>
                <a:cs typeface="Verdana"/>
              </a:rPr>
              <a:t> </a:t>
            </a:r>
            <a:r>
              <a:rPr sz="2300" dirty="0">
                <a:solidFill>
                  <a:srgbClr val="FFFFFF"/>
                </a:solidFill>
                <a:latin typeface="Verdana"/>
                <a:cs typeface="Verdana"/>
              </a:rPr>
              <a:t>has</a:t>
            </a:r>
            <a:r>
              <a:rPr sz="2300" spc="-55" dirty="0">
                <a:solidFill>
                  <a:srgbClr val="FFFFFF"/>
                </a:solidFill>
                <a:latin typeface="Verdana"/>
                <a:cs typeface="Verdana"/>
              </a:rPr>
              <a:t> </a:t>
            </a:r>
            <a:r>
              <a:rPr sz="2300" dirty="0">
                <a:solidFill>
                  <a:srgbClr val="FFFFFF"/>
                </a:solidFill>
                <a:latin typeface="Verdana"/>
                <a:cs typeface="Verdana"/>
              </a:rPr>
              <a:t>developed</a:t>
            </a:r>
            <a:r>
              <a:rPr sz="2300" spc="-50" dirty="0">
                <a:solidFill>
                  <a:srgbClr val="FFFFFF"/>
                </a:solidFill>
                <a:latin typeface="Verdana"/>
                <a:cs typeface="Verdana"/>
              </a:rPr>
              <a:t> </a:t>
            </a:r>
            <a:r>
              <a:rPr sz="2300" spc="-210" dirty="0">
                <a:solidFill>
                  <a:srgbClr val="FFFFFF"/>
                </a:solidFill>
                <a:latin typeface="Verdana"/>
                <a:cs typeface="Verdana"/>
              </a:rPr>
              <a:t>$10</a:t>
            </a:r>
            <a:r>
              <a:rPr sz="2300" spc="-55" dirty="0">
                <a:solidFill>
                  <a:srgbClr val="FFFFFF"/>
                </a:solidFill>
                <a:latin typeface="Verdana"/>
                <a:cs typeface="Verdana"/>
              </a:rPr>
              <a:t> </a:t>
            </a:r>
            <a:r>
              <a:rPr sz="2300" dirty="0">
                <a:solidFill>
                  <a:srgbClr val="FFFFFF"/>
                </a:solidFill>
                <a:latin typeface="Verdana"/>
                <a:cs typeface="Verdana"/>
              </a:rPr>
              <a:t>billion</a:t>
            </a:r>
            <a:r>
              <a:rPr sz="2300" spc="-55" dirty="0">
                <a:solidFill>
                  <a:srgbClr val="FFFFFF"/>
                </a:solidFill>
                <a:latin typeface="Verdana"/>
                <a:cs typeface="Verdana"/>
              </a:rPr>
              <a:t> </a:t>
            </a:r>
            <a:r>
              <a:rPr sz="2300" dirty="0">
                <a:solidFill>
                  <a:srgbClr val="FFFFFF"/>
                </a:solidFill>
                <a:latin typeface="Verdana"/>
                <a:cs typeface="Verdana"/>
              </a:rPr>
              <a:t>of</a:t>
            </a:r>
            <a:r>
              <a:rPr sz="2300" spc="-50" dirty="0">
                <a:solidFill>
                  <a:srgbClr val="FFFFFF"/>
                </a:solidFill>
                <a:latin typeface="Verdana"/>
                <a:cs typeface="Verdana"/>
              </a:rPr>
              <a:t> </a:t>
            </a:r>
            <a:r>
              <a:rPr sz="2300" dirty="0">
                <a:solidFill>
                  <a:srgbClr val="FFFFFF"/>
                </a:solidFill>
                <a:latin typeface="Verdana"/>
                <a:cs typeface="Verdana"/>
              </a:rPr>
              <a:t>corporate</a:t>
            </a:r>
            <a:r>
              <a:rPr sz="2300" spc="-55" dirty="0">
                <a:solidFill>
                  <a:srgbClr val="FFFFFF"/>
                </a:solidFill>
                <a:latin typeface="Verdana"/>
                <a:cs typeface="Verdana"/>
              </a:rPr>
              <a:t> </a:t>
            </a:r>
            <a:r>
              <a:rPr sz="2300" spc="-10" dirty="0">
                <a:solidFill>
                  <a:srgbClr val="FFFFFF"/>
                </a:solidFill>
                <a:latin typeface="Verdana"/>
                <a:cs typeface="Verdana"/>
              </a:rPr>
              <a:t>venturing </a:t>
            </a:r>
            <a:r>
              <a:rPr sz="2300" dirty="0">
                <a:solidFill>
                  <a:srgbClr val="FFFFFF"/>
                </a:solidFill>
                <a:latin typeface="Verdana"/>
                <a:cs typeface="Verdana"/>
              </a:rPr>
              <a:t>opportunities</a:t>
            </a:r>
            <a:r>
              <a:rPr sz="2300" spc="-114" dirty="0">
                <a:solidFill>
                  <a:srgbClr val="FFFFFF"/>
                </a:solidFill>
                <a:latin typeface="Verdana"/>
                <a:cs typeface="Verdana"/>
              </a:rPr>
              <a:t> </a:t>
            </a:r>
            <a:r>
              <a:rPr sz="2300" spc="65" dirty="0">
                <a:solidFill>
                  <a:srgbClr val="FFFFFF"/>
                </a:solidFill>
                <a:latin typeface="Verdana"/>
                <a:cs typeface="Verdana"/>
              </a:rPr>
              <a:t>with</a:t>
            </a:r>
            <a:r>
              <a:rPr sz="2300" spc="-114" dirty="0">
                <a:solidFill>
                  <a:srgbClr val="FFFFFF"/>
                </a:solidFill>
                <a:latin typeface="Verdana"/>
                <a:cs typeface="Verdana"/>
              </a:rPr>
              <a:t> </a:t>
            </a:r>
            <a:r>
              <a:rPr sz="2300" spc="55" dirty="0">
                <a:solidFill>
                  <a:srgbClr val="FFFFFF"/>
                </a:solidFill>
                <a:latin typeface="Verdana"/>
                <a:cs typeface="Verdana"/>
              </a:rPr>
              <a:t>Fortune</a:t>
            </a:r>
            <a:r>
              <a:rPr sz="2300" spc="-114" dirty="0">
                <a:solidFill>
                  <a:srgbClr val="FFFFFF"/>
                </a:solidFill>
                <a:latin typeface="Verdana"/>
                <a:cs typeface="Verdana"/>
              </a:rPr>
              <a:t> 1000</a:t>
            </a:r>
            <a:r>
              <a:rPr sz="2300" spc="-110" dirty="0">
                <a:solidFill>
                  <a:srgbClr val="FFFFFF"/>
                </a:solidFill>
                <a:latin typeface="Verdana"/>
                <a:cs typeface="Verdana"/>
              </a:rPr>
              <a:t> </a:t>
            </a:r>
            <a:r>
              <a:rPr sz="2300" spc="65" dirty="0">
                <a:solidFill>
                  <a:srgbClr val="FFFFFF"/>
                </a:solidFill>
                <a:latin typeface="Verdana"/>
                <a:cs typeface="Verdana"/>
              </a:rPr>
              <a:t>and</a:t>
            </a:r>
            <a:r>
              <a:rPr sz="2300" spc="-114" dirty="0">
                <a:solidFill>
                  <a:srgbClr val="FFFFFF"/>
                </a:solidFill>
                <a:latin typeface="Verdana"/>
                <a:cs typeface="Verdana"/>
              </a:rPr>
              <a:t> </a:t>
            </a:r>
            <a:r>
              <a:rPr sz="2300" spc="65" dirty="0">
                <a:solidFill>
                  <a:srgbClr val="FFFFFF"/>
                </a:solidFill>
                <a:latin typeface="Verdana"/>
                <a:cs typeface="Verdana"/>
              </a:rPr>
              <a:t>growth</a:t>
            </a:r>
            <a:r>
              <a:rPr sz="2300" spc="-114" dirty="0">
                <a:solidFill>
                  <a:srgbClr val="FFFFFF"/>
                </a:solidFill>
                <a:latin typeface="Verdana"/>
                <a:cs typeface="Verdana"/>
              </a:rPr>
              <a:t> </a:t>
            </a:r>
            <a:r>
              <a:rPr sz="2300" spc="-35" dirty="0">
                <a:solidFill>
                  <a:srgbClr val="FFFFFF"/>
                </a:solidFill>
                <a:latin typeface="Verdana"/>
                <a:cs typeface="Verdana"/>
              </a:rPr>
              <a:t>equity.</a:t>
            </a:r>
            <a:r>
              <a:rPr sz="2300" spc="-110" dirty="0">
                <a:solidFill>
                  <a:srgbClr val="FFFFFF"/>
                </a:solidFill>
                <a:latin typeface="Verdana"/>
                <a:cs typeface="Verdana"/>
              </a:rPr>
              <a:t> </a:t>
            </a:r>
            <a:r>
              <a:rPr sz="2300" spc="60" dirty="0">
                <a:solidFill>
                  <a:srgbClr val="FFFFFF"/>
                </a:solidFill>
                <a:latin typeface="Verdana"/>
                <a:cs typeface="Verdana"/>
              </a:rPr>
              <a:t>He </a:t>
            </a:r>
            <a:r>
              <a:rPr sz="2300" spc="-10" dirty="0">
                <a:solidFill>
                  <a:srgbClr val="FFFFFF"/>
                </a:solidFill>
                <a:latin typeface="Verdana"/>
                <a:cs typeface="Verdana"/>
              </a:rPr>
              <a:t>previously</a:t>
            </a:r>
            <a:r>
              <a:rPr sz="2300" spc="-185" dirty="0">
                <a:solidFill>
                  <a:srgbClr val="FFFFFF"/>
                </a:solidFill>
                <a:latin typeface="Verdana"/>
                <a:cs typeface="Verdana"/>
              </a:rPr>
              <a:t> </a:t>
            </a:r>
            <a:r>
              <a:rPr sz="2300" dirty="0">
                <a:solidFill>
                  <a:srgbClr val="FFFFFF"/>
                </a:solidFill>
                <a:latin typeface="Verdana"/>
                <a:cs typeface="Verdana"/>
              </a:rPr>
              <a:t>advised</a:t>
            </a:r>
            <a:r>
              <a:rPr sz="2300" spc="-180" dirty="0">
                <a:solidFill>
                  <a:srgbClr val="FFFFFF"/>
                </a:solidFill>
                <a:latin typeface="Verdana"/>
                <a:cs typeface="Verdana"/>
              </a:rPr>
              <a:t> </a:t>
            </a:r>
            <a:r>
              <a:rPr sz="2300" spc="50" dirty="0">
                <a:solidFill>
                  <a:srgbClr val="FFFFFF"/>
                </a:solidFill>
                <a:latin typeface="Verdana"/>
                <a:cs typeface="Verdana"/>
              </a:rPr>
              <a:t>the</a:t>
            </a:r>
            <a:r>
              <a:rPr sz="2300" spc="-180" dirty="0">
                <a:solidFill>
                  <a:srgbClr val="FFFFFF"/>
                </a:solidFill>
                <a:latin typeface="Verdana"/>
                <a:cs typeface="Verdana"/>
              </a:rPr>
              <a:t> </a:t>
            </a:r>
            <a:r>
              <a:rPr sz="2300" spc="50" dirty="0">
                <a:solidFill>
                  <a:srgbClr val="FFFFFF"/>
                </a:solidFill>
                <a:latin typeface="Verdana"/>
                <a:cs typeface="Verdana"/>
              </a:rPr>
              <a:t>European</a:t>
            </a:r>
            <a:r>
              <a:rPr sz="2300" spc="-180" dirty="0">
                <a:solidFill>
                  <a:srgbClr val="FFFFFF"/>
                </a:solidFill>
                <a:latin typeface="Verdana"/>
                <a:cs typeface="Verdana"/>
              </a:rPr>
              <a:t> </a:t>
            </a:r>
            <a:r>
              <a:rPr sz="2300" spc="50" dirty="0">
                <a:solidFill>
                  <a:srgbClr val="FFFFFF"/>
                </a:solidFill>
                <a:latin typeface="Verdana"/>
                <a:cs typeface="Verdana"/>
              </a:rPr>
              <a:t>Parliament</a:t>
            </a:r>
            <a:r>
              <a:rPr sz="2300" spc="-185" dirty="0">
                <a:solidFill>
                  <a:srgbClr val="FFFFFF"/>
                </a:solidFill>
                <a:latin typeface="Verdana"/>
                <a:cs typeface="Verdana"/>
              </a:rPr>
              <a:t> </a:t>
            </a:r>
            <a:r>
              <a:rPr sz="2300" spc="80" dirty="0">
                <a:solidFill>
                  <a:srgbClr val="FFFFFF"/>
                </a:solidFill>
                <a:latin typeface="Verdana"/>
                <a:cs typeface="Verdana"/>
              </a:rPr>
              <a:t>on</a:t>
            </a:r>
            <a:r>
              <a:rPr sz="2300" spc="-180" dirty="0">
                <a:solidFill>
                  <a:srgbClr val="FFFFFF"/>
                </a:solidFill>
                <a:latin typeface="Verdana"/>
                <a:cs typeface="Verdana"/>
              </a:rPr>
              <a:t> </a:t>
            </a:r>
            <a:r>
              <a:rPr sz="2300" spc="-25" dirty="0">
                <a:solidFill>
                  <a:srgbClr val="FFFFFF"/>
                </a:solidFill>
                <a:latin typeface="Verdana"/>
                <a:cs typeface="Verdana"/>
              </a:rPr>
              <a:t>its</a:t>
            </a:r>
            <a:r>
              <a:rPr sz="2300" spc="-180" dirty="0">
                <a:solidFill>
                  <a:srgbClr val="FFFFFF"/>
                </a:solidFill>
                <a:latin typeface="Verdana"/>
                <a:cs typeface="Verdana"/>
              </a:rPr>
              <a:t> </a:t>
            </a:r>
            <a:r>
              <a:rPr sz="2300" spc="-105" dirty="0">
                <a:solidFill>
                  <a:srgbClr val="FFFFFF"/>
                </a:solidFill>
                <a:latin typeface="Verdana"/>
                <a:cs typeface="Verdana"/>
              </a:rPr>
              <a:t>AI</a:t>
            </a:r>
            <a:r>
              <a:rPr sz="2300" spc="-180" dirty="0">
                <a:solidFill>
                  <a:srgbClr val="FFFFFF"/>
                </a:solidFill>
                <a:latin typeface="Verdana"/>
                <a:cs typeface="Verdana"/>
              </a:rPr>
              <a:t> </a:t>
            </a:r>
            <a:r>
              <a:rPr sz="2300" spc="-45" dirty="0">
                <a:solidFill>
                  <a:srgbClr val="FFFFFF"/>
                </a:solidFill>
                <a:latin typeface="Verdana"/>
                <a:cs typeface="Verdana"/>
              </a:rPr>
              <a:t>Act.</a:t>
            </a:r>
            <a:r>
              <a:rPr sz="2300" spc="-185" dirty="0">
                <a:solidFill>
                  <a:srgbClr val="FFFFFF"/>
                </a:solidFill>
                <a:latin typeface="Verdana"/>
                <a:cs typeface="Verdana"/>
              </a:rPr>
              <a:t> </a:t>
            </a:r>
            <a:r>
              <a:rPr sz="2300" spc="60" dirty="0">
                <a:solidFill>
                  <a:srgbClr val="FFFFFF"/>
                </a:solidFill>
                <a:latin typeface="Verdana"/>
                <a:cs typeface="Verdana"/>
              </a:rPr>
              <a:t>He </a:t>
            </a:r>
            <a:r>
              <a:rPr sz="2300" spc="-45" dirty="0">
                <a:solidFill>
                  <a:srgbClr val="FFFFFF"/>
                </a:solidFill>
                <a:latin typeface="Verdana"/>
                <a:cs typeface="Verdana"/>
              </a:rPr>
              <a:t>is</a:t>
            </a:r>
            <a:r>
              <a:rPr sz="2300" spc="-100" dirty="0">
                <a:solidFill>
                  <a:srgbClr val="FFFFFF"/>
                </a:solidFill>
                <a:latin typeface="Verdana"/>
                <a:cs typeface="Verdana"/>
              </a:rPr>
              <a:t> </a:t>
            </a:r>
            <a:r>
              <a:rPr sz="2300" spc="85" dirty="0">
                <a:solidFill>
                  <a:srgbClr val="FFFFFF"/>
                </a:solidFill>
                <a:latin typeface="Verdana"/>
                <a:cs typeface="Verdana"/>
              </a:rPr>
              <a:t>known</a:t>
            </a:r>
            <a:r>
              <a:rPr sz="2300" spc="-100" dirty="0">
                <a:solidFill>
                  <a:srgbClr val="FFFFFF"/>
                </a:solidFill>
                <a:latin typeface="Verdana"/>
                <a:cs typeface="Verdana"/>
              </a:rPr>
              <a:t> </a:t>
            </a:r>
            <a:r>
              <a:rPr sz="2300" spc="-20" dirty="0">
                <a:solidFill>
                  <a:srgbClr val="FFFFFF"/>
                </a:solidFill>
                <a:latin typeface="Verdana"/>
                <a:cs typeface="Verdana"/>
              </a:rPr>
              <a:t>for</a:t>
            </a:r>
            <a:r>
              <a:rPr sz="2300" spc="-100" dirty="0">
                <a:solidFill>
                  <a:srgbClr val="FFFFFF"/>
                </a:solidFill>
                <a:latin typeface="Verdana"/>
                <a:cs typeface="Verdana"/>
              </a:rPr>
              <a:t> </a:t>
            </a:r>
            <a:r>
              <a:rPr sz="2300" dirty="0">
                <a:solidFill>
                  <a:srgbClr val="FFFFFF"/>
                </a:solidFill>
                <a:latin typeface="Verdana"/>
                <a:cs typeface="Verdana"/>
              </a:rPr>
              <a:t>creating</a:t>
            </a:r>
            <a:r>
              <a:rPr sz="2300" spc="-100" dirty="0">
                <a:solidFill>
                  <a:srgbClr val="FFFFFF"/>
                </a:solidFill>
                <a:latin typeface="Verdana"/>
                <a:cs typeface="Verdana"/>
              </a:rPr>
              <a:t> </a:t>
            </a:r>
            <a:r>
              <a:rPr sz="2300" spc="50" dirty="0">
                <a:solidFill>
                  <a:srgbClr val="FFFFFF"/>
                </a:solidFill>
                <a:latin typeface="Verdana"/>
                <a:cs typeface="Verdana"/>
              </a:rPr>
              <a:t>the</a:t>
            </a:r>
            <a:r>
              <a:rPr sz="2300" spc="-100" dirty="0">
                <a:solidFill>
                  <a:srgbClr val="FFFFFF"/>
                </a:solidFill>
                <a:latin typeface="Verdana"/>
                <a:cs typeface="Verdana"/>
              </a:rPr>
              <a:t> </a:t>
            </a:r>
            <a:r>
              <a:rPr sz="2300" dirty="0">
                <a:solidFill>
                  <a:srgbClr val="FFFFFF"/>
                </a:solidFill>
                <a:latin typeface="Verdana"/>
                <a:cs typeface="Verdana"/>
              </a:rPr>
              <a:t>four</a:t>
            </a:r>
            <a:r>
              <a:rPr sz="2300" spc="-100" dirty="0">
                <a:solidFill>
                  <a:srgbClr val="FFFFFF"/>
                </a:solidFill>
                <a:latin typeface="Verdana"/>
                <a:cs typeface="Verdana"/>
              </a:rPr>
              <a:t> </a:t>
            </a:r>
            <a:r>
              <a:rPr sz="2300" spc="55" dirty="0">
                <a:solidFill>
                  <a:srgbClr val="FFFFFF"/>
                </a:solidFill>
                <a:latin typeface="Verdana"/>
                <a:cs typeface="Verdana"/>
              </a:rPr>
              <a:t>most</a:t>
            </a:r>
            <a:r>
              <a:rPr sz="2300" spc="-95" dirty="0">
                <a:solidFill>
                  <a:srgbClr val="FFFFFF"/>
                </a:solidFill>
                <a:latin typeface="Verdana"/>
                <a:cs typeface="Verdana"/>
              </a:rPr>
              <a:t> </a:t>
            </a:r>
            <a:r>
              <a:rPr sz="2300" dirty="0">
                <a:solidFill>
                  <a:srgbClr val="FFFFFF"/>
                </a:solidFill>
                <a:latin typeface="Verdana"/>
                <a:cs typeface="Verdana"/>
              </a:rPr>
              <a:t>profitable</a:t>
            </a:r>
            <a:r>
              <a:rPr sz="2300" spc="-100" dirty="0">
                <a:solidFill>
                  <a:srgbClr val="FFFFFF"/>
                </a:solidFill>
                <a:latin typeface="Verdana"/>
                <a:cs typeface="Verdana"/>
              </a:rPr>
              <a:t> </a:t>
            </a:r>
            <a:r>
              <a:rPr sz="2300" dirty="0">
                <a:solidFill>
                  <a:srgbClr val="FFFFFF"/>
                </a:solidFill>
                <a:latin typeface="Verdana"/>
                <a:cs typeface="Verdana"/>
              </a:rPr>
              <a:t>online</a:t>
            </a:r>
            <a:r>
              <a:rPr sz="2300" spc="-100" dirty="0">
                <a:solidFill>
                  <a:srgbClr val="FFFFFF"/>
                </a:solidFill>
                <a:latin typeface="Verdana"/>
                <a:cs typeface="Verdana"/>
              </a:rPr>
              <a:t> </a:t>
            </a:r>
            <a:r>
              <a:rPr sz="2300" spc="-10" dirty="0">
                <a:solidFill>
                  <a:srgbClr val="FFFFFF"/>
                </a:solidFill>
                <a:latin typeface="Verdana"/>
                <a:cs typeface="Verdana"/>
              </a:rPr>
              <a:t>classes </a:t>
            </a:r>
            <a:r>
              <a:rPr sz="2300" spc="55" dirty="0">
                <a:solidFill>
                  <a:srgbClr val="FFFFFF"/>
                </a:solidFill>
                <a:latin typeface="Verdana"/>
                <a:cs typeface="Verdana"/>
              </a:rPr>
              <a:t>in</a:t>
            </a:r>
            <a:r>
              <a:rPr sz="2300" spc="-90" dirty="0">
                <a:solidFill>
                  <a:srgbClr val="FFFFFF"/>
                </a:solidFill>
                <a:latin typeface="Verdana"/>
                <a:cs typeface="Verdana"/>
              </a:rPr>
              <a:t> </a:t>
            </a:r>
            <a:r>
              <a:rPr sz="2300" spc="-20" dirty="0">
                <a:solidFill>
                  <a:srgbClr val="FFFFFF"/>
                </a:solidFill>
                <a:latin typeface="Verdana"/>
                <a:cs typeface="Verdana"/>
              </a:rPr>
              <a:t>history</a:t>
            </a:r>
            <a:r>
              <a:rPr sz="2300" spc="-85" dirty="0">
                <a:solidFill>
                  <a:srgbClr val="FFFFFF"/>
                </a:solidFill>
                <a:latin typeface="Verdana"/>
                <a:cs typeface="Verdana"/>
              </a:rPr>
              <a:t> </a:t>
            </a:r>
            <a:r>
              <a:rPr sz="2300" dirty="0">
                <a:solidFill>
                  <a:srgbClr val="FFFFFF"/>
                </a:solidFill>
                <a:latin typeface="Verdana"/>
                <a:cs typeface="Verdana"/>
              </a:rPr>
              <a:t>that</a:t>
            </a:r>
            <a:r>
              <a:rPr sz="2300" spc="-85" dirty="0">
                <a:solidFill>
                  <a:srgbClr val="FFFFFF"/>
                </a:solidFill>
                <a:latin typeface="Verdana"/>
                <a:cs typeface="Verdana"/>
              </a:rPr>
              <a:t> </a:t>
            </a:r>
            <a:r>
              <a:rPr sz="2300" dirty="0">
                <a:solidFill>
                  <a:srgbClr val="FFFFFF"/>
                </a:solidFill>
                <a:latin typeface="Verdana"/>
                <a:cs typeface="Verdana"/>
              </a:rPr>
              <a:t>deployed</a:t>
            </a:r>
            <a:r>
              <a:rPr sz="2300" spc="-90" dirty="0">
                <a:solidFill>
                  <a:srgbClr val="FFFFFF"/>
                </a:solidFill>
                <a:latin typeface="Verdana"/>
                <a:cs typeface="Verdana"/>
              </a:rPr>
              <a:t> </a:t>
            </a:r>
            <a:r>
              <a:rPr sz="2300" dirty="0">
                <a:solidFill>
                  <a:srgbClr val="FFFFFF"/>
                </a:solidFill>
                <a:latin typeface="Verdana"/>
                <a:cs typeface="Verdana"/>
              </a:rPr>
              <a:t>into</a:t>
            </a:r>
            <a:r>
              <a:rPr sz="2300" spc="-85" dirty="0">
                <a:solidFill>
                  <a:srgbClr val="FFFFFF"/>
                </a:solidFill>
                <a:latin typeface="Verdana"/>
                <a:cs typeface="Verdana"/>
              </a:rPr>
              <a:t> </a:t>
            </a:r>
            <a:r>
              <a:rPr sz="2300" spc="-30" dirty="0">
                <a:solidFill>
                  <a:srgbClr val="FFFFFF"/>
                </a:solidFill>
                <a:latin typeface="Verdana"/>
                <a:cs typeface="Verdana"/>
              </a:rPr>
              <a:t>over</a:t>
            </a:r>
            <a:r>
              <a:rPr sz="2300" spc="-85" dirty="0">
                <a:solidFill>
                  <a:srgbClr val="FFFFFF"/>
                </a:solidFill>
                <a:latin typeface="Verdana"/>
                <a:cs typeface="Verdana"/>
              </a:rPr>
              <a:t> </a:t>
            </a:r>
            <a:r>
              <a:rPr sz="2300" spc="-250" dirty="0">
                <a:solidFill>
                  <a:srgbClr val="FFFFFF"/>
                </a:solidFill>
                <a:latin typeface="Verdana"/>
                <a:cs typeface="Verdana"/>
              </a:rPr>
              <a:t>150</a:t>
            </a:r>
            <a:r>
              <a:rPr sz="2300" spc="-90" dirty="0">
                <a:solidFill>
                  <a:srgbClr val="FFFFFF"/>
                </a:solidFill>
                <a:latin typeface="Verdana"/>
                <a:cs typeface="Verdana"/>
              </a:rPr>
              <a:t> </a:t>
            </a:r>
            <a:r>
              <a:rPr sz="2300" spc="-10" dirty="0">
                <a:solidFill>
                  <a:srgbClr val="FFFFFF"/>
                </a:solidFill>
                <a:latin typeface="Verdana"/>
                <a:cs typeface="Verdana"/>
              </a:rPr>
              <a:t>countries,</a:t>
            </a:r>
            <a:r>
              <a:rPr sz="2300" spc="-85" dirty="0">
                <a:solidFill>
                  <a:srgbClr val="FFFFFF"/>
                </a:solidFill>
                <a:latin typeface="Verdana"/>
                <a:cs typeface="Verdana"/>
              </a:rPr>
              <a:t> </a:t>
            </a:r>
            <a:r>
              <a:rPr sz="2300" dirty="0">
                <a:solidFill>
                  <a:srgbClr val="FFFFFF"/>
                </a:solidFill>
                <a:latin typeface="Verdana"/>
                <a:cs typeface="Verdana"/>
              </a:rPr>
              <a:t>delivering</a:t>
            </a:r>
            <a:r>
              <a:rPr sz="2300" spc="-85" dirty="0">
                <a:solidFill>
                  <a:srgbClr val="FFFFFF"/>
                </a:solidFill>
                <a:latin typeface="Verdana"/>
                <a:cs typeface="Verdana"/>
              </a:rPr>
              <a:t> </a:t>
            </a:r>
            <a:r>
              <a:rPr sz="2300" spc="-620" dirty="0">
                <a:solidFill>
                  <a:srgbClr val="FFFFFF"/>
                </a:solidFill>
                <a:latin typeface="Verdana"/>
                <a:cs typeface="Verdana"/>
              </a:rPr>
              <a:t>~</a:t>
            </a:r>
            <a:r>
              <a:rPr sz="2300" spc="-25" dirty="0">
                <a:solidFill>
                  <a:srgbClr val="FFFFFF"/>
                </a:solidFill>
                <a:latin typeface="Verdana"/>
                <a:cs typeface="Verdana"/>
              </a:rPr>
              <a:t> US$</a:t>
            </a:r>
            <a:r>
              <a:rPr sz="2300" spc="-110" dirty="0">
                <a:solidFill>
                  <a:srgbClr val="FFFFFF"/>
                </a:solidFill>
                <a:latin typeface="Verdana"/>
                <a:cs typeface="Verdana"/>
              </a:rPr>
              <a:t> </a:t>
            </a:r>
            <a:r>
              <a:rPr sz="2300" spc="-630" dirty="0">
                <a:solidFill>
                  <a:srgbClr val="FFFFFF"/>
                </a:solidFill>
                <a:latin typeface="Verdana"/>
                <a:cs typeface="Verdana"/>
              </a:rPr>
              <a:t>1</a:t>
            </a:r>
            <a:r>
              <a:rPr sz="2300" spc="-110" dirty="0">
                <a:solidFill>
                  <a:srgbClr val="FFFFFF"/>
                </a:solidFill>
                <a:latin typeface="Verdana"/>
                <a:cs typeface="Verdana"/>
              </a:rPr>
              <a:t> </a:t>
            </a:r>
            <a:r>
              <a:rPr sz="2300" dirty="0">
                <a:solidFill>
                  <a:srgbClr val="FFFFFF"/>
                </a:solidFill>
                <a:latin typeface="Verdana"/>
                <a:cs typeface="Verdana"/>
              </a:rPr>
              <a:t>billion</a:t>
            </a:r>
            <a:r>
              <a:rPr sz="2300" spc="-110" dirty="0">
                <a:solidFill>
                  <a:srgbClr val="FFFFFF"/>
                </a:solidFill>
                <a:latin typeface="Verdana"/>
                <a:cs typeface="Verdana"/>
              </a:rPr>
              <a:t> </a:t>
            </a:r>
            <a:r>
              <a:rPr sz="2300" spc="55" dirty="0">
                <a:solidFill>
                  <a:srgbClr val="FFFFFF"/>
                </a:solidFill>
                <a:latin typeface="Verdana"/>
                <a:cs typeface="Verdana"/>
              </a:rPr>
              <a:t>in</a:t>
            </a:r>
            <a:r>
              <a:rPr sz="2300" spc="-105" dirty="0">
                <a:solidFill>
                  <a:srgbClr val="FFFFFF"/>
                </a:solidFill>
                <a:latin typeface="Verdana"/>
                <a:cs typeface="Verdana"/>
              </a:rPr>
              <a:t> </a:t>
            </a:r>
            <a:r>
              <a:rPr sz="2300" dirty="0">
                <a:solidFill>
                  <a:srgbClr val="FFFFFF"/>
                </a:solidFill>
                <a:latin typeface="Verdana"/>
                <a:cs typeface="Verdana"/>
              </a:rPr>
              <a:t>financial</a:t>
            </a:r>
            <a:r>
              <a:rPr sz="2300" spc="-110" dirty="0">
                <a:solidFill>
                  <a:srgbClr val="FFFFFF"/>
                </a:solidFill>
                <a:latin typeface="Verdana"/>
                <a:cs typeface="Verdana"/>
              </a:rPr>
              <a:t> </a:t>
            </a:r>
            <a:r>
              <a:rPr sz="2300" dirty="0">
                <a:solidFill>
                  <a:srgbClr val="FFFFFF"/>
                </a:solidFill>
                <a:latin typeface="Verdana"/>
                <a:cs typeface="Verdana"/>
              </a:rPr>
              <a:t>support</a:t>
            </a:r>
            <a:r>
              <a:rPr sz="2300" spc="-110" dirty="0">
                <a:solidFill>
                  <a:srgbClr val="FFFFFF"/>
                </a:solidFill>
                <a:latin typeface="Verdana"/>
                <a:cs typeface="Verdana"/>
              </a:rPr>
              <a:t> </a:t>
            </a:r>
            <a:r>
              <a:rPr sz="2300" dirty="0">
                <a:solidFill>
                  <a:srgbClr val="FFFFFF"/>
                </a:solidFill>
                <a:latin typeface="Verdana"/>
                <a:cs typeface="Verdana"/>
              </a:rPr>
              <a:t>to</a:t>
            </a:r>
            <a:r>
              <a:rPr sz="2300" spc="-105" dirty="0">
                <a:solidFill>
                  <a:srgbClr val="FFFFFF"/>
                </a:solidFill>
                <a:latin typeface="Verdana"/>
                <a:cs typeface="Verdana"/>
              </a:rPr>
              <a:t> </a:t>
            </a:r>
            <a:r>
              <a:rPr sz="2300" spc="-120" dirty="0">
                <a:solidFill>
                  <a:srgbClr val="FFFFFF"/>
                </a:solidFill>
                <a:latin typeface="Verdana"/>
                <a:cs typeface="Verdana"/>
              </a:rPr>
              <a:t>MIT,</a:t>
            </a:r>
            <a:r>
              <a:rPr sz="2300" spc="-110" dirty="0">
                <a:solidFill>
                  <a:srgbClr val="FFFFFF"/>
                </a:solidFill>
                <a:latin typeface="Verdana"/>
                <a:cs typeface="Verdana"/>
              </a:rPr>
              <a:t> </a:t>
            </a:r>
            <a:r>
              <a:rPr sz="2300" spc="-10" dirty="0">
                <a:solidFill>
                  <a:srgbClr val="FFFFFF"/>
                </a:solidFill>
                <a:latin typeface="Verdana"/>
                <a:cs typeface="Verdana"/>
              </a:rPr>
              <a:t>Harvard</a:t>
            </a:r>
            <a:r>
              <a:rPr sz="2300" spc="-110" dirty="0">
                <a:solidFill>
                  <a:srgbClr val="FFFFFF"/>
                </a:solidFill>
                <a:latin typeface="Verdana"/>
                <a:cs typeface="Verdana"/>
              </a:rPr>
              <a:t> </a:t>
            </a:r>
            <a:r>
              <a:rPr sz="2300" spc="-140" dirty="0">
                <a:solidFill>
                  <a:srgbClr val="FFFFFF"/>
                </a:solidFill>
                <a:latin typeface="Verdana"/>
                <a:cs typeface="Verdana"/>
              </a:rPr>
              <a:t>&amp;</a:t>
            </a:r>
            <a:r>
              <a:rPr sz="2300" spc="-110" dirty="0">
                <a:solidFill>
                  <a:srgbClr val="FFFFFF"/>
                </a:solidFill>
                <a:latin typeface="Verdana"/>
                <a:cs typeface="Verdana"/>
              </a:rPr>
              <a:t> </a:t>
            </a:r>
            <a:r>
              <a:rPr sz="2300" spc="-50" dirty="0">
                <a:solidFill>
                  <a:srgbClr val="FFFFFF"/>
                </a:solidFill>
                <a:latin typeface="Verdana"/>
                <a:cs typeface="Verdana"/>
              </a:rPr>
              <a:t>Oxford.</a:t>
            </a:r>
            <a:r>
              <a:rPr sz="2300" spc="-105" dirty="0">
                <a:solidFill>
                  <a:srgbClr val="FFFFFF"/>
                </a:solidFill>
                <a:latin typeface="Verdana"/>
                <a:cs typeface="Verdana"/>
              </a:rPr>
              <a:t> </a:t>
            </a:r>
            <a:r>
              <a:rPr sz="2300" spc="60" dirty="0">
                <a:solidFill>
                  <a:srgbClr val="FFFFFF"/>
                </a:solidFill>
                <a:latin typeface="Verdana"/>
                <a:cs typeface="Verdana"/>
              </a:rPr>
              <a:t>He </a:t>
            </a:r>
            <a:r>
              <a:rPr sz="2300" spc="-10" dirty="0">
                <a:solidFill>
                  <a:srgbClr val="FFFFFF"/>
                </a:solidFill>
                <a:latin typeface="Verdana"/>
                <a:cs typeface="Verdana"/>
              </a:rPr>
              <a:t>previously</a:t>
            </a:r>
            <a:r>
              <a:rPr sz="2300" spc="-165" dirty="0">
                <a:solidFill>
                  <a:srgbClr val="FFFFFF"/>
                </a:solidFill>
                <a:latin typeface="Verdana"/>
                <a:cs typeface="Verdana"/>
              </a:rPr>
              <a:t> </a:t>
            </a:r>
            <a:r>
              <a:rPr sz="2300" spc="60" dirty="0">
                <a:solidFill>
                  <a:srgbClr val="FFFFFF"/>
                </a:solidFill>
                <a:latin typeface="Verdana"/>
                <a:cs typeface="Verdana"/>
              </a:rPr>
              <a:t>held</a:t>
            </a:r>
            <a:r>
              <a:rPr sz="2300" spc="-165" dirty="0">
                <a:solidFill>
                  <a:srgbClr val="FFFFFF"/>
                </a:solidFill>
                <a:latin typeface="Verdana"/>
                <a:cs typeface="Verdana"/>
              </a:rPr>
              <a:t> </a:t>
            </a:r>
            <a:r>
              <a:rPr sz="2300" spc="-30" dirty="0">
                <a:solidFill>
                  <a:srgbClr val="FFFFFF"/>
                </a:solidFill>
                <a:latin typeface="Verdana"/>
                <a:cs typeface="Verdana"/>
              </a:rPr>
              <a:t>a</a:t>
            </a:r>
            <a:r>
              <a:rPr sz="2300" spc="-165" dirty="0">
                <a:solidFill>
                  <a:srgbClr val="FFFFFF"/>
                </a:solidFill>
                <a:latin typeface="Verdana"/>
                <a:cs typeface="Verdana"/>
              </a:rPr>
              <a:t> </a:t>
            </a:r>
            <a:r>
              <a:rPr sz="2300" spc="-40" dirty="0">
                <a:solidFill>
                  <a:srgbClr val="FFFFFF"/>
                </a:solidFill>
                <a:latin typeface="Verdana"/>
                <a:cs typeface="Verdana"/>
              </a:rPr>
              <a:t>rare</a:t>
            </a:r>
            <a:r>
              <a:rPr sz="2300" spc="-165" dirty="0">
                <a:solidFill>
                  <a:srgbClr val="FFFFFF"/>
                </a:solidFill>
                <a:latin typeface="Verdana"/>
                <a:cs typeface="Verdana"/>
              </a:rPr>
              <a:t> </a:t>
            </a:r>
            <a:r>
              <a:rPr sz="2300" dirty="0">
                <a:solidFill>
                  <a:srgbClr val="FFFFFF"/>
                </a:solidFill>
                <a:latin typeface="Verdana"/>
                <a:cs typeface="Verdana"/>
              </a:rPr>
              <a:t>dual</a:t>
            </a:r>
            <a:r>
              <a:rPr sz="2300" spc="-165" dirty="0">
                <a:solidFill>
                  <a:srgbClr val="FFFFFF"/>
                </a:solidFill>
                <a:latin typeface="Verdana"/>
                <a:cs typeface="Verdana"/>
              </a:rPr>
              <a:t> </a:t>
            </a:r>
            <a:r>
              <a:rPr sz="2300" spc="70" dirty="0">
                <a:solidFill>
                  <a:srgbClr val="FFFFFF"/>
                </a:solidFill>
                <a:latin typeface="Verdana"/>
                <a:cs typeface="Verdana"/>
              </a:rPr>
              <a:t>appointment</a:t>
            </a:r>
            <a:r>
              <a:rPr sz="2300" spc="-165" dirty="0">
                <a:solidFill>
                  <a:srgbClr val="FFFFFF"/>
                </a:solidFill>
                <a:latin typeface="Verdana"/>
                <a:cs typeface="Verdana"/>
              </a:rPr>
              <a:t> </a:t>
            </a:r>
            <a:r>
              <a:rPr sz="2300" spc="65" dirty="0">
                <a:solidFill>
                  <a:srgbClr val="FFFFFF"/>
                </a:solidFill>
                <a:latin typeface="Verdana"/>
                <a:cs typeface="Verdana"/>
              </a:rPr>
              <a:t>with</a:t>
            </a:r>
            <a:r>
              <a:rPr sz="2300" spc="-165" dirty="0">
                <a:solidFill>
                  <a:srgbClr val="FFFFFF"/>
                </a:solidFill>
                <a:latin typeface="Verdana"/>
                <a:cs typeface="Verdana"/>
              </a:rPr>
              <a:t> </a:t>
            </a:r>
            <a:r>
              <a:rPr sz="2300" spc="-40" dirty="0">
                <a:solidFill>
                  <a:srgbClr val="FFFFFF"/>
                </a:solidFill>
                <a:latin typeface="Verdana"/>
                <a:cs typeface="Verdana"/>
              </a:rPr>
              <a:t>MIT</a:t>
            </a:r>
            <a:r>
              <a:rPr sz="2300" spc="-165" dirty="0">
                <a:solidFill>
                  <a:srgbClr val="FFFFFF"/>
                </a:solidFill>
                <a:latin typeface="Verdana"/>
                <a:cs typeface="Verdana"/>
              </a:rPr>
              <a:t> </a:t>
            </a:r>
            <a:r>
              <a:rPr sz="2300" spc="65" dirty="0">
                <a:solidFill>
                  <a:srgbClr val="FFFFFF"/>
                </a:solidFill>
                <a:latin typeface="Verdana"/>
                <a:cs typeface="Verdana"/>
              </a:rPr>
              <a:t>and</a:t>
            </a:r>
            <a:r>
              <a:rPr sz="2300" spc="-165" dirty="0">
                <a:solidFill>
                  <a:srgbClr val="FFFFFF"/>
                </a:solidFill>
                <a:latin typeface="Verdana"/>
                <a:cs typeface="Verdana"/>
              </a:rPr>
              <a:t> </a:t>
            </a:r>
            <a:r>
              <a:rPr sz="2300" spc="45" dirty="0">
                <a:solidFill>
                  <a:srgbClr val="FFFFFF"/>
                </a:solidFill>
                <a:latin typeface="Verdana"/>
                <a:cs typeface="Verdana"/>
              </a:rPr>
              <a:t>with </a:t>
            </a:r>
            <a:r>
              <a:rPr sz="2300" spc="50" dirty="0">
                <a:solidFill>
                  <a:srgbClr val="FFFFFF"/>
                </a:solidFill>
                <a:latin typeface="Verdana"/>
                <a:cs typeface="Verdana"/>
              </a:rPr>
              <a:t>the</a:t>
            </a:r>
            <a:r>
              <a:rPr sz="2300" spc="-155" dirty="0">
                <a:solidFill>
                  <a:srgbClr val="FFFFFF"/>
                </a:solidFill>
                <a:latin typeface="Verdana"/>
                <a:cs typeface="Verdana"/>
              </a:rPr>
              <a:t> </a:t>
            </a:r>
            <a:r>
              <a:rPr sz="2300" spc="-25" dirty="0">
                <a:solidFill>
                  <a:srgbClr val="FFFFFF"/>
                </a:solidFill>
                <a:latin typeface="Verdana"/>
                <a:cs typeface="Verdana"/>
              </a:rPr>
              <a:t>Saïd</a:t>
            </a:r>
            <a:r>
              <a:rPr sz="2300" spc="-150" dirty="0">
                <a:solidFill>
                  <a:srgbClr val="FFFFFF"/>
                </a:solidFill>
                <a:latin typeface="Verdana"/>
                <a:cs typeface="Verdana"/>
              </a:rPr>
              <a:t> </a:t>
            </a:r>
            <a:r>
              <a:rPr sz="2300" dirty="0">
                <a:solidFill>
                  <a:srgbClr val="FFFFFF"/>
                </a:solidFill>
                <a:latin typeface="Verdana"/>
                <a:cs typeface="Verdana"/>
              </a:rPr>
              <a:t>Business</a:t>
            </a:r>
            <a:r>
              <a:rPr sz="2300" spc="-150" dirty="0">
                <a:solidFill>
                  <a:srgbClr val="FFFFFF"/>
                </a:solidFill>
                <a:latin typeface="Verdana"/>
                <a:cs typeface="Verdana"/>
              </a:rPr>
              <a:t> </a:t>
            </a:r>
            <a:r>
              <a:rPr sz="2300" spc="-35" dirty="0">
                <a:solidFill>
                  <a:srgbClr val="FFFFFF"/>
                </a:solidFill>
                <a:latin typeface="Verdana"/>
                <a:cs typeface="Verdana"/>
              </a:rPr>
              <a:t>School,</a:t>
            </a:r>
            <a:r>
              <a:rPr sz="2300" spc="-150" dirty="0">
                <a:solidFill>
                  <a:srgbClr val="FFFFFF"/>
                </a:solidFill>
                <a:latin typeface="Verdana"/>
                <a:cs typeface="Verdana"/>
              </a:rPr>
              <a:t> </a:t>
            </a:r>
            <a:r>
              <a:rPr sz="2300" spc="-10" dirty="0">
                <a:solidFill>
                  <a:srgbClr val="FFFFFF"/>
                </a:solidFill>
                <a:latin typeface="Verdana"/>
                <a:cs typeface="Verdana"/>
              </a:rPr>
              <a:t>University</a:t>
            </a:r>
            <a:r>
              <a:rPr sz="2300" spc="-150" dirty="0">
                <a:solidFill>
                  <a:srgbClr val="FFFFFF"/>
                </a:solidFill>
                <a:latin typeface="Verdana"/>
                <a:cs typeface="Verdana"/>
              </a:rPr>
              <a:t> </a:t>
            </a:r>
            <a:r>
              <a:rPr sz="2300" dirty="0">
                <a:solidFill>
                  <a:srgbClr val="FFFFFF"/>
                </a:solidFill>
                <a:latin typeface="Verdana"/>
                <a:cs typeface="Verdana"/>
              </a:rPr>
              <a:t>of</a:t>
            </a:r>
            <a:r>
              <a:rPr sz="2300" spc="-150" dirty="0">
                <a:solidFill>
                  <a:srgbClr val="FFFFFF"/>
                </a:solidFill>
                <a:latin typeface="Verdana"/>
                <a:cs typeface="Verdana"/>
              </a:rPr>
              <a:t> </a:t>
            </a:r>
            <a:r>
              <a:rPr sz="2300" spc="-10" dirty="0">
                <a:solidFill>
                  <a:srgbClr val="FFFFFF"/>
                </a:solidFill>
                <a:latin typeface="Verdana"/>
                <a:cs typeface="Verdana"/>
              </a:rPr>
              <a:t>Oxford.</a:t>
            </a:r>
            <a:endParaRPr sz="2300">
              <a:latin typeface="Verdana"/>
              <a:cs typeface="Verdana"/>
            </a:endParaRPr>
          </a:p>
        </p:txBody>
      </p:sp>
      <p:pic>
        <p:nvPicPr>
          <p:cNvPr id="8" name="object 8"/>
          <p:cNvPicPr/>
          <p:nvPr/>
        </p:nvPicPr>
        <p:blipFill>
          <a:blip r:embed="rId3" cstate="print"/>
          <a:stretch>
            <a:fillRect/>
          </a:stretch>
        </p:blipFill>
        <p:spPr>
          <a:xfrm>
            <a:off x="16782623" y="292042"/>
            <a:ext cx="1503212" cy="1969726"/>
          </a:xfrm>
          <a:prstGeom prst="rect">
            <a:avLst/>
          </a:prstGeom>
        </p:spPr>
      </p:pic>
      <p:grpSp>
        <p:nvGrpSpPr>
          <p:cNvPr id="9" name="object 9"/>
          <p:cNvGrpSpPr/>
          <p:nvPr/>
        </p:nvGrpSpPr>
        <p:grpSpPr>
          <a:xfrm>
            <a:off x="0" y="2735947"/>
            <a:ext cx="18148844" cy="7551051"/>
            <a:chOff x="0" y="2735947"/>
            <a:chExt cx="18148844" cy="7551051"/>
          </a:xfrm>
        </p:grpSpPr>
        <p:pic>
          <p:nvPicPr>
            <p:cNvPr id="10" name="object 10"/>
            <p:cNvPicPr/>
            <p:nvPr/>
          </p:nvPicPr>
          <p:blipFill>
            <a:blip r:embed="rId4" cstate="print"/>
            <a:stretch>
              <a:fillRect/>
            </a:stretch>
          </p:blipFill>
          <p:spPr>
            <a:xfrm>
              <a:off x="0" y="7003876"/>
              <a:ext cx="1030812" cy="2253599"/>
            </a:xfrm>
            <a:prstGeom prst="rect">
              <a:avLst/>
            </a:prstGeom>
          </p:spPr>
        </p:pic>
        <p:pic>
          <p:nvPicPr>
            <p:cNvPr id="11" name="object 11"/>
            <p:cNvPicPr/>
            <p:nvPr/>
          </p:nvPicPr>
          <p:blipFill>
            <a:blip r:embed="rId5" cstate="print"/>
            <a:stretch>
              <a:fillRect/>
            </a:stretch>
          </p:blipFill>
          <p:spPr>
            <a:xfrm>
              <a:off x="11919495" y="2735947"/>
              <a:ext cx="6229349" cy="6229337"/>
            </a:xfrm>
            <a:prstGeom prst="rect">
              <a:avLst/>
            </a:prstGeom>
          </p:spPr>
        </p:pic>
        <p:pic>
          <p:nvPicPr>
            <p:cNvPr id="12" name="object 12"/>
            <p:cNvPicPr/>
            <p:nvPr/>
          </p:nvPicPr>
          <p:blipFill>
            <a:blip r:embed="rId6" cstate="print"/>
            <a:stretch>
              <a:fillRect/>
            </a:stretch>
          </p:blipFill>
          <p:spPr>
            <a:xfrm>
              <a:off x="16383609" y="8535618"/>
              <a:ext cx="1751380" cy="1751380"/>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16782623" y="292042"/>
            <a:ext cx="1503212" cy="1969726"/>
          </a:xfrm>
          <a:prstGeom prst="rect">
            <a:avLst/>
          </a:prstGeom>
        </p:spPr>
      </p:pic>
      <p:pic>
        <p:nvPicPr>
          <p:cNvPr id="7" name="object 7"/>
          <p:cNvPicPr/>
          <p:nvPr/>
        </p:nvPicPr>
        <p:blipFill>
          <a:blip r:embed="rId4" cstate="print"/>
          <a:stretch>
            <a:fillRect/>
          </a:stretch>
        </p:blipFill>
        <p:spPr>
          <a:xfrm>
            <a:off x="0" y="7003877"/>
            <a:ext cx="1030812" cy="2253599"/>
          </a:xfrm>
          <a:prstGeom prst="rect">
            <a:avLst/>
          </a:prstGeom>
        </p:spPr>
      </p:pic>
      <p:grpSp>
        <p:nvGrpSpPr>
          <p:cNvPr id="8" name="object 8"/>
          <p:cNvGrpSpPr/>
          <p:nvPr/>
        </p:nvGrpSpPr>
        <p:grpSpPr>
          <a:xfrm>
            <a:off x="11834913" y="2687690"/>
            <a:ext cx="6417310" cy="7715884"/>
            <a:chOff x="11698924" y="2571478"/>
            <a:chExt cx="6417310" cy="7715884"/>
          </a:xfrm>
        </p:grpSpPr>
        <p:pic>
          <p:nvPicPr>
            <p:cNvPr id="9" name="object 9"/>
            <p:cNvPicPr/>
            <p:nvPr/>
          </p:nvPicPr>
          <p:blipFill>
            <a:blip r:embed="rId5" cstate="print"/>
            <a:stretch>
              <a:fillRect/>
            </a:stretch>
          </p:blipFill>
          <p:spPr>
            <a:xfrm>
              <a:off x="11698924" y="2571478"/>
              <a:ext cx="6362699" cy="6362697"/>
            </a:xfrm>
            <a:prstGeom prst="rect">
              <a:avLst/>
            </a:prstGeom>
          </p:spPr>
        </p:pic>
        <p:pic>
          <p:nvPicPr>
            <p:cNvPr id="10" name="object 10"/>
            <p:cNvPicPr/>
            <p:nvPr/>
          </p:nvPicPr>
          <p:blipFill>
            <a:blip r:embed="rId6" cstate="print"/>
            <a:stretch>
              <a:fillRect/>
            </a:stretch>
          </p:blipFill>
          <p:spPr>
            <a:xfrm>
              <a:off x="16364559" y="8535618"/>
              <a:ext cx="1751380" cy="1751380"/>
            </a:xfrm>
            <a:prstGeom prst="rect">
              <a:avLst/>
            </a:prstGeom>
          </p:spPr>
        </p:pic>
      </p:grpSp>
      <p:sp>
        <p:nvSpPr>
          <p:cNvPr id="11" name="object 11"/>
          <p:cNvSpPr txBox="1"/>
          <p:nvPr/>
        </p:nvSpPr>
        <p:spPr>
          <a:xfrm>
            <a:off x="2186831" y="2474491"/>
            <a:ext cx="8489950" cy="2068830"/>
          </a:xfrm>
          <a:prstGeom prst="rect">
            <a:avLst/>
          </a:prstGeom>
        </p:spPr>
        <p:txBody>
          <a:bodyPr vert="horz" wrap="square" lIns="0" tIns="12065" rIns="0" bIns="0" rtlCol="0">
            <a:spAutoFit/>
          </a:bodyPr>
          <a:lstStyle/>
          <a:p>
            <a:pPr marL="12700" marR="5080">
              <a:lnSpc>
                <a:spcPct val="121900"/>
              </a:lnSpc>
              <a:spcBef>
                <a:spcPts val="95"/>
              </a:spcBef>
            </a:pPr>
            <a:r>
              <a:rPr sz="2200" dirty="0">
                <a:solidFill>
                  <a:srgbClr val="FFFFFF"/>
                </a:solidFill>
                <a:latin typeface="Verdana"/>
                <a:cs typeface="Verdana"/>
              </a:rPr>
              <a:t>David</a:t>
            </a:r>
            <a:r>
              <a:rPr sz="2200" spc="-150" dirty="0">
                <a:solidFill>
                  <a:srgbClr val="FFFFFF"/>
                </a:solidFill>
                <a:latin typeface="Verdana"/>
                <a:cs typeface="Verdana"/>
              </a:rPr>
              <a:t> </a:t>
            </a:r>
            <a:r>
              <a:rPr sz="2200" dirty="0">
                <a:solidFill>
                  <a:srgbClr val="FFFFFF"/>
                </a:solidFill>
                <a:latin typeface="Verdana"/>
                <a:cs typeface="Verdana"/>
              </a:rPr>
              <a:t>has</a:t>
            </a:r>
            <a:r>
              <a:rPr sz="2200" spc="-150" dirty="0">
                <a:solidFill>
                  <a:srgbClr val="FFFFFF"/>
                </a:solidFill>
                <a:latin typeface="Verdana"/>
                <a:cs typeface="Verdana"/>
              </a:rPr>
              <a:t> </a:t>
            </a:r>
            <a:r>
              <a:rPr sz="2200" spc="50" dirty="0">
                <a:solidFill>
                  <a:srgbClr val="FFFFFF"/>
                </a:solidFill>
                <a:latin typeface="Verdana"/>
                <a:cs typeface="Verdana"/>
              </a:rPr>
              <a:t>published</a:t>
            </a:r>
            <a:r>
              <a:rPr sz="2200" spc="-150" dirty="0">
                <a:solidFill>
                  <a:srgbClr val="FFFFFF"/>
                </a:solidFill>
                <a:latin typeface="Verdana"/>
                <a:cs typeface="Verdana"/>
              </a:rPr>
              <a:t> </a:t>
            </a:r>
            <a:r>
              <a:rPr sz="2200" dirty="0">
                <a:solidFill>
                  <a:srgbClr val="FFFFFF"/>
                </a:solidFill>
                <a:latin typeface="Verdana"/>
                <a:cs typeface="Verdana"/>
              </a:rPr>
              <a:t>8</a:t>
            </a:r>
            <a:r>
              <a:rPr sz="2200" spc="-150" dirty="0">
                <a:solidFill>
                  <a:srgbClr val="FFFFFF"/>
                </a:solidFill>
                <a:latin typeface="Verdana"/>
                <a:cs typeface="Verdana"/>
              </a:rPr>
              <a:t> </a:t>
            </a:r>
            <a:r>
              <a:rPr sz="2200" dirty="0">
                <a:solidFill>
                  <a:srgbClr val="FFFFFF"/>
                </a:solidFill>
                <a:latin typeface="Verdana"/>
                <a:cs typeface="Verdana"/>
              </a:rPr>
              <a:t>books</a:t>
            </a:r>
            <a:r>
              <a:rPr sz="2200" spc="-150" dirty="0">
                <a:solidFill>
                  <a:srgbClr val="FFFFFF"/>
                </a:solidFill>
                <a:latin typeface="Verdana"/>
                <a:cs typeface="Verdana"/>
              </a:rPr>
              <a:t> </a:t>
            </a:r>
            <a:r>
              <a:rPr sz="2200" spc="50" dirty="0">
                <a:solidFill>
                  <a:srgbClr val="FFFFFF"/>
                </a:solidFill>
                <a:latin typeface="Verdana"/>
                <a:cs typeface="Verdana"/>
              </a:rPr>
              <a:t>in</a:t>
            </a:r>
            <a:r>
              <a:rPr sz="2200" spc="-150" dirty="0">
                <a:solidFill>
                  <a:srgbClr val="FFFFFF"/>
                </a:solidFill>
                <a:latin typeface="Verdana"/>
                <a:cs typeface="Verdana"/>
              </a:rPr>
              <a:t> </a:t>
            </a:r>
            <a:r>
              <a:rPr sz="2200" spc="50" dirty="0">
                <a:solidFill>
                  <a:srgbClr val="FFFFFF"/>
                </a:solidFill>
                <a:latin typeface="Verdana"/>
                <a:cs typeface="Verdana"/>
              </a:rPr>
              <a:t>the</a:t>
            </a:r>
            <a:r>
              <a:rPr sz="2200" spc="-150" dirty="0">
                <a:solidFill>
                  <a:srgbClr val="FFFFFF"/>
                </a:solidFill>
                <a:latin typeface="Verdana"/>
                <a:cs typeface="Verdana"/>
              </a:rPr>
              <a:t> </a:t>
            </a:r>
            <a:r>
              <a:rPr sz="2200" dirty="0">
                <a:solidFill>
                  <a:srgbClr val="FFFFFF"/>
                </a:solidFill>
                <a:latin typeface="Verdana"/>
                <a:cs typeface="Verdana"/>
              </a:rPr>
              <a:t>past</a:t>
            </a:r>
            <a:r>
              <a:rPr sz="2200" spc="-150" dirty="0">
                <a:solidFill>
                  <a:srgbClr val="FFFFFF"/>
                </a:solidFill>
                <a:latin typeface="Verdana"/>
                <a:cs typeface="Verdana"/>
              </a:rPr>
              <a:t> </a:t>
            </a:r>
            <a:r>
              <a:rPr sz="2200" dirty="0">
                <a:solidFill>
                  <a:srgbClr val="FFFFFF"/>
                </a:solidFill>
                <a:latin typeface="Verdana"/>
                <a:cs typeface="Verdana"/>
              </a:rPr>
              <a:t>8</a:t>
            </a:r>
            <a:r>
              <a:rPr sz="2200" spc="-150" dirty="0">
                <a:solidFill>
                  <a:srgbClr val="FFFFFF"/>
                </a:solidFill>
                <a:latin typeface="Verdana"/>
                <a:cs typeface="Verdana"/>
              </a:rPr>
              <a:t> </a:t>
            </a:r>
            <a:r>
              <a:rPr sz="2200" spc="-55" dirty="0">
                <a:solidFill>
                  <a:srgbClr val="FFFFFF"/>
                </a:solidFill>
                <a:latin typeface="Verdana"/>
                <a:cs typeface="Verdana"/>
              </a:rPr>
              <a:t>years</a:t>
            </a:r>
            <a:r>
              <a:rPr sz="2200" spc="-150" dirty="0">
                <a:solidFill>
                  <a:srgbClr val="FFFFFF"/>
                </a:solidFill>
                <a:latin typeface="Verdana"/>
                <a:cs typeface="Verdana"/>
              </a:rPr>
              <a:t> </a:t>
            </a:r>
            <a:r>
              <a:rPr sz="2200" spc="75" dirty="0">
                <a:solidFill>
                  <a:srgbClr val="FFFFFF"/>
                </a:solidFill>
                <a:latin typeface="Verdana"/>
                <a:cs typeface="Verdana"/>
              </a:rPr>
              <a:t>on</a:t>
            </a:r>
            <a:r>
              <a:rPr sz="2200" spc="-150" dirty="0">
                <a:solidFill>
                  <a:srgbClr val="FFFFFF"/>
                </a:solidFill>
                <a:latin typeface="Verdana"/>
                <a:cs typeface="Verdana"/>
              </a:rPr>
              <a:t> </a:t>
            </a:r>
            <a:r>
              <a:rPr sz="2200" spc="25" dirty="0">
                <a:solidFill>
                  <a:srgbClr val="FFFFFF"/>
                </a:solidFill>
                <a:latin typeface="Verdana"/>
                <a:cs typeface="Verdana"/>
              </a:rPr>
              <a:t>the </a:t>
            </a:r>
            <a:r>
              <a:rPr sz="2200" spc="45" dirty="0">
                <a:solidFill>
                  <a:srgbClr val="FFFFFF"/>
                </a:solidFill>
                <a:latin typeface="Verdana"/>
                <a:cs typeface="Verdana"/>
              </a:rPr>
              <a:t>technology</a:t>
            </a:r>
            <a:r>
              <a:rPr sz="2200" spc="-130" dirty="0">
                <a:solidFill>
                  <a:srgbClr val="FFFFFF"/>
                </a:solidFill>
                <a:latin typeface="Verdana"/>
                <a:cs typeface="Verdana"/>
              </a:rPr>
              <a:t> </a:t>
            </a:r>
            <a:r>
              <a:rPr sz="2200" dirty="0">
                <a:solidFill>
                  <a:srgbClr val="FFFFFF"/>
                </a:solidFill>
                <a:latin typeface="Verdana"/>
                <a:cs typeface="Verdana"/>
              </a:rPr>
              <a:t>economy.</a:t>
            </a:r>
            <a:r>
              <a:rPr sz="2200" spc="-130" dirty="0">
                <a:solidFill>
                  <a:srgbClr val="FFFFFF"/>
                </a:solidFill>
                <a:latin typeface="Verdana"/>
                <a:cs typeface="Verdana"/>
              </a:rPr>
              <a:t> </a:t>
            </a:r>
            <a:r>
              <a:rPr sz="2200" dirty="0">
                <a:solidFill>
                  <a:srgbClr val="FFFFFF"/>
                </a:solidFill>
                <a:latin typeface="Verdana"/>
                <a:cs typeface="Verdana"/>
              </a:rPr>
              <a:t>His</a:t>
            </a:r>
            <a:r>
              <a:rPr sz="2200" spc="-130" dirty="0">
                <a:solidFill>
                  <a:srgbClr val="FFFFFF"/>
                </a:solidFill>
                <a:latin typeface="Verdana"/>
                <a:cs typeface="Verdana"/>
              </a:rPr>
              <a:t> </a:t>
            </a:r>
            <a:r>
              <a:rPr sz="2200" dirty="0">
                <a:solidFill>
                  <a:srgbClr val="FFFFFF"/>
                </a:solidFill>
                <a:latin typeface="Verdana"/>
                <a:cs typeface="Verdana"/>
              </a:rPr>
              <a:t>9th</a:t>
            </a:r>
            <a:r>
              <a:rPr sz="2200" spc="-130" dirty="0">
                <a:solidFill>
                  <a:srgbClr val="FFFFFF"/>
                </a:solidFill>
                <a:latin typeface="Verdana"/>
                <a:cs typeface="Verdana"/>
              </a:rPr>
              <a:t> </a:t>
            </a:r>
            <a:r>
              <a:rPr sz="2200" spc="-25" dirty="0">
                <a:solidFill>
                  <a:srgbClr val="FFFFFF"/>
                </a:solidFill>
                <a:latin typeface="Verdana"/>
                <a:cs typeface="Verdana"/>
              </a:rPr>
              <a:t>book,</a:t>
            </a:r>
            <a:r>
              <a:rPr sz="2200" spc="-125" dirty="0">
                <a:solidFill>
                  <a:srgbClr val="FFFFFF"/>
                </a:solidFill>
                <a:latin typeface="Verdana"/>
                <a:cs typeface="Verdana"/>
              </a:rPr>
              <a:t> </a:t>
            </a:r>
            <a:r>
              <a:rPr sz="2200" dirty="0">
                <a:solidFill>
                  <a:srgbClr val="FFFFFF"/>
                </a:solidFill>
                <a:latin typeface="Verdana"/>
                <a:cs typeface="Verdana"/>
              </a:rPr>
              <a:t>Basic</a:t>
            </a:r>
            <a:r>
              <a:rPr sz="2200" spc="-130" dirty="0">
                <a:solidFill>
                  <a:srgbClr val="FFFFFF"/>
                </a:solidFill>
                <a:latin typeface="Verdana"/>
                <a:cs typeface="Verdana"/>
              </a:rPr>
              <a:t> </a:t>
            </a:r>
            <a:r>
              <a:rPr sz="2200" spc="-180" dirty="0">
                <a:solidFill>
                  <a:srgbClr val="FFFFFF"/>
                </a:solidFill>
                <a:latin typeface="Verdana"/>
                <a:cs typeface="Verdana"/>
              </a:rPr>
              <a:t>AI,</a:t>
            </a:r>
            <a:r>
              <a:rPr sz="2200" spc="-130" dirty="0">
                <a:solidFill>
                  <a:srgbClr val="FFFFFF"/>
                </a:solidFill>
                <a:latin typeface="Verdana"/>
                <a:cs typeface="Verdana"/>
              </a:rPr>
              <a:t> </a:t>
            </a:r>
            <a:r>
              <a:rPr sz="2200" dirty="0">
                <a:solidFill>
                  <a:srgbClr val="FFFFFF"/>
                </a:solidFill>
                <a:latin typeface="Verdana"/>
                <a:cs typeface="Verdana"/>
              </a:rPr>
              <a:t>will</a:t>
            </a:r>
            <a:r>
              <a:rPr sz="2200" spc="-130" dirty="0">
                <a:solidFill>
                  <a:srgbClr val="FFFFFF"/>
                </a:solidFill>
                <a:latin typeface="Verdana"/>
                <a:cs typeface="Verdana"/>
              </a:rPr>
              <a:t> </a:t>
            </a:r>
            <a:r>
              <a:rPr sz="2200" spc="45" dirty="0">
                <a:solidFill>
                  <a:srgbClr val="FFFFFF"/>
                </a:solidFill>
                <a:latin typeface="Verdana"/>
                <a:cs typeface="Verdana"/>
              </a:rPr>
              <a:t>be </a:t>
            </a:r>
            <a:r>
              <a:rPr sz="2200" spc="50" dirty="0">
                <a:solidFill>
                  <a:srgbClr val="FFFFFF"/>
                </a:solidFill>
                <a:latin typeface="Verdana"/>
                <a:cs typeface="Verdana"/>
              </a:rPr>
              <a:t>published</a:t>
            </a:r>
            <a:r>
              <a:rPr sz="2200" spc="-160" dirty="0">
                <a:solidFill>
                  <a:srgbClr val="FFFFFF"/>
                </a:solidFill>
                <a:latin typeface="Verdana"/>
                <a:cs typeface="Verdana"/>
              </a:rPr>
              <a:t> </a:t>
            </a:r>
            <a:r>
              <a:rPr sz="2200" dirty="0">
                <a:solidFill>
                  <a:srgbClr val="FFFFFF"/>
                </a:solidFill>
                <a:latin typeface="Verdana"/>
                <a:cs typeface="Verdana"/>
              </a:rPr>
              <a:t>by</a:t>
            </a:r>
            <a:r>
              <a:rPr sz="2200" spc="-160" dirty="0">
                <a:solidFill>
                  <a:srgbClr val="FFFFFF"/>
                </a:solidFill>
                <a:latin typeface="Verdana"/>
                <a:cs typeface="Verdana"/>
              </a:rPr>
              <a:t> </a:t>
            </a:r>
            <a:r>
              <a:rPr sz="2200" spc="-35" dirty="0">
                <a:solidFill>
                  <a:srgbClr val="FFFFFF"/>
                </a:solidFill>
                <a:latin typeface="Verdana"/>
                <a:cs typeface="Verdana"/>
              </a:rPr>
              <a:t>Little,</a:t>
            </a:r>
            <a:r>
              <a:rPr sz="2200" spc="-155" dirty="0">
                <a:solidFill>
                  <a:srgbClr val="FFFFFF"/>
                </a:solidFill>
                <a:latin typeface="Verdana"/>
                <a:cs typeface="Verdana"/>
              </a:rPr>
              <a:t> </a:t>
            </a:r>
            <a:r>
              <a:rPr sz="2200" spc="75" dirty="0">
                <a:solidFill>
                  <a:srgbClr val="FFFFFF"/>
                </a:solidFill>
                <a:latin typeface="Verdana"/>
                <a:cs typeface="Verdana"/>
              </a:rPr>
              <a:t>Brown</a:t>
            </a:r>
            <a:r>
              <a:rPr sz="2200" spc="-160" dirty="0">
                <a:solidFill>
                  <a:srgbClr val="FFFFFF"/>
                </a:solidFill>
                <a:latin typeface="Verdana"/>
                <a:cs typeface="Verdana"/>
              </a:rPr>
              <a:t> </a:t>
            </a:r>
            <a:r>
              <a:rPr sz="2200" spc="70" dirty="0">
                <a:solidFill>
                  <a:srgbClr val="FFFFFF"/>
                </a:solidFill>
                <a:latin typeface="Verdana"/>
                <a:cs typeface="Verdana"/>
              </a:rPr>
              <a:t>and</a:t>
            </a:r>
            <a:r>
              <a:rPr sz="2200" spc="-155" dirty="0">
                <a:solidFill>
                  <a:srgbClr val="FFFFFF"/>
                </a:solidFill>
                <a:latin typeface="Verdana"/>
                <a:cs typeface="Verdana"/>
              </a:rPr>
              <a:t> </a:t>
            </a:r>
            <a:r>
              <a:rPr sz="2200" dirty="0">
                <a:solidFill>
                  <a:srgbClr val="FFFFFF"/>
                </a:solidFill>
                <a:latin typeface="Verdana"/>
                <a:cs typeface="Verdana"/>
              </a:rPr>
              <a:t>Harvard</a:t>
            </a:r>
            <a:r>
              <a:rPr sz="2200" spc="-160" dirty="0">
                <a:solidFill>
                  <a:srgbClr val="FFFFFF"/>
                </a:solidFill>
                <a:latin typeface="Verdana"/>
                <a:cs typeface="Verdana"/>
              </a:rPr>
              <a:t> </a:t>
            </a:r>
            <a:r>
              <a:rPr sz="2200" dirty="0">
                <a:solidFill>
                  <a:srgbClr val="FFFFFF"/>
                </a:solidFill>
                <a:latin typeface="Verdana"/>
                <a:cs typeface="Verdana"/>
              </a:rPr>
              <a:t>Business</a:t>
            </a:r>
            <a:r>
              <a:rPr sz="2200" spc="-155" dirty="0">
                <a:solidFill>
                  <a:srgbClr val="FFFFFF"/>
                </a:solidFill>
                <a:latin typeface="Verdana"/>
                <a:cs typeface="Verdana"/>
              </a:rPr>
              <a:t> </a:t>
            </a:r>
            <a:r>
              <a:rPr sz="2200" spc="60" dirty="0">
                <a:solidFill>
                  <a:srgbClr val="FFFFFF"/>
                </a:solidFill>
                <a:latin typeface="Verdana"/>
                <a:cs typeface="Verdana"/>
              </a:rPr>
              <a:t>Publishing </a:t>
            </a:r>
            <a:r>
              <a:rPr sz="2200" spc="50" dirty="0">
                <a:solidFill>
                  <a:srgbClr val="FFFFFF"/>
                </a:solidFill>
                <a:latin typeface="Verdana"/>
                <a:cs typeface="Verdana"/>
              </a:rPr>
              <a:t>in</a:t>
            </a:r>
            <a:r>
              <a:rPr sz="2200" spc="-130" dirty="0">
                <a:solidFill>
                  <a:srgbClr val="FFFFFF"/>
                </a:solidFill>
                <a:latin typeface="Verdana"/>
                <a:cs typeface="Verdana"/>
              </a:rPr>
              <a:t> </a:t>
            </a:r>
            <a:r>
              <a:rPr sz="2200" spc="-105" dirty="0">
                <a:solidFill>
                  <a:srgbClr val="FFFFFF"/>
                </a:solidFill>
                <a:latin typeface="Verdana"/>
                <a:cs typeface="Verdana"/>
              </a:rPr>
              <a:t>2024.</a:t>
            </a:r>
            <a:r>
              <a:rPr sz="2200" spc="-130" dirty="0">
                <a:solidFill>
                  <a:srgbClr val="FFFFFF"/>
                </a:solidFill>
                <a:latin typeface="Verdana"/>
                <a:cs typeface="Verdana"/>
              </a:rPr>
              <a:t> </a:t>
            </a:r>
            <a:r>
              <a:rPr sz="2200" dirty="0">
                <a:solidFill>
                  <a:srgbClr val="FFFFFF"/>
                </a:solidFill>
                <a:latin typeface="Verdana"/>
                <a:cs typeface="Verdana"/>
              </a:rPr>
              <a:t>David</a:t>
            </a:r>
            <a:r>
              <a:rPr sz="2200" spc="-130" dirty="0">
                <a:solidFill>
                  <a:srgbClr val="FFFFFF"/>
                </a:solidFill>
                <a:latin typeface="Verdana"/>
                <a:cs typeface="Verdana"/>
              </a:rPr>
              <a:t> </a:t>
            </a:r>
            <a:r>
              <a:rPr sz="2200" spc="-30" dirty="0">
                <a:solidFill>
                  <a:srgbClr val="FFFFFF"/>
                </a:solidFill>
                <a:latin typeface="Verdana"/>
                <a:cs typeface="Verdana"/>
              </a:rPr>
              <a:t>Shrier</a:t>
            </a:r>
            <a:r>
              <a:rPr sz="2200" spc="-125" dirty="0">
                <a:solidFill>
                  <a:srgbClr val="FFFFFF"/>
                </a:solidFill>
                <a:latin typeface="Verdana"/>
                <a:cs typeface="Verdana"/>
              </a:rPr>
              <a:t> </a:t>
            </a:r>
            <a:r>
              <a:rPr sz="2200" dirty="0">
                <a:solidFill>
                  <a:srgbClr val="FFFFFF"/>
                </a:solidFill>
                <a:latin typeface="Verdana"/>
                <a:cs typeface="Verdana"/>
              </a:rPr>
              <a:t>was</a:t>
            </a:r>
            <a:r>
              <a:rPr sz="2200" spc="-130" dirty="0">
                <a:solidFill>
                  <a:srgbClr val="FFFFFF"/>
                </a:solidFill>
                <a:latin typeface="Verdana"/>
                <a:cs typeface="Verdana"/>
              </a:rPr>
              <a:t> </a:t>
            </a:r>
            <a:r>
              <a:rPr sz="2200" spc="45" dirty="0">
                <a:solidFill>
                  <a:srgbClr val="FFFFFF"/>
                </a:solidFill>
                <a:latin typeface="Verdana"/>
                <a:cs typeface="Verdana"/>
              </a:rPr>
              <a:t>granted</a:t>
            </a:r>
            <a:r>
              <a:rPr sz="2200" spc="-130" dirty="0">
                <a:solidFill>
                  <a:srgbClr val="FFFFFF"/>
                </a:solidFill>
                <a:latin typeface="Verdana"/>
                <a:cs typeface="Verdana"/>
              </a:rPr>
              <a:t> </a:t>
            </a:r>
            <a:r>
              <a:rPr sz="2200" dirty="0">
                <a:solidFill>
                  <a:srgbClr val="FFFFFF"/>
                </a:solidFill>
                <a:latin typeface="Verdana"/>
                <a:cs typeface="Verdana"/>
              </a:rPr>
              <a:t>an</a:t>
            </a:r>
            <a:r>
              <a:rPr sz="2200" spc="-125" dirty="0">
                <a:solidFill>
                  <a:srgbClr val="FFFFFF"/>
                </a:solidFill>
                <a:latin typeface="Verdana"/>
                <a:cs typeface="Verdana"/>
              </a:rPr>
              <a:t> Sc.B.</a:t>
            </a:r>
            <a:r>
              <a:rPr sz="2200" spc="-130" dirty="0">
                <a:solidFill>
                  <a:srgbClr val="FFFFFF"/>
                </a:solidFill>
                <a:latin typeface="Verdana"/>
                <a:cs typeface="Verdana"/>
              </a:rPr>
              <a:t> </a:t>
            </a:r>
            <a:r>
              <a:rPr sz="2200" dirty="0">
                <a:solidFill>
                  <a:srgbClr val="FFFFFF"/>
                </a:solidFill>
                <a:latin typeface="Verdana"/>
                <a:cs typeface="Verdana"/>
              </a:rPr>
              <a:t>from</a:t>
            </a:r>
            <a:r>
              <a:rPr sz="2200" spc="-130" dirty="0">
                <a:solidFill>
                  <a:srgbClr val="FFFFFF"/>
                </a:solidFill>
                <a:latin typeface="Verdana"/>
                <a:cs typeface="Verdana"/>
              </a:rPr>
              <a:t> </a:t>
            </a:r>
            <a:r>
              <a:rPr sz="2200" spc="65" dirty="0">
                <a:solidFill>
                  <a:srgbClr val="FFFFFF"/>
                </a:solidFill>
                <a:latin typeface="Verdana"/>
                <a:cs typeface="Verdana"/>
              </a:rPr>
              <a:t>Brown </a:t>
            </a:r>
            <a:r>
              <a:rPr sz="2200" spc="-10" dirty="0">
                <a:solidFill>
                  <a:srgbClr val="FFFFFF"/>
                </a:solidFill>
                <a:latin typeface="Verdana"/>
                <a:cs typeface="Verdana"/>
              </a:rPr>
              <a:t>University</a:t>
            </a:r>
            <a:r>
              <a:rPr sz="2200" spc="-125" dirty="0">
                <a:solidFill>
                  <a:srgbClr val="FFFFFF"/>
                </a:solidFill>
                <a:latin typeface="Verdana"/>
                <a:cs typeface="Verdana"/>
              </a:rPr>
              <a:t> </a:t>
            </a:r>
            <a:r>
              <a:rPr sz="2200" spc="50" dirty="0">
                <a:solidFill>
                  <a:srgbClr val="FFFFFF"/>
                </a:solidFill>
                <a:latin typeface="Verdana"/>
                <a:cs typeface="Verdana"/>
              </a:rPr>
              <a:t>in</a:t>
            </a:r>
            <a:r>
              <a:rPr sz="2200" spc="-125" dirty="0">
                <a:solidFill>
                  <a:srgbClr val="FFFFFF"/>
                </a:solidFill>
                <a:latin typeface="Verdana"/>
                <a:cs typeface="Verdana"/>
              </a:rPr>
              <a:t> </a:t>
            </a:r>
            <a:r>
              <a:rPr sz="2200" dirty="0">
                <a:solidFill>
                  <a:srgbClr val="FFFFFF"/>
                </a:solidFill>
                <a:latin typeface="Verdana"/>
                <a:cs typeface="Verdana"/>
              </a:rPr>
              <a:t>Biology</a:t>
            </a:r>
            <a:r>
              <a:rPr sz="2200" spc="-120" dirty="0">
                <a:solidFill>
                  <a:srgbClr val="FFFFFF"/>
                </a:solidFill>
                <a:latin typeface="Verdana"/>
                <a:cs typeface="Verdana"/>
              </a:rPr>
              <a:t> </a:t>
            </a:r>
            <a:r>
              <a:rPr sz="2200" spc="70" dirty="0">
                <a:solidFill>
                  <a:srgbClr val="FFFFFF"/>
                </a:solidFill>
                <a:latin typeface="Verdana"/>
                <a:cs typeface="Verdana"/>
              </a:rPr>
              <a:t>and</a:t>
            </a:r>
            <a:r>
              <a:rPr sz="2200" spc="-125" dirty="0">
                <a:solidFill>
                  <a:srgbClr val="FFFFFF"/>
                </a:solidFill>
                <a:latin typeface="Verdana"/>
                <a:cs typeface="Verdana"/>
              </a:rPr>
              <a:t> </a:t>
            </a:r>
            <a:r>
              <a:rPr sz="2200" spc="-10" dirty="0">
                <a:solidFill>
                  <a:srgbClr val="FFFFFF"/>
                </a:solidFill>
                <a:latin typeface="Verdana"/>
                <a:cs typeface="Verdana"/>
              </a:rPr>
              <a:t>Theatre.</a:t>
            </a:r>
            <a:endParaRPr sz="2200">
              <a:latin typeface="Verdana"/>
              <a:cs typeface="Verdana"/>
            </a:endParaRPr>
          </a:p>
        </p:txBody>
      </p:sp>
      <p:pic>
        <p:nvPicPr>
          <p:cNvPr id="12" name="object 12"/>
          <p:cNvPicPr/>
          <p:nvPr/>
        </p:nvPicPr>
        <p:blipFill>
          <a:blip r:embed="rId7" cstate="print"/>
          <a:stretch>
            <a:fillRect/>
          </a:stretch>
        </p:blipFill>
        <p:spPr>
          <a:xfrm>
            <a:off x="1290681" y="6250502"/>
            <a:ext cx="5835176" cy="403649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1092579" y="4475163"/>
            <a:ext cx="3768725" cy="4840605"/>
            <a:chOff x="1092579" y="4475163"/>
            <a:chExt cx="3768725" cy="4840605"/>
          </a:xfrm>
        </p:grpSpPr>
        <p:pic>
          <p:nvPicPr>
            <p:cNvPr id="4" name="object 4"/>
            <p:cNvPicPr/>
            <p:nvPr/>
          </p:nvPicPr>
          <p:blipFill>
            <a:blip r:embed="rId2" cstate="print"/>
            <a:stretch>
              <a:fillRect/>
            </a:stretch>
          </p:blipFill>
          <p:spPr>
            <a:xfrm>
              <a:off x="1149729" y="5318759"/>
              <a:ext cx="3654070" cy="3939539"/>
            </a:xfrm>
            <a:prstGeom prst="rect">
              <a:avLst/>
            </a:prstGeom>
          </p:spPr>
        </p:pic>
        <p:sp>
          <p:nvSpPr>
            <p:cNvPr id="5" name="object 5"/>
            <p:cNvSpPr/>
            <p:nvPr/>
          </p:nvSpPr>
          <p:spPr>
            <a:xfrm>
              <a:off x="1149729" y="5318759"/>
              <a:ext cx="3654425" cy="3939540"/>
            </a:xfrm>
            <a:custGeom>
              <a:avLst/>
              <a:gdLst/>
              <a:ahLst/>
              <a:cxnLst/>
              <a:rect l="l" t="t" r="r" b="b"/>
              <a:pathLst>
                <a:path w="3654425" h="3939540">
                  <a:moveTo>
                    <a:pt x="561966" y="0"/>
                  </a:moveTo>
                  <a:lnTo>
                    <a:pt x="3092063" y="0"/>
                  </a:lnTo>
                  <a:lnTo>
                    <a:pt x="3141478" y="2169"/>
                  </a:lnTo>
                  <a:lnTo>
                    <a:pt x="3190181" y="8620"/>
                  </a:lnTo>
                  <a:lnTo>
                    <a:pt x="3237916" y="19243"/>
                  </a:lnTo>
                  <a:lnTo>
                    <a:pt x="3284422" y="33932"/>
                  </a:lnTo>
                  <a:lnTo>
                    <a:pt x="3329442" y="52579"/>
                  </a:lnTo>
                  <a:lnTo>
                    <a:pt x="3372714" y="75077"/>
                  </a:lnTo>
                  <a:lnTo>
                    <a:pt x="3413981" y="101318"/>
                  </a:lnTo>
                  <a:lnTo>
                    <a:pt x="3452983" y="131196"/>
                  </a:lnTo>
                  <a:lnTo>
                    <a:pt x="3489461" y="164603"/>
                  </a:lnTo>
                  <a:lnTo>
                    <a:pt x="3522870" y="201077"/>
                  </a:lnTo>
                  <a:lnTo>
                    <a:pt x="3552749" y="240078"/>
                  </a:lnTo>
                  <a:lnTo>
                    <a:pt x="3578990" y="281344"/>
                  </a:lnTo>
                  <a:lnTo>
                    <a:pt x="3601487" y="324617"/>
                  </a:lnTo>
                  <a:lnTo>
                    <a:pt x="3620133" y="369636"/>
                  </a:lnTo>
                  <a:lnTo>
                    <a:pt x="3634821" y="416143"/>
                  </a:lnTo>
                  <a:lnTo>
                    <a:pt x="3645444" y="463878"/>
                  </a:lnTo>
                  <a:lnTo>
                    <a:pt x="3651896" y="512583"/>
                  </a:lnTo>
                  <a:lnTo>
                    <a:pt x="3654070" y="561997"/>
                  </a:lnTo>
                  <a:lnTo>
                    <a:pt x="3654071" y="3377530"/>
                  </a:lnTo>
                  <a:lnTo>
                    <a:pt x="3651898" y="3426947"/>
                  </a:lnTo>
                  <a:lnTo>
                    <a:pt x="3645446" y="3475653"/>
                  </a:lnTo>
                  <a:lnTo>
                    <a:pt x="3634824" y="3523389"/>
                  </a:lnTo>
                  <a:lnTo>
                    <a:pt x="3620137" y="3569897"/>
                  </a:lnTo>
                  <a:lnTo>
                    <a:pt x="3601492" y="3614917"/>
                  </a:lnTo>
                  <a:lnTo>
                    <a:pt x="3578997" y="3658192"/>
                  </a:lnTo>
                  <a:lnTo>
                    <a:pt x="3552758" y="3699461"/>
                  </a:lnTo>
                  <a:lnTo>
                    <a:pt x="3522883" y="3738466"/>
                  </a:lnTo>
                  <a:lnTo>
                    <a:pt x="3489478" y="3774948"/>
                  </a:lnTo>
                  <a:lnTo>
                    <a:pt x="3452995" y="3808352"/>
                  </a:lnTo>
                  <a:lnTo>
                    <a:pt x="3413989" y="3838227"/>
                  </a:lnTo>
                  <a:lnTo>
                    <a:pt x="3372719" y="3864465"/>
                  </a:lnTo>
                  <a:lnTo>
                    <a:pt x="3329444" y="3886961"/>
                  </a:lnTo>
                  <a:lnTo>
                    <a:pt x="3284423" y="3905605"/>
                  </a:lnTo>
                  <a:lnTo>
                    <a:pt x="3237915" y="3920293"/>
                  </a:lnTo>
                  <a:lnTo>
                    <a:pt x="3190179" y="3930916"/>
                  </a:lnTo>
                  <a:lnTo>
                    <a:pt x="3141475" y="3937366"/>
                  </a:lnTo>
                  <a:lnTo>
                    <a:pt x="3092063" y="3939540"/>
                  </a:lnTo>
                  <a:lnTo>
                    <a:pt x="561964" y="3939539"/>
                  </a:lnTo>
                  <a:lnTo>
                    <a:pt x="512549" y="3937362"/>
                  </a:lnTo>
                  <a:lnTo>
                    <a:pt x="463845" y="3930906"/>
                  </a:lnTo>
                  <a:lnTo>
                    <a:pt x="416112" y="3920277"/>
                  </a:lnTo>
                  <a:lnTo>
                    <a:pt x="369607" y="3905584"/>
                  </a:lnTo>
                  <a:lnTo>
                    <a:pt x="324591" y="3886935"/>
                  </a:lnTo>
                  <a:lnTo>
                    <a:pt x="281321" y="3864436"/>
                  </a:lnTo>
                  <a:lnTo>
                    <a:pt x="240056" y="3838196"/>
                  </a:lnTo>
                  <a:lnTo>
                    <a:pt x="201055" y="3808322"/>
                  </a:lnTo>
                  <a:lnTo>
                    <a:pt x="164576" y="3774920"/>
                  </a:lnTo>
                  <a:lnTo>
                    <a:pt x="131176" y="3738437"/>
                  </a:lnTo>
                  <a:lnTo>
                    <a:pt x="101306" y="3699433"/>
                  </a:lnTo>
                  <a:lnTo>
                    <a:pt x="75071" y="3658166"/>
                  </a:lnTo>
                  <a:lnTo>
                    <a:pt x="52578" y="3614894"/>
                  </a:lnTo>
                  <a:lnTo>
                    <a:pt x="33935" y="3569878"/>
                  </a:lnTo>
                  <a:lnTo>
                    <a:pt x="19248" y="3523375"/>
                  </a:lnTo>
                  <a:lnTo>
                    <a:pt x="8626" y="3475643"/>
                  </a:lnTo>
                  <a:lnTo>
                    <a:pt x="2174" y="3426941"/>
                  </a:lnTo>
                  <a:lnTo>
                    <a:pt x="0" y="3377529"/>
                  </a:lnTo>
                  <a:lnTo>
                    <a:pt x="0" y="561997"/>
                  </a:lnTo>
                  <a:lnTo>
                    <a:pt x="2174" y="512585"/>
                  </a:lnTo>
                  <a:lnTo>
                    <a:pt x="8626" y="463884"/>
                  </a:lnTo>
                  <a:lnTo>
                    <a:pt x="19250" y="416152"/>
                  </a:lnTo>
                  <a:lnTo>
                    <a:pt x="33938" y="369649"/>
                  </a:lnTo>
                  <a:lnTo>
                    <a:pt x="52583" y="324634"/>
                  </a:lnTo>
                  <a:lnTo>
                    <a:pt x="75079" y="281364"/>
                  </a:lnTo>
                  <a:lnTo>
                    <a:pt x="101317" y="240100"/>
                  </a:lnTo>
                  <a:lnTo>
                    <a:pt x="131192" y="201101"/>
                  </a:lnTo>
                  <a:lnTo>
                    <a:pt x="164596" y="164626"/>
                  </a:lnTo>
                  <a:lnTo>
                    <a:pt x="201071" y="131222"/>
                  </a:lnTo>
                  <a:lnTo>
                    <a:pt x="240069" y="101346"/>
                  </a:lnTo>
                  <a:lnTo>
                    <a:pt x="281332" y="75104"/>
                  </a:lnTo>
                  <a:lnTo>
                    <a:pt x="324600" y="52604"/>
                  </a:lnTo>
                  <a:lnTo>
                    <a:pt x="369615" y="33953"/>
                  </a:lnTo>
                  <a:lnTo>
                    <a:pt x="416118" y="19260"/>
                  </a:lnTo>
                  <a:lnTo>
                    <a:pt x="463850" y="8632"/>
                  </a:lnTo>
                  <a:lnTo>
                    <a:pt x="512553" y="2175"/>
                  </a:lnTo>
                  <a:lnTo>
                    <a:pt x="561966" y="0"/>
                  </a:lnTo>
                </a:path>
              </a:pathLst>
            </a:custGeom>
            <a:ln w="114300">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127080" y="4532314"/>
              <a:ext cx="1699378" cy="1815571"/>
            </a:xfrm>
            <a:prstGeom prst="rect">
              <a:avLst/>
            </a:prstGeom>
          </p:spPr>
        </p:pic>
        <p:sp>
          <p:nvSpPr>
            <p:cNvPr id="7" name="object 7"/>
            <p:cNvSpPr/>
            <p:nvPr/>
          </p:nvSpPr>
          <p:spPr>
            <a:xfrm>
              <a:off x="2127080" y="4532313"/>
              <a:ext cx="1695450" cy="1816100"/>
            </a:xfrm>
            <a:custGeom>
              <a:avLst/>
              <a:gdLst/>
              <a:ahLst/>
              <a:cxnLst/>
              <a:rect l="l" t="t" r="r" b="b"/>
              <a:pathLst>
                <a:path w="1695450" h="1816100">
                  <a:moveTo>
                    <a:pt x="1695389" y="822802"/>
                  </a:moveTo>
                  <a:lnTo>
                    <a:pt x="1688255" y="760527"/>
                  </a:lnTo>
                  <a:lnTo>
                    <a:pt x="1679777" y="713033"/>
                  </a:lnTo>
                  <a:lnTo>
                    <a:pt x="1669022" y="666448"/>
                  </a:lnTo>
                  <a:lnTo>
                    <a:pt x="1656054" y="620843"/>
                  </a:lnTo>
                  <a:lnTo>
                    <a:pt x="1640939" y="576286"/>
                  </a:lnTo>
                  <a:lnTo>
                    <a:pt x="1623742" y="532846"/>
                  </a:lnTo>
                  <a:lnTo>
                    <a:pt x="1604527" y="490593"/>
                  </a:lnTo>
                  <a:lnTo>
                    <a:pt x="1583359" y="449597"/>
                  </a:lnTo>
                  <a:lnTo>
                    <a:pt x="1560303" y="409925"/>
                  </a:lnTo>
                  <a:lnTo>
                    <a:pt x="1535423" y="371647"/>
                  </a:lnTo>
                  <a:lnTo>
                    <a:pt x="1508785" y="334834"/>
                  </a:lnTo>
                  <a:lnTo>
                    <a:pt x="1480453" y="299553"/>
                  </a:lnTo>
                  <a:lnTo>
                    <a:pt x="1450492" y="265874"/>
                  </a:lnTo>
                  <a:lnTo>
                    <a:pt x="1418968" y="233866"/>
                  </a:lnTo>
                  <a:lnTo>
                    <a:pt x="1385943" y="203598"/>
                  </a:lnTo>
                  <a:lnTo>
                    <a:pt x="1351484" y="175141"/>
                  </a:lnTo>
                  <a:lnTo>
                    <a:pt x="1315656" y="148562"/>
                  </a:lnTo>
                  <a:lnTo>
                    <a:pt x="1278522" y="123931"/>
                  </a:lnTo>
                  <a:lnTo>
                    <a:pt x="1240148" y="101317"/>
                  </a:lnTo>
                  <a:lnTo>
                    <a:pt x="1200598" y="80790"/>
                  </a:lnTo>
                  <a:lnTo>
                    <a:pt x="1159938" y="62419"/>
                  </a:lnTo>
                  <a:lnTo>
                    <a:pt x="1118232" y="46273"/>
                  </a:lnTo>
                  <a:lnTo>
                    <a:pt x="1075545" y="32421"/>
                  </a:lnTo>
                  <a:lnTo>
                    <a:pt x="1031941" y="20932"/>
                  </a:lnTo>
                  <a:lnTo>
                    <a:pt x="987486" y="11877"/>
                  </a:lnTo>
                  <a:lnTo>
                    <a:pt x="942244" y="5323"/>
                  </a:lnTo>
                  <a:lnTo>
                    <a:pt x="896280" y="1341"/>
                  </a:lnTo>
                  <a:lnTo>
                    <a:pt x="849660" y="0"/>
                  </a:lnTo>
                  <a:lnTo>
                    <a:pt x="803040" y="1345"/>
                  </a:lnTo>
                  <a:lnTo>
                    <a:pt x="757077" y="5330"/>
                  </a:lnTo>
                  <a:lnTo>
                    <a:pt x="711836" y="11887"/>
                  </a:lnTo>
                  <a:lnTo>
                    <a:pt x="667382" y="20945"/>
                  </a:lnTo>
                  <a:lnTo>
                    <a:pt x="623780" y="32436"/>
                  </a:lnTo>
                  <a:lnTo>
                    <a:pt x="581095" y="46291"/>
                  </a:lnTo>
                  <a:lnTo>
                    <a:pt x="539391" y="62439"/>
                  </a:lnTo>
                  <a:lnTo>
                    <a:pt x="498733" y="80813"/>
                  </a:lnTo>
                  <a:lnTo>
                    <a:pt x="459186" y="101342"/>
                  </a:lnTo>
                  <a:lnTo>
                    <a:pt x="420815" y="123957"/>
                  </a:lnTo>
                  <a:lnTo>
                    <a:pt x="383684" y="148589"/>
                  </a:lnTo>
                  <a:lnTo>
                    <a:pt x="347858" y="175169"/>
                  </a:lnTo>
                  <a:lnTo>
                    <a:pt x="313402" y="203627"/>
                  </a:lnTo>
                  <a:lnTo>
                    <a:pt x="280380" y="233895"/>
                  </a:lnTo>
                  <a:lnTo>
                    <a:pt x="248858" y="265903"/>
                  </a:lnTo>
                  <a:lnTo>
                    <a:pt x="218901" y="299582"/>
                  </a:lnTo>
                  <a:lnTo>
                    <a:pt x="190572" y="334862"/>
                  </a:lnTo>
                  <a:lnTo>
                    <a:pt x="163936" y="371675"/>
                  </a:lnTo>
                  <a:lnTo>
                    <a:pt x="139059" y="409951"/>
                  </a:lnTo>
                  <a:lnTo>
                    <a:pt x="116006" y="449621"/>
                  </a:lnTo>
                  <a:lnTo>
                    <a:pt x="94840" y="490616"/>
                  </a:lnTo>
                  <a:lnTo>
                    <a:pt x="75627" y="532867"/>
                  </a:lnTo>
                  <a:lnTo>
                    <a:pt x="58432" y="576305"/>
                  </a:lnTo>
                  <a:lnTo>
                    <a:pt x="43319" y="620859"/>
                  </a:lnTo>
                  <a:lnTo>
                    <a:pt x="30353" y="666462"/>
                  </a:lnTo>
                  <a:lnTo>
                    <a:pt x="19599" y="713044"/>
                  </a:lnTo>
                  <a:lnTo>
                    <a:pt x="11122" y="760535"/>
                  </a:lnTo>
                  <a:lnTo>
                    <a:pt x="4986" y="808867"/>
                  </a:lnTo>
                  <a:lnTo>
                    <a:pt x="1257" y="857970"/>
                  </a:lnTo>
                  <a:lnTo>
                    <a:pt x="0" y="907776"/>
                  </a:lnTo>
                  <a:lnTo>
                    <a:pt x="1256" y="957582"/>
                  </a:lnTo>
                  <a:lnTo>
                    <a:pt x="4984" y="1006685"/>
                  </a:lnTo>
                  <a:lnTo>
                    <a:pt x="11118" y="1055018"/>
                  </a:lnTo>
                  <a:lnTo>
                    <a:pt x="19594" y="1102510"/>
                  </a:lnTo>
                  <a:lnTo>
                    <a:pt x="30346" y="1149092"/>
                  </a:lnTo>
                  <a:lnTo>
                    <a:pt x="43310" y="1194696"/>
                  </a:lnTo>
                  <a:lnTo>
                    <a:pt x="58422" y="1239252"/>
                  </a:lnTo>
                  <a:lnTo>
                    <a:pt x="75616" y="1282691"/>
                  </a:lnTo>
                  <a:lnTo>
                    <a:pt x="94828" y="1324943"/>
                  </a:lnTo>
                  <a:lnTo>
                    <a:pt x="115993" y="1365939"/>
                  </a:lnTo>
                  <a:lnTo>
                    <a:pt x="139046" y="1405611"/>
                  </a:lnTo>
                  <a:lnTo>
                    <a:pt x="163922" y="1443888"/>
                  </a:lnTo>
                  <a:lnTo>
                    <a:pt x="190557" y="1480703"/>
                  </a:lnTo>
                  <a:lnTo>
                    <a:pt x="218886" y="1515984"/>
                  </a:lnTo>
                  <a:lnTo>
                    <a:pt x="248844" y="1549664"/>
                  </a:lnTo>
                  <a:lnTo>
                    <a:pt x="280367" y="1581673"/>
                  </a:lnTo>
                  <a:lnTo>
                    <a:pt x="313389" y="1611942"/>
                  </a:lnTo>
                  <a:lnTo>
                    <a:pt x="347845" y="1640401"/>
                  </a:lnTo>
                  <a:lnTo>
                    <a:pt x="383672" y="1666981"/>
                  </a:lnTo>
                  <a:lnTo>
                    <a:pt x="420804" y="1691614"/>
                  </a:lnTo>
                  <a:lnTo>
                    <a:pt x="459176" y="1714229"/>
                  </a:lnTo>
                  <a:lnTo>
                    <a:pt x="498724" y="1734758"/>
                  </a:lnTo>
                  <a:lnTo>
                    <a:pt x="539383" y="1753132"/>
                  </a:lnTo>
                  <a:lnTo>
                    <a:pt x="581088" y="1769280"/>
                  </a:lnTo>
                  <a:lnTo>
                    <a:pt x="623774" y="1783134"/>
                  </a:lnTo>
                  <a:lnTo>
                    <a:pt x="667377" y="1794625"/>
                  </a:lnTo>
                  <a:lnTo>
                    <a:pt x="711831" y="1803684"/>
                  </a:lnTo>
                  <a:lnTo>
                    <a:pt x="757073" y="1810240"/>
                  </a:lnTo>
                  <a:lnTo>
                    <a:pt x="803037" y="1814226"/>
                  </a:lnTo>
                  <a:lnTo>
                    <a:pt x="849657" y="1815571"/>
                  </a:lnTo>
                  <a:lnTo>
                    <a:pt x="896279" y="1814230"/>
                  </a:lnTo>
                  <a:lnTo>
                    <a:pt x="942244" y="1810248"/>
                  </a:lnTo>
                  <a:lnTo>
                    <a:pt x="987486" y="1803695"/>
                  </a:lnTo>
                  <a:lnTo>
                    <a:pt x="1031942" y="1794640"/>
                  </a:lnTo>
                  <a:lnTo>
                    <a:pt x="1075547" y="1783152"/>
                  </a:lnTo>
                  <a:lnTo>
                    <a:pt x="1118235" y="1769300"/>
                  </a:lnTo>
                  <a:lnTo>
                    <a:pt x="1159943" y="1753154"/>
                  </a:lnTo>
                  <a:lnTo>
                    <a:pt x="1200604" y="1734783"/>
                  </a:lnTo>
                  <a:lnTo>
                    <a:pt x="1240155" y="1714256"/>
                  </a:lnTo>
                  <a:lnTo>
                    <a:pt x="1278530" y="1691642"/>
                  </a:lnTo>
                  <a:lnTo>
                    <a:pt x="1315665" y="1667011"/>
                  </a:lnTo>
                  <a:lnTo>
                    <a:pt x="1351495" y="1640432"/>
                  </a:lnTo>
                  <a:lnTo>
                    <a:pt x="1385954" y="1611973"/>
                  </a:lnTo>
                  <a:lnTo>
                    <a:pt x="1418979" y="1581705"/>
                  </a:lnTo>
                  <a:lnTo>
                    <a:pt x="1450505" y="1549696"/>
                  </a:lnTo>
                  <a:lnTo>
                    <a:pt x="1480466" y="1516016"/>
                  </a:lnTo>
                  <a:lnTo>
                    <a:pt x="1508798" y="1480734"/>
                  </a:lnTo>
                  <a:lnTo>
                    <a:pt x="1535436" y="1443918"/>
                  </a:lnTo>
                  <a:lnTo>
                    <a:pt x="1560315" y="1405640"/>
                  </a:lnTo>
                  <a:lnTo>
                    <a:pt x="1583371" y="1365967"/>
                  </a:lnTo>
                  <a:lnTo>
                    <a:pt x="1604538" y="1324969"/>
                  </a:lnTo>
                  <a:lnTo>
                    <a:pt x="1623752" y="1282714"/>
                  </a:lnTo>
                  <a:lnTo>
                    <a:pt x="1640948" y="1239274"/>
                  </a:lnTo>
                  <a:lnTo>
                    <a:pt x="1656062" y="1194715"/>
                  </a:lnTo>
                  <a:lnTo>
                    <a:pt x="1669028" y="1149109"/>
                  </a:lnTo>
                  <a:lnTo>
                    <a:pt x="1679782" y="1102524"/>
                  </a:lnTo>
                  <a:lnTo>
                    <a:pt x="1688258" y="1055029"/>
                  </a:lnTo>
                  <a:lnTo>
                    <a:pt x="1694393" y="1006693"/>
                  </a:lnTo>
                  <a:lnTo>
                    <a:pt x="1695387" y="992775"/>
                  </a:lnTo>
                </a:path>
              </a:pathLst>
            </a:custGeom>
            <a:ln w="114300">
              <a:solidFill>
                <a:srgbClr val="FFFFFF"/>
              </a:solidFill>
            </a:ln>
          </p:spPr>
          <p:txBody>
            <a:bodyPr wrap="square" lIns="0" tIns="0" rIns="0" bIns="0" rtlCol="0"/>
            <a:lstStyle/>
            <a:p>
              <a:endParaRPr/>
            </a:p>
          </p:txBody>
        </p:sp>
      </p:grpSp>
      <p:grpSp>
        <p:nvGrpSpPr>
          <p:cNvPr id="8" name="object 8"/>
          <p:cNvGrpSpPr/>
          <p:nvPr/>
        </p:nvGrpSpPr>
        <p:grpSpPr>
          <a:xfrm>
            <a:off x="1055449" y="1028699"/>
            <a:ext cx="8468995" cy="3143250"/>
            <a:chOff x="1055449" y="1028699"/>
            <a:chExt cx="8468995" cy="3143250"/>
          </a:xfrm>
        </p:grpSpPr>
        <p:pic>
          <p:nvPicPr>
            <p:cNvPr id="9" name="object 9"/>
            <p:cNvPicPr/>
            <p:nvPr/>
          </p:nvPicPr>
          <p:blipFill>
            <a:blip r:embed="rId4" cstate="print"/>
            <a:stretch>
              <a:fillRect/>
            </a:stretch>
          </p:blipFill>
          <p:spPr>
            <a:xfrm>
              <a:off x="2355488" y="1214847"/>
              <a:ext cx="7111386" cy="2871728"/>
            </a:xfrm>
            <a:prstGeom prst="rect">
              <a:avLst/>
            </a:prstGeom>
          </p:spPr>
        </p:pic>
        <p:sp>
          <p:nvSpPr>
            <p:cNvPr id="10" name="object 10"/>
            <p:cNvSpPr/>
            <p:nvPr/>
          </p:nvSpPr>
          <p:spPr>
            <a:xfrm>
              <a:off x="2355488" y="1214846"/>
              <a:ext cx="7111365" cy="2867025"/>
            </a:xfrm>
            <a:custGeom>
              <a:avLst/>
              <a:gdLst/>
              <a:ahLst/>
              <a:cxnLst/>
              <a:rect l="l" t="t" r="r" b="b"/>
              <a:pathLst>
                <a:path w="7111365" h="2867025">
                  <a:moveTo>
                    <a:pt x="494208" y="2867023"/>
                  </a:moveTo>
                  <a:lnTo>
                    <a:pt x="416170" y="2852385"/>
                  </a:lnTo>
                  <a:lnTo>
                    <a:pt x="369668" y="2837698"/>
                  </a:lnTo>
                  <a:lnTo>
                    <a:pt x="324653" y="2819053"/>
                  </a:lnTo>
                  <a:lnTo>
                    <a:pt x="281384" y="2796558"/>
                  </a:lnTo>
                  <a:lnTo>
                    <a:pt x="240121" y="2770319"/>
                  </a:lnTo>
                  <a:lnTo>
                    <a:pt x="201123" y="2740445"/>
                  </a:lnTo>
                  <a:lnTo>
                    <a:pt x="164648" y="2707043"/>
                  </a:lnTo>
                  <a:lnTo>
                    <a:pt x="131249" y="2670565"/>
                  </a:lnTo>
                  <a:lnTo>
                    <a:pt x="101377" y="2631566"/>
                  </a:lnTo>
                  <a:lnTo>
                    <a:pt x="75139" y="2590303"/>
                  </a:lnTo>
                  <a:lnTo>
                    <a:pt x="52643" y="2547035"/>
                  </a:lnTo>
                  <a:lnTo>
                    <a:pt x="33997" y="2502021"/>
                  </a:lnTo>
                  <a:lnTo>
                    <a:pt x="19308" y="2455519"/>
                  </a:lnTo>
                  <a:lnTo>
                    <a:pt x="8683" y="2407789"/>
                  </a:lnTo>
                  <a:lnTo>
                    <a:pt x="2229" y="2359089"/>
                  </a:lnTo>
                  <a:lnTo>
                    <a:pt x="0" y="2309679"/>
                  </a:lnTo>
                  <a:lnTo>
                    <a:pt x="0" y="561955"/>
                  </a:lnTo>
                  <a:lnTo>
                    <a:pt x="2230" y="512546"/>
                  </a:lnTo>
                  <a:lnTo>
                    <a:pt x="8683" y="463847"/>
                  </a:lnTo>
                  <a:lnTo>
                    <a:pt x="19308" y="416117"/>
                  </a:lnTo>
                  <a:lnTo>
                    <a:pt x="33997" y="369615"/>
                  </a:lnTo>
                  <a:lnTo>
                    <a:pt x="52643" y="324601"/>
                  </a:lnTo>
                  <a:lnTo>
                    <a:pt x="75138" y="281333"/>
                  </a:lnTo>
                  <a:lnTo>
                    <a:pt x="101376" y="240070"/>
                  </a:lnTo>
                  <a:lnTo>
                    <a:pt x="131249" y="201071"/>
                  </a:lnTo>
                  <a:lnTo>
                    <a:pt x="164649" y="164595"/>
                  </a:lnTo>
                  <a:lnTo>
                    <a:pt x="201126" y="131194"/>
                  </a:lnTo>
                  <a:lnTo>
                    <a:pt x="240125" y="101321"/>
                  </a:lnTo>
                  <a:lnTo>
                    <a:pt x="281388" y="75083"/>
                  </a:lnTo>
                  <a:lnTo>
                    <a:pt x="324656" y="52588"/>
                  </a:lnTo>
                  <a:lnTo>
                    <a:pt x="369670" y="33942"/>
                  </a:lnTo>
                  <a:lnTo>
                    <a:pt x="416171" y="19253"/>
                  </a:lnTo>
                  <a:lnTo>
                    <a:pt x="463901" y="8628"/>
                  </a:lnTo>
                  <a:lnTo>
                    <a:pt x="512601" y="2175"/>
                  </a:lnTo>
                  <a:lnTo>
                    <a:pt x="562012" y="0"/>
                  </a:lnTo>
                  <a:lnTo>
                    <a:pt x="6549292" y="0"/>
                  </a:lnTo>
                  <a:lnTo>
                    <a:pt x="6598702" y="2176"/>
                  </a:lnTo>
                  <a:lnTo>
                    <a:pt x="6647401" y="8630"/>
                  </a:lnTo>
                  <a:lnTo>
                    <a:pt x="6695130" y="19255"/>
                  </a:lnTo>
                  <a:lnTo>
                    <a:pt x="6741631" y="33943"/>
                  </a:lnTo>
                  <a:lnTo>
                    <a:pt x="6786645" y="52588"/>
                  </a:lnTo>
                  <a:lnTo>
                    <a:pt x="6829912" y="75084"/>
                  </a:lnTo>
                  <a:lnTo>
                    <a:pt x="6871175" y="101322"/>
                  </a:lnTo>
                  <a:lnTo>
                    <a:pt x="6910173" y="131197"/>
                  </a:lnTo>
                  <a:lnTo>
                    <a:pt x="6946648" y="164601"/>
                  </a:lnTo>
                  <a:lnTo>
                    <a:pt x="6980049" y="201076"/>
                  </a:lnTo>
                  <a:lnTo>
                    <a:pt x="7009922" y="240074"/>
                  </a:lnTo>
                  <a:lnTo>
                    <a:pt x="7036159" y="281336"/>
                  </a:lnTo>
                  <a:lnTo>
                    <a:pt x="7058653" y="324604"/>
                  </a:lnTo>
                  <a:lnTo>
                    <a:pt x="7077297" y="369618"/>
                  </a:lnTo>
                  <a:lnTo>
                    <a:pt x="7091984" y="416119"/>
                  </a:lnTo>
                  <a:lnTo>
                    <a:pt x="7102607" y="463848"/>
                  </a:lnTo>
                  <a:lnTo>
                    <a:pt x="7109059" y="512547"/>
                  </a:lnTo>
                  <a:lnTo>
                    <a:pt x="7111233" y="561957"/>
                  </a:lnTo>
                  <a:lnTo>
                    <a:pt x="7111233" y="2309678"/>
                  </a:lnTo>
                  <a:lnTo>
                    <a:pt x="7109059" y="2359087"/>
                  </a:lnTo>
                  <a:lnTo>
                    <a:pt x="7102607" y="2407786"/>
                  </a:lnTo>
                  <a:lnTo>
                    <a:pt x="7091985" y="2455516"/>
                  </a:lnTo>
                  <a:lnTo>
                    <a:pt x="7077297" y="2502017"/>
                  </a:lnTo>
                  <a:lnTo>
                    <a:pt x="7058653" y="2547032"/>
                  </a:lnTo>
                  <a:lnTo>
                    <a:pt x="7036158" y="2590300"/>
                  </a:lnTo>
                  <a:lnTo>
                    <a:pt x="7009921" y="2631562"/>
                  </a:lnTo>
                  <a:lnTo>
                    <a:pt x="6980049" y="2670560"/>
                  </a:lnTo>
                  <a:lnTo>
                    <a:pt x="6946650" y="2707036"/>
                  </a:lnTo>
                  <a:lnTo>
                    <a:pt x="6910177" y="2740442"/>
                  </a:lnTo>
                  <a:lnTo>
                    <a:pt x="6871179" y="2770319"/>
                  </a:lnTo>
                  <a:lnTo>
                    <a:pt x="6829916" y="2796558"/>
                  </a:lnTo>
                  <a:lnTo>
                    <a:pt x="6786648" y="2819053"/>
                  </a:lnTo>
                  <a:lnTo>
                    <a:pt x="6741633" y="2837697"/>
                  </a:lnTo>
                  <a:lnTo>
                    <a:pt x="6695131" y="2852384"/>
                  </a:lnTo>
                  <a:lnTo>
                    <a:pt x="6647401" y="2863008"/>
                  </a:lnTo>
                  <a:lnTo>
                    <a:pt x="6617083" y="2867024"/>
                  </a:lnTo>
                </a:path>
              </a:pathLst>
            </a:custGeom>
            <a:ln w="114300">
              <a:solidFill>
                <a:srgbClr val="FFFFFF"/>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055449" y="1028699"/>
              <a:ext cx="3114690" cy="3143249"/>
            </a:xfrm>
            <a:prstGeom prst="rect">
              <a:avLst/>
            </a:prstGeom>
          </p:spPr>
        </p:pic>
      </p:grpSp>
      <p:grpSp>
        <p:nvGrpSpPr>
          <p:cNvPr id="12" name="object 12"/>
          <p:cNvGrpSpPr/>
          <p:nvPr/>
        </p:nvGrpSpPr>
        <p:grpSpPr>
          <a:xfrm>
            <a:off x="5204033" y="4475163"/>
            <a:ext cx="3768725" cy="4840605"/>
            <a:chOff x="5204033" y="4475163"/>
            <a:chExt cx="3768725" cy="4840605"/>
          </a:xfrm>
        </p:grpSpPr>
        <p:pic>
          <p:nvPicPr>
            <p:cNvPr id="13" name="object 13"/>
            <p:cNvPicPr/>
            <p:nvPr/>
          </p:nvPicPr>
          <p:blipFill>
            <a:blip r:embed="rId6" cstate="print"/>
            <a:stretch>
              <a:fillRect/>
            </a:stretch>
          </p:blipFill>
          <p:spPr>
            <a:xfrm>
              <a:off x="5261183" y="5318759"/>
              <a:ext cx="3654064" cy="3939539"/>
            </a:xfrm>
            <a:prstGeom prst="rect">
              <a:avLst/>
            </a:prstGeom>
          </p:spPr>
        </p:pic>
        <p:sp>
          <p:nvSpPr>
            <p:cNvPr id="14" name="object 14"/>
            <p:cNvSpPr/>
            <p:nvPr/>
          </p:nvSpPr>
          <p:spPr>
            <a:xfrm>
              <a:off x="5261183" y="5318759"/>
              <a:ext cx="3654425" cy="3939540"/>
            </a:xfrm>
            <a:custGeom>
              <a:avLst/>
              <a:gdLst/>
              <a:ahLst/>
              <a:cxnLst/>
              <a:rect l="l" t="t" r="r" b="b"/>
              <a:pathLst>
                <a:path w="3654425" h="3939540">
                  <a:moveTo>
                    <a:pt x="561966" y="0"/>
                  </a:moveTo>
                  <a:lnTo>
                    <a:pt x="3092063" y="0"/>
                  </a:lnTo>
                  <a:lnTo>
                    <a:pt x="3141478" y="2170"/>
                  </a:lnTo>
                  <a:lnTo>
                    <a:pt x="3190181" y="8622"/>
                  </a:lnTo>
                  <a:lnTo>
                    <a:pt x="3237915" y="19247"/>
                  </a:lnTo>
                  <a:lnTo>
                    <a:pt x="3284420" y="33938"/>
                  </a:lnTo>
                  <a:lnTo>
                    <a:pt x="3329438" y="52587"/>
                  </a:lnTo>
                  <a:lnTo>
                    <a:pt x="3372709" y="75086"/>
                  </a:lnTo>
                  <a:lnTo>
                    <a:pt x="3413975" y="101327"/>
                  </a:lnTo>
                  <a:lnTo>
                    <a:pt x="3452977" y="131203"/>
                  </a:lnTo>
                  <a:lnTo>
                    <a:pt x="3489458" y="164606"/>
                  </a:lnTo>
                  <a:lnTo>
                    <a:pt x="3522866" y="201081"/>
                  </a:lnTo>
                  <a:lnTo>
                    <a:pt x="3552744" y="240081"/>
                  </a:lnTo>
                  <a:lnTo>
                    <a:pt x="3578985" y="281347"/>
                  </a:lnTo>
                  <a:lnTo>
                    <a:pt x="3601482" y="324619"/>
                  </a:lnTo>
                  <a:lnTo>
                    <a:pt x="3620128" y="369638"/>
                  </a:lnTo>
                  <a:lnTo>
                    <a:pt x="3634815" y="416145"/>
                  </a:lnTo>
                  <a:lnTo>
                    <a:pt x="3645438" y="463879"/>
                  </a:lnTo>
                  <a:lnTo>
                    <a:pt x="3651890" y="512584"/>
                  </a:lnTo>
                  <a:lnTo>
                    <a:pt x="3654064" y="561997"/>
                  </a:lnTo>
                  <a:lnTo>
                    <a:pt x="3654065" y="3377530"/>
                  </a:lnTo>
                  <a:lnTo>
                    <a:pt x="3651892" y="3426947"/>
                  </a:lnTo>
                  <a:lnTo>
                    <a:pt x="3645441" y="3475652"/>
                  </a:lnTo>
                  <a:lnTo>
                    <a:pt x="3634818" y="3523388"/>
                  </a:lnTo>
                  <a:lnTo>
                    <a:pt x="3620132" y="3569895"/>
                  </a:lnTo>
                  <a:lnTo>
                    <a:pt x="3601487" y="3614915"/>
                  </a:lnTo>
                  <a:lnTo>
                    <a:pt x="3578993" y="3658189"/>
                  </a:lnTo>
                  <a:lnTo>
                    <a:pt x="3552754" y="3699458"/>
                  </a:lnTo>
                  <a:lnTo>
                    <a:pt x="3522879" y="3738463"/>
                  </a:lnTo>
                  <a:lnTo>
                    <a:pt x="3489475" y="3774945"/>
                  </a:lnTo>
                  <a:lnTo>
                    <a:pt x="3452990" y="3808345"/>
                  </a:lnTo>
                  <a:lnTo>
                    <a:pt x="3413984" y="3838219"/>
                  </a:lnTo>
                  <a:lnTo>
                    <a:pt x="3372715" y="3864458"/>
                  </a:lnTo>
                  <a:lnTo>
                    <a:pt x="3329441" y="3886954"/>
                  </a:lnTo>
                  <a:lnTo>
                    <a:pt x="3284421" y="3905601"/>
                  </a:lnTo>
                  <a:lnTo>
                    <a:pt x="3237914" y="3920290"/>
                  </a:lnTo>
                  <a:lnTo>
                    <a:pt x="3190179" y="3930915"/>
                  </a:lnTo>
                  <a:lnTo>
                    <a:pt x="3141475" y="3937366"/>
                  </a:lnTo>
                  <a:lnTo>
                    <a:pt x="3092063" y="3939540"/>
                  </a:lnTo>
                  <a:lnTo>
                    <a:pt x="561964" y="3939540"/>
                  </a:lnTo>
                  <a:lnTo>
                    <a:pt x="512549" y="3937365"/>
                  </a:lnTo>
                  <a:lnTo>
                    <a:pt x="463844" y="3930910"/>
                  </a:lnTo>
                  <a:lnTo>
                    <a:pt x="416110" y="3920283"/>
                  </a:lnTo>
                  <a:lnTo>
                    <a:pt x="369604" y="3905592"/>
                  </a:lnTo>
                  <a:lnTo>
                    <a:pt x="324587" y="3886944"/>
                  </a:lnTo>
                  <a:lnTo>
                    <a:pt x="281315" y="3864446"/>
                  </a:lnTo>
                  <a:lnTo>
                    <a:pt x="240049" y="3838206"/>
                  </a:lnTo>
                  <a:lnTo>
                    <a:pt x="201048" y="3808330"/>
                  </a:lnTo>
                  <a:lnTo>
                    <a:pt x="164571" y="3774925"/>
                  </a:lnTo>
                  <a:lnTo>
                    <a:pt x="131169" y="3738443"/>
                  </a:lnTo>
                  <a:lnTo>
                    <a:pt x="101297" y="3699438"/>
                  </a:lnTo>
                  <a:lnTo>
                    <a:pt x="75062" y="3658170"/>
                  </a:lnTo>
                  <a:lnTo>
                    <a:pt x="52570" y="3614898"/>
                  </a:lnTo>
                  <a:lnTo>
                    <a:pt x="33929" y="3569880"/>
                  </a:lnTo>
                  <a:lnTo>
                    <a:pt x="19244" y="3523376"/>
                  </a:lnTo>
                  <a:lnTo>
                    <a:pt x="8624" y="3475644"/>
                  </a:lnTo>
                  <a:lnTo>
                    <a:pt x="2173" y="3426942"/>
                  </a:lnTo>
                  <a:lnTo>
                    <a:pt x="0" y="3377529"/>
                  </a:lnTo>
                  <a:lnTo>
                    <a:pt x="0" y="561997"/>
                  </a:lnTo>
                  <a:lnTo>
                    <a:pt x="2173" y="512585"/>
                  </a:lnTo>
                  <a:lnTo>
                    <a:pt x="8624" y="463884"/>
                  </a:lnTo>
                  <a:lnTo>
                    <a:pt x="19246" y="416151"/>
                  </a:lnTo>
                  <a:lnTo>
                    <a:pt x="33932" y="369647"/>
                  </a:lnTo>
                  <a:lnTo>
                    <a:pt x="52576" y="324630"/>
                  </a:lnTo>
                  <a:lnTo>
                    <a:pt x="75071" y="281360"/>
                  </a:lnTo>
                  <a:lnTo>
                    <a:pt x="101310" y="240095"/>
                  </a:lnTo>
                  <a:lnTo>
                    <a:pt x="131186" y="201096"/>
                  </a:lnTo>
                  <a:lnTo>
                    <a:pt x="164592" y="164622"/>
                  </a:lnTo>
                  <a:lnTo>
                    <a:pt x="201066" y="131215"/>
                  </a:lnTo>
                  <a:lnTo>
                    <a:pt x="240064" y="101337"/>
                  </a:lnTo>
                  <a:lnTo>
                    <a:pt x="281327" y="75095"/>
                  </a:lnTo>
                  <a:lnTo>
                    <a:pt x="324597" y="52596"/>
                  </a:lnTo>
                  <a:lnTo>
                    <a:pt x="369613" y="33947"/>
                  </a:lnTo>
                  <a:lnTo>
                    <a:pt x="416117" y="19256"/>
                  </a:lnTo>
                  <a:lnTo>
                    <a:pt x="463850" y="8629"/>
                  </a:lnTo>
                  <a:lnTo>
                    <a:pt x="512553" y="2175"/>
                  </a:lnTo>
                  <a:lnTo>
                    <a:pt x="561966" y="0"/>
                  </a:lnTo>
                </a:path>
              </a:pathLst>
            </a:custGeom>
            <a:ln w="114300">
              <a:solidFill>
                <a:srgbClr val="FFFFFF"/>
              </a:solidFill>
            </a:ln>
          </p:spPr>
          <p:txBody>
            <a:bodyPr wrap="square" lIns="0" tIns="0" rIns="0" bIns="0" rtlCol="0"/>
            <a:lstStyle/>
            <a:p>
              <a:endParaRPr/>
            </a:p>
          </p:txBody>
        </p:sp>
        <p:pic>
          <p:nvPicPr>
            <p:cNvPr id="15" name="object 15"/>
            <p:cNvPicPr/>
            <p:nvPr/>
          </p:nvPicPr>
          <p:blipFill>
            <a:blip r:embed="rId7" cstate="print"/>
            <a:stretch>
              <a:fillRect/>
            </a:stretch>
          </p:blipFill>
          <p:spPr>
            <a:xfrm>
              <a:off x="6238524" y="4532314"/>
              <a:ext cx="1699381" cy="1815571"/>
            </a:xfrm>
            <a:prstGeom prst="rect">
              <a:avLst/>
            </a:prstGeom>
          </p:spPr>
        </p:pic>
        <p:sp>
          <p:nvSpPr>
            <p:cNvPr id="16" name="object 16"/>
            <p:cNvSpPr/>
            <p:nvPr/>
          </p:nvSpPr>
          <p:spPr>
            <a:xfrm>
              <a:off x="6238524" y="4532313"/>
              <a:ext cx="1695450" cy="1816100"/>
            </a:xfrm>
            <a:custGeom>
              <a:avLst/>
              <a:gdLst/>
              <a:ahLst/>
              <a:cxnLst/>
              <a:rect l="l" t="t" r="r" b="b"/>
              <a:pathLst>
                <a:path w="1695450" h="1816100">
                  <a:moveTo>
                    <a:pt x="1695386" y="822762"/>
                  </a:moveTo>
                  <a:lnTo>
                    <a:pt x="1688258" y="760527"/>
                  </a:lnTo>
                  <a:lnTo>
                    <a:pt x="1679780" y="713032"/>
                  </a:lnTo>
                  <a:lnTo>
                    <a:pt x="1669025" y="666448"/>
                  </a:lnTo>
                  <a:lnTo>
                    <a:pt x="1656057" y="620842"/>
                  </a:lnTo>
                  <a:lnTo>
                    <a:pt x="1640942" y="576285"/>
                  </a:lnTo>
                  <a:lnTo>
                    <a:pt x="1623745" y="532845"/>
                  </a:lnTo>
                  <a:lnTo>
                    <a:pt x="1604529" y="490592"/>
                  </a:lnTo>
                  <a:lnTo>
                    <a:pt x="1583361" y="449595"/>
                  </a:lnTo>
                  <a:lnTo>
                    <a:pt x="1560305" y="409924"/>
                  </a:lnTo>
                  <a:lnTo>
                    <a:pt x="1535425" y="371646"/>
                  </a:lnTo>
                  <a:lnTo>
                    <a:pt x="1508787" y="334832"/>
                  </a:lnTo>
                  <a:lnTo>
                    <a:pt x="1480455" y="299551"/>
                  </a:lnTo>
                  <a:lnTo>
                    <a:pt x="1450494" y="265872"/>
                  </a:lnTo>
                  <a:lnTo>
                    <a:pt x="1418969" y="233865"/>
                  </a:lnTo>
                  <a:lnTo>
                    <a:pt x="1385944" y="203597"/>
                  </a:lnTo>
                  <a:lnTo>
                    <a:pt x="1351485" y="175139"/>
                  </a:lnTo>
                  <a:lnTo>
                    <a:pt x="1315657" y="148561"/>
                  </a:lnTo>
                  <a:lnTo>
                    <a:pt x="1278523" y="123930"/>
                  </a:lnTo>
                  <a:lnTo>
                    <a:pt x="1240149" y="101316"/>
                  </a:lnTo>
                  <a:lnTo>
                    <a:pt x="1200599" y="80789"/>
                  </a:lnTo>
                  <a:lnTo>
                    <a:pt x="1159939" y="62418"/>
                  </a:lnTo>
                  <a:lnTo>
                    <a:pt x="1118232" y="46272"/>
                  </a:lnTo>
                  <a:lnTo>
                    <a:pt x="1075545" y="32420"/>
                  </a:lnTo>
                  <a:lnTo>
                    <a:pt x="1031941" y="20932"/>
                  </a:lnTo>
                  <a:lnTo>
                    <a:pt x="987486" y="11877"/>
                  </a:lnTo>
                  <a:lnTo>
                    <a:pt x="942244" y="5323"/>
                  </a:lnTo>
                  <a:lnTo>
                    <a:pt x="896281" y="1341"/>
                  </a:lnTo>
                  <a:lnTo>
                    <a:pt x="849660" y="0"/>
                  </a:lnTo>
                  <a:lnTo>
                    <a:pt x="803040" y="1345"/>
                  </a:lnTo>
                  <a:lnTo>
                    <a:pt x="757077" y="5330"/>
                  </a:lnTo>
                  <a:lnTo>
                    <a:pt x="711836" y="11887"/>
                  </a:lnTo>
                  <a:lnTo>
                    <a:pt x="667382" y="20945"/>
                  </a:lnTo>
                  <a:lnTo>
                    <a:pt x="623781" y="32436"/>
                  </a:lnTo>
                  <a:lnTo>
                    <a:pt x="581095" y="46291"/>
                  </a:lnTo>
                  <a:lnTo>
                    <a:pt x="539391" y="62439"/>
                  </a:lnTo>
                  <a:lnTo>
                    <a:pt x="498733" y="80813"/>
                  </a:lnTo>
                  <a:lnTo>
                    <a:pt x="459186" y="101342"/>
                  </a:lnTo>
                  <a:lnTo>
                    <a:pt x="420815" y="123957"/>
                  </a:lnTo>
                  <a:lnTo>
                    <a:pt x="383684" y="148589"/>
                  </a:lnTo>
                  <a:lnTo>
                    <a:pt x="347858" y="175169"/>
                  </a:lnTo>
                  <a:lnTo>
                    <a:pt x="313402" y="203627"/>
                  </a:lnTo>
                  <a:lnTo>
                    <a:pt x="280381" y="233895"/>
                  </a:lnTo>
                  <a:lnTo>
                    <a:pt x="248859" y="265903"/>
                  </a:lnTo>
                  <a:lnTo>
                    <a:pt x="218901" y="299581"/>
                  </a:lnTo>
                  <a:lnTo>
                    <a:pt x="190572" y="334862"/>
                  </a:lnTo>
                  <a:lnTo>
                    <a:pt x="163936" y="371675"/>
                  </a:lnTo>
                  <a:lnTo>
                    <a:pt x="139060" y="409951"/>
                  </a:lnTo>
                  <a:lnTo>
                    <a:pt x="116006" y="449621"/>
                  </a:lnTo>
                  <a:lnTo>
                    <a:pt x="94840" y="490616"/>
                  </a:lnTo>
                  <a:lnTo>
                    <a:pt x="75627" y="532867"/>
                  </a:lnTo>
                  <a:lnTo>
                    <a:pt x="58432" y="576305"/>
                  </a:lnTo>
                  <a:lnTo>
                    <a:pt x="43319" y="620859"/>
                  </a:lnTo>
                  <a:lnTo>
                    <a:pt x="30353" y="666462"/>
                  </a:lnTo>
                  <a:lnTo>
                    <a:pt x="19599" y="713044"/>
                  </a:lnTo>
                  <a:lnTo>
                    <a:pt x="11122" y="760535"/>
                  </a:lnTo>
                  <a:lnTo>
                    <a:pt x="4986" y="808867"/>
                  </a:lnTo>
                  <a:lnTo>
                    <a:pt x="1257" y="857970"/>
                  </a:lnTo>
                  <a:lnTo>
                    <a:pt x="0" y="907776"/>
                  </a:lnTo>
                  <a:lnTo>
                    <a:pt x="1256" y="957582"/>
                  </a:lnTo>
                  <a:lnTo>
                    <a:pt x="4984" y="1006685"/>
                  </a:lnTo>
                  <a:lnTo>
                    <a:pt x="11118" y="1055018"/>
                  </a:lnTo>
                  <a:lnTo>
                    <a:pt x="19594" y="1102510"/>
                  </a:lnTo>
                  <a:lnTo>
                    <a:pt x="30346" y="1149092"/>
                  </a:lnTo>
                  <a:lnTo>
                    <a:pt x="43310" y="1194696"/>
                  </a:lnTo>
                  <a:lnTo>
                    <a:pt x="58422" y="1239252"/>
                  </a:lnTo>
                  <a:lnTo>
                    <a:pt x="75616" y="1282691"/>
                  </a:lnTo>
                  <a:lnTo>
                    <a:pt x="94828" y="1324943"/>
                  </a:lnTo>
                  <a:lnTo>
                    <a:pt x="115993" y="1365939"/>
                  </a:lnTo>
                  <a:lnTo>
                    <a:pt x="139046" y="1405611"/>
                  </a:lnTo>
                  <a:lnTo>
                    <a:pt x="163922" y="1443888"/>
                  </a:lnTo>
                  <a:lnTo>
                    <a:pt x="190557" y="1480703"/>
                  </a:lnTo>
                  <a:lnTo>
                    <a:pt x="218886" y="1515984"/>
                  </a:lnTo>
                  <a:lnTo>
                    <a:pt x="248844" y="1549664"/>
                  </a:lnTo>
                  <a:lnTo>
                    <a:pt x="280367" y="1581673"/>
                  </a:lnTo>
                  <a:lnTo>
                    <a:pt x="313389" y="1611942"/>
                  </a:lnTo>
                  <a:lnTo>
                    <a:pt x="347845" y="1640401"/>
                  </a:lnTo>
                  <a:lnTo>
                    <a:pt x="383672" y="1666981"/>
                  </a:lnTo>
                  <a:lnTo>
                    <a:pt x="420804" y="1691614"/>
                  </a:lnTo>
                  <a:lnTo>
                    <a:pt x="459176" y="1714229"/>
                  </a:lnTo>
                  <a:lnTo>
                    <a:pt x="498724" y="1734758"/>
                  </a:lnTo>
                  <a:lnTo>
                    <a:pt x="539383" y="1753132"/>
                  </a:lnTo>
                  <a:lnTo>
                    <a:pt x="581088" y="1769280"/>
                  </a:lnTo>
                  <a:lnTo>
                    <a:pt x="623774" y="1783134"/>
                  </a:lnTo>
                  <a:lnTo>
                    <a:pt x="667377" y="1794625"/>
                  </a:lnTo>
                  <a:lnTo>
                    <a:pt x="711832" y="1803684"/>
                  </a:lnTo>
                  <a:lnTo>
                    <a:pt x="757073" y="1810240"/>
                  </a:lnTo>
                  <a:lnTo>
                    <a:pt x="803037" y="1814226"/>
                  </a:lnTo>
                  <a:lnTo>
                    <a:pt x="849658" y="1815571"/>
                  </a:lnTo>
                  <a:lnTo>
                    <a:pt x="896279" y="1814230"/>
                  </a:lnTo>
                  <a:lnTo>
                    <a:pt x="942244" y="1810248"/>
                  </a:lnTo>
                  <a:lnTo>
                    <a:pt x="987486" y="1803695"/>
                  </a:lnTo>
                  <a:lnTo>
                    <a:pt x="1031943" y="1794640"/>
                  </a:lnTo>
                  <a:lnTo>
                    <a:pt x="1075547" y="1783152"/>
                  </a:lnTo>
                  <a:lnTo>
                    <a:pt x="1118236" y="1769301"/>
                  </a:lnTo>
                  <a:lnTo>
                    <a:pt x="1159943" y="1753155"/>
                  </a:lnTo>
                  <a:lnTo>
                    <a:pt x="1200605" y="1734784"/>
                  </a:lnTo>
                  <a:lnTo>
                    <a:pt x="1240155" y="1714257"/>
                  </a:lnTo>
                  <a:lnTo>
                    <a:pt x="1278531" y="1691643"/>
                  </a:lnTo>
                  <a:lnTo>
                    <a:pt x="1315666" y="1667012"/>
                  </a:lnTo>
                  <a:lnTo>
                    <a:pt x="1351495" y="1640433"/>
                  </a:lnTo>
                  <a:lnTo>
                    <a:pt x="1385955" y="1611974"/>
                  </a:lnTo>
                  <a:lnTo>
                    <a:pt x="1418980" y="1581706"/>
                  </a:lnTo>
                  <a:lnTo>
                    <a:pt x="1450506" y="1549697"/>
                  </a:lnTo>
                  <a:lnTo>
                    <a:pt x="1480467" y="1516017"/>
                  </a:lnTo>
                  <a:lnTo>
                    <a:pt x="1508799" y="1480735"/>
                  </a:lnTo>
                  <a:lnTo>
                    <a:pt x="1535438" y="1443920"/>
                  </a:lnTo>
                  <a:lnTo>
                    <a:pt x="1560317" y="1405641"/>
                  </a:lnTo>
                  <a:lnTo>
                    <a:pt x="1583373" y="1365968"/>
                  </a:lnTo>
                  <a:lnTo>
                    <a:pt x="1604540" y="1324970"/>
                  </a:lnTo>
                  <a:lnTo>
                    <a:pt x="1623755" y="1282716"/>
                  </a:lnTo>
                  <a:lnTo>
                    <a:pt x="1640951" y="1239275"/>
                  </a:lnTo>
                  <a:lnTo>
                    <a:pt x="1656065" y="1194716"/>
                  </a:lnTo>
                  <a:lnTo>
                    <a:pt x="1669031" y="1149110"/>
                  </a:lnTo>
                  <a:lnTo>
                    <a:pt x="1679785" y="1102524"/>
                  </a:lnTo>
                  <a:lnTo>
                    <a:pt x="1688261" y="1055029"/>
                  </a:lnTo>
                  <a:lnTo>
                    <a:pt x="1694396" y="1006693"/>
                  </a:lnTo>
                  <a:lnTo>
                    <a:pt x="1695384" y="992815"/>
                  </a:lnTo>
                </a:path>
              </a:pathLst>
            </a:custGeom>
            <a:ln w="114300">
              <a:solidFill>
                <a:srgbClr val="FFFFFF"/>
              </a:solidFill>
            </a:ln>
          </p:spPr>
          <p:txBody>
            <a:bodyPr wrap="square" lIns="0" tIns="0" rIns="0" bIns="0" rtlCol="0"/>
            <a:lstStyle/>
            <a:p>
              <a:endParaRPr/>
            </a:p>
          </p:txBody>
        </p:sp>
      </p:grpSp>
      <p:grpSp>
        <p:nvGrpSpPr>
          <p:cNvPr id="17" name="object 17"/>
          <p:cNvGrpSpPr/>
          <p:nvPr/>
        </p:nvGrpSpPr>
        <p:grpSpPr>
          <a:xfrm>
            <a:off x="9315541" y="4475163"/>
            <a:ext cx="3768725" cy="4840605"/>
            <a:chOff x="9315541" y="4475163"/>
            <a:chExt cx="3768725" cy="4840605"/>
          </a:xfrm>
        </p:grpSpPr>
        <p:pic>
          <p:nvPicPr>
            <p:cNvPr id="18" name="object 18"/>
            <p:cNvPicPr/>
            <p:nvPr/>
          </p:nvPicPr>
          <p:blipFill>
            <a:blip r:embed="rId8" cstate="print"/>
            <a:stretch>
              <a:fillRect/>
            </a:stretch>
          </p:blipFill>
          <p:spPr>
            <a:xfrm>
              <a:off x="9372690" y="5318759"/>
              <a:ext cx="3654064" cy="3939539"/>
            </a:xfrm>
            <a:prstGeom prst="rect">
              <a:avLst/>
            </a:prstGeom>
          </p:spPr>
        </p:pic>
        <p:sp>
          <p:nvSpPr>
            <p:cNvPr id="19" name="object 19"/>
            <p:cNvSpPr/>
            <p:nvPr/>
          </p:nvSpPr>
          <p:spPr>
            <a:xfrm>
              <a:off x="9372691" y="5318759"/>
              <a:ext cx="3654425" cy="3939540"/>
            </a:xfrm>
            <a:custGeom>
              <a:avLst/>
              <a:gdLst/>
              <a:ahLst/>
              <a:cxnLst/>
              <a:rect l="l" t="t" r="r" b="b"/>
              <a:pathLst>
                <a:path w="3654425" h="3939540">
                  <a:moveTo>
                    <a:pt x="561966" y="0"/>
                  </a:moveTo>
                  <a:lnTo>
                    <a:pt x="3092063" y="0"/>
                  </a:lnTo>
                  <a:lnTo>
                    <a:pt x="3141478" y="2170"/>
                  </a:lnTo>
                  <a:lnTo>
                    <a:pt x="3190181" y="8622"/>
                  </a:lnTo>
                  <a:lnTo>
                    <a:pt x="3237915" y="19248"/>
                  </a:lnTo>
                  <a:lnTo>
                    <a:pt x="3284420" y="33938"/>
                  </a:lnTo>
                  <a:lnTo>
                    <a:pt x="3329438" y="52587"/>
                  </a:lnTo>
                  <a:lnTo>
                    <a:pt x="3372709" y="75086"/>
                  </a:lnTo>
                  <a:lnTo>
                    <a:pt x="3413975" y="101327"/>
                  </a:lnTo>
                  <a:lnTo>
                    <a:pt x="3452977" y="131203"/>
                  </a:lnTo>
                  <a:lnTo>
                    <a:pt x="3489458" y="164607"/>
                  </a:lnTo>
                  <a:lnTo>
                    <a:pt x="3522866" y="201081"/>
                  </a:lnTo>
                  <a:lnTo>
                    <a:pt x="3552744" y="240081"/>
                  </a:lnTo>
                  <a:lnTo>
                    <a:pt x="3578985" y="281347"/>
                  </a:lnTo>
                  <a:lnTo>
                    <a:pt x="3601482" y="324619"/>
                  </a:lnTo>
                  <a:lnTo>
                    <a:pt x="3620128" y="369638"/>
                  </a:lnTo>
                  <a:lnTo>
                    <a:pt x="3634815" y="416145"/>
                  </a:lnTo>
                  <a:lnTo>
                    <a:pt x="3645438" y="463879"/>
                  </a:lnTo>
                  <a:lnTo>
                    <a:pt x="3651890" y="512584"/>
                  </a:lnTo>
                  <a:lnTo>
                    <a:pt x="3654064" y="561997"/>
                  </a:lnTo>
                  <a:lnTo>
                    <a:pt x="3654065" y="3377530"/>
                  </a:lnTo>
                  <a:lnTo>
                    <a:pt x="3651892" y="3426947"/>
                  </a:lnTo>
                  <a:lnTo>
                    <a:pt x="3645441" y="3475652"/>
                  </a:lnTo>
                  <a:lnTo>
                    <a:pt x="3634818" y="3523388"/>
                  </a:lnTo>
                  <a:lnTo>
                    <a:pt x="3620132" y="3569895"/>
                  </a:lnTo>
                  <a:lnTo>
                    <a:pt x="3601487" y="3614915"/>
                  </a:lnTo>
                  <a:lnTo>
                    <a:pt x="3578993" y="3658189"/>
                  </a:lnTo>
                  <a:lnTo>
                    <a:pt x="3552754" y="3699458"/>
                  </a:lnTo>
                  <a:lnTo>
                    <a:pt x="3522880" y="3738463"/>
                  </a:lnTo>
                  <a:lnTo>
                    <a:pt x="3489475" y="3774945"/>
                  </a:lnTo>
                  <a:lnTo>
                    <a:pt x="3452990" y="3808345"/>
                  </a:lnTo>
                  <a:lnTo>
                    <a:pt x="3413984" y="3838219"/>
                  </a:lnTo>
                  <a:lnTo>
                    <a:pt x="3372715" y="3864458"/>
                  </a:lnTo>
                  <a:lnTo>
                    <a:pt x="3329441" y="3886954"/>
                  </a:lnTo>
                  <a:lnTo>
                    <a:pt x="3284421" y="3905601"/>
                  </a:lnTo>
                  <a:lnTo>
                    <a:pt x="3237915" y="3920290"/>
                  </a:lnTo>
                  <a:lnTo>
                    <a:pt x="3190179" y="3930915"/>
                  </a:lnTo>
                  <a:lnTo>
                    <a:pt x="3141475" y="3937366"/>
                  </a:lnTo>
                  <a:lnTo>
                    <a:pt x="3092063" y="3939540"/>
                  </a:lnTo>
                  <a:lnTo>
                    <a:pt x="561964" y="3939540"/>
                  </a:lnTo>
                  <a:lnTo>
                    <a:pt x="512549" y="3937365"/>
                  </a:lnTo>
                  <a:lnTo>
                    <a:pt x="463844" y="3930910"/>
                  </a:lnTo>
                  <a:lnTo>
                    <a:pt x="416110" y="3920283"/>
                  </a:lnTo>
                  <a:lnTo>
                    <a:pt x="369604" y="3905592"/>
                  </a:lnTo>
                  <a:lnTo>
                    <a:pt x="324587" y="3886944"/>
                  </a:lnTo>
                  <a:lnTo>
                    <a:pt x="281315" y="3864446"/>
                  </a:lnTo>
                  <a:lnTo>
                    <a:pt x="240049" y="3838206"/>
                  </a:lnTo>
                  <a:lnTo>
                    <a:pt x="201048" y="3808330"/>
                  </a:lnTo>
                  <a:lnTo>
                    <a:pt x="164571" y="3774925"/>
                  </a:lnTo>
                  <a:lnTo>
                    <a:pt x="131169" y="3738443"/>
                  </a:lnTo>
                  <a:lnTo>
                    <a:pt x="101297" y="3699438"/>
                  </a:lnTo>
                  <a:lnTo>
                    <a:pt x="75062" y="3658170"/>
                  </a:lnTo>
                  <a:lnTo>
                    <a:pt x="52570" y="3614898"/>
                  </a:lnTo>
                  <a:lnTo>
                    <a:pt x="33929" y="3569880"/>
                  </a:lnTo>
                  <a:lnTo>
                    <a:pt x="19244" y="3523376"/>
                  </a:lnTo>
                  <a:lnTo>
                    <a:pt x="8624" y="3475644"/>
                  </a:lnTo>
                  <a:lnTo>
                    <a:pt x="2173" y="3426942"/>
                  </a:lnTo>
                  <a:lnTo>
                    <a:pt x="0" y="3377529"/>
                  </a:lnTo>
                  <a:lnTo>
                    <a:pt x="0" y="561997"/>
                  </a:lnTo>
                  <a:lnTo>
                    <a:pt x="2173" y="512585"/>
                  </a:lnTo>
                  <a:lnTo>
                    <a:pt x="8624" y="463884"/>
                  </a:lnTo>
                  <a:lnTo>
                    <a:pt x="19246" y="416151"/>
                  </a:lnTo>
                  <a:lnTo>
                    <a:pt x="33933" y="369647"/>
                  </a:lnTo>
                  <a:lnTo>
                    <a:pt x="52576" y="324630"/>
                  </a:lnTo>
                  <a:lnTo>
                    <a:pt x="75071" y="281360"/>
                  </a:lnTo>
                  <a:lnTo>
                    <a:pt x="101310" y="240095"/>
                  </a:lnTo>
                  <a:lnTo>
                    <a:pt x="131186" y="201096"/>
                  </a:lnTo>
                  <a:lnTo>
                    <a:pt x="164592" y="164622"/>
                  </a:lnTo>
                  <a:lnTo>
                    <a:pt x="201066" y="131215"/>
                  </a:lnTo>
                  <a:lnTo>
                    <a:pt x="240064" y="101337"/>
                  </a:lnTo>
                  <a:lnTo>
                    <a:pt x="281327" y="75095"/>
                  </a:lnTo>
                  <a:lnTo>
                    <a:pt x="324597" y="52596"/>
                  </a:lnTo>
                  <a:lnTo>
                    <a:pt x="369613" y="33947"/>
                  </a:lnTo>
                  <a:lnTo>
                    <a:pt x="416117" y="19256"/>
                  </a:lnTo>
                  <a:lnTo>
                    <a:pt x="463850" y="8629"/>
                  </a:lnTo>
                  <a:lnTo>
                    <a:pt x="512553" y="2175"/>
                  </a:lnTo>
                  <a:lnTo>
                    <a:pt x="561966" y="0"/>
                  </a:lnTo>
                </a:path>
              </a:pathLst>
            </a:custGeom>
            <a:ln w="114300">
              <a:solidFill>
                <a:srgbClr val="FFFFFF"/>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10350032" y="4532314"/>
              <a:ext cx="1699381" cy="1815571"/>
            </a:xfrm>
            <a:prstGeom prst="rect">
              <a:avLst/>
            </a:prstGeom>
          </p:spPr>
        </p:pic>
        <p:sp>
          <p:nvSpPr>
            <p:cNvPr id="21" name="object 21"/>
            <p:cNvSpPr/>
            <p:nvPr/>
          </p:nvSpPr>
          <p:spPr>
            <a:xfrm>
              <a:off x="10350032" y="4532313"/>
              <a:ext cx="1695450" cy="1816100"/>
            </a:xfrm>
            <a:custGeom>
              <a:avLst/>
              <a:gdLst/>
              <a:ahLst/>
              <a:cxnLst/>
              <a:rect l="l" t="t" r="r" b="b"/>
              <a:pathLst>
                <a:path w="1695450" h="1816100">
                  <a:moveTo>
                    <a:pt x="1695386" y="822762"/>
                  </a:moveTo>
                  <a:lnTo>
                    <a:pt x="1688258" y="760527"/>
                  </a:lnTo>
                  <a:lnTo>
                    <a:pt x="1679780" y="713032"/>
                  </a:lnTo>
                  <a:lnTo>
                    <a:pt x="1669025" y="666448"/>
                  </a:lnTo>
                  <a:lnTo>
                    <a:pt x="1656057" y="620842"/>
                  </a:lnTo>
                  <a:lnTo>
                    <a:pt x="1640942" y="576285"/>
                  </a:lnTo>
                  <a:lnTo>
                    <a:pt x="1623745" y="532845"/>
                  </a:lnTo>
                  <a:lnTo>
                    <a:pt x="1604529" y="490592"/>
                  </a:lnTo>
                  <a:lnTo>
                    <a:pt x="1583361" y="449595"/>
                  </a:lnTo>
                  <a:lnTo>
                    <a:pt x="1560305" y="409924"/>
                  </a:lnTo>
                  <a:lnTo>
                    <a:pt x="1535425" y="371646"/>
                  </a:lnTo>
                  <a:lnTo>
                    <a:pt x="1508787" y="334832"/>
                  </a:lnTo>
                  <a:lnTo>
                    <a:pt x="1480455" y="299551"/>
                  </a:lnTo>
                  <a:lnTo>
                    <a:pt x="1450494" y="265872"/>
                  </a:lnTo>
                  <a:lnTo>
                    <a:pt x="1418969" y="233865"/>
                  </a:lnTo>
                  <a:lnTo>
                    <a:pt x="1385945" y="203597"/>
                  </a:lnTo>
                  <a:lnTo>
                    <a:pt x="1351485" y="175139"/>
                  </a:lnTo>
                  <a:lnTo>
                    <a:pt x="1315657" y="148561"/>
                  </a:lnTo>
                  <a:lnTo>
                    <a:pt x="1278523" y="123930"/>
                  </a:lnTo>
                  <a:lnTo>
                    <a:pt x="1240149" y="101316"/>
                  </a:lnTo>
                  <a:lnTo>
                    <a:pt x="1200599" y="80789"/>
                  </a:lnTo>
                  <a:lnTo>
                    <a:pt x="1159939" y="62418"/>
                  </a:lnTo>
                  <a:lnTo>
                    <a:pt x="1118232" y="46272"/>
                  </a:lnTo>
                  <a:lnTo>
                    <a:pt x="1075545" y="32420"/>
                  </a:lnTo>
                  <a:lnTo>
                    <a:pt x="1031941" y="20932"/>
                  </a:lnTo>
                  <a:lnTo>
                    <a:pt x="987486" y="11877"/>
                  </a:lnTo>
                  <a:lnTo>
                    <a:pt x="942244" y="5323"/>
                  </a:lnTo>
                  <a:lnTo>
                    <a:pt x="896281" y="1341"/>
                  </a:lnTo>
                  <a:lnTo>
                    <a:pt x="849660" y="0"/>
                  </a:lnTo>
                  <a:lnTo>
                    <a:pt x="803040" y="1345"/>
                  </a:lnTo>
                  <a:lnTo>
                    <a:pt x="757077" y="5330"/>
                  </a:lnTo>
                  <a:lnTo>
                    <a:pt x="711836" y="11887"/>
                  </a:lnTo>
                  <a:lnTo>
                    <a:pt x="667383" y="20945"/>
                  </a:lnTo>
                  <a:lnTo>
                    <a:pt x="623781" y="32436"/>
                  </a:lnTo>
                  <a:lnTo>
                    <a:pt x="581095" y="46291"/>
                  </a:lnTo>
                  <a:lnTo>
                    <a:pt x="539391" y="62439"/>
                  </a:lnTo>
                  <a:lnTo>
                    <a:pt x="498733" y="80813"/>
                  </a:lnTo>
                  <a:lnTo>
                    <a:pt x="459186" y="101342"/>
                  </a:lnTo>
                  <a:lnTo>
                    <a:pt x="420815" y="123957"/>
                  </a:lnTo>
                  <a:lnTo>
                    <a:pt x="383684" y="148589"/>
                  </a:lnTo>
                  <a:lnTo>
                    <a:pt x="347858" y="175169"/>
                  </a:lnTo>
                  <a:lnTo>
                    <a:pt x="313402" y="203627"/>
                  </a:lnTo>
                  <a:lnTo>
                    <a:pt x="280381" y="233895"/>
                  </a:lnTo>
                  <a:lnTo>
                    <a:pt x="248859" y="265903"/>
                  </a:lnTo>
                  <a:lnTo>
                    <a:pt x="218901" y="299581"/>
                  </a:lnTo>
                  <a:lnTo>
                    <a:pt x="190572" y="334862"/>
                  </a:lnTo>
                  <a:lnTo>
                    <a:pt x="163936" y="371675"/>
                  </a:lnTo>
                  <a:lnTo>
                    <a:pt x="139060" y="409951"/>
                  </a:lnTo>
                  <a:lnTo>
                    <a:pt x="116006" y="449621"/>
                  </a:lnTo>
                  <a:lnTo>
                    <a:pt x="94840" y="490616"/>
                  </a:lnTo>
                  <a:lnTo>
                    <a:pt x="75627" y="532867"/>
                  </a:lnTo>
                  <a:lnTo>
                    <a:pt x="58432" y="576304"/>
                  </a:lnTo>
                  <a:lnTo>
                    <a:pt x="43319" y="620859"/>
                  </a:lnTo>
                  <a:lnTo>
                    <a:pt x="30353" y="666462"/>
                  </a:lnTo>
                  <a:lnTo>
                    <a:pt x="19599" y="713044"/>
                  </a:lnTo>
                  <a:lnTo>
                    <a:pt x="11122" y="760535"/>
                  </a:lnTo>
                  <a:lnTo>
                    <a:pt x="4986" y="808867"/>
                  </a:lnTo>
                  <a:lnTo>
                    <a:pt x="1257" y="857970"/>
                  </a:lnTo>
                  <a:lnTo>
                    <a:pt x="0" y="907776"/>
                  </a:lnTo>
                  <a:lnTo>
                    <a:pt x="1256" y="957582"/>
                  </a:lnTo>
                  <a:lnTo>
                    <a:pt x="4984" y="1006685"/>
                  </a:lnTo>
                  <a:lnTo>
                    <a:pt x="11118" y="1055018"/>
                  </a:lnTo>
                  <a:lnTo>
                    <a:pt x="19594" y="1102510"/>
                  </a:lnTo>
                  <a:lnTo>
                    <a:pt x="30346" y="1149092"/>
                  </a:lnTo>
                  <a:lnTo>
                    <a:pt x="43310" y="1194696"/>
                  </a:lnTo>
                  <a:lnTo>
                    <a:pt x="58422" y="1239252"/>
                  </a:lnTo>
                  <a:lnTo>
                    <a:pt x="75616" y="1282691"/>
                  </a:lnTo>
                  <a:lnTo>
                    <a:pt x="94828" y="1324943"/>
                  </a:lnTo>
                  <a:lnTo>
                    <a:pt x="115993" y="1365939"/>
                  </a:lnTo>
                  <a:lnTo>
                    <a:pt x="139046" y="1405611"/>
                  </a:lnTo>
                  <a:lnTo>
                    <a:pt x="163922" y="1443888"/>
                  </a:lnTo>
                  <a:lnTo>
                    <a:pt x="190557" y="1480703"/>
                  </a:lnTo>
                  <a:lnTo>
                    <a:pt x="218886" y="1515984"/>
                  </a:lnTo>
                  <a:lnTo>
                    <a:pt x="248844" y="1549664"/>
                  </a:lnTo>
                  <a:lnTo>
                    <a:pt x="280367" y="1581673"/>
                  </a:lnTo>
                  <a:lnTo>
                    <a:pt x="313389" y="1611942"/>
                  </a:lnTo>
                  <a:lnTo>
                    <a:pt x="347845" y="1640401"/>
                  </a:lnTo>
                  <a:lnTo>
                    <a:pt x="383672" y="1666981"/>
                  </a:lnTo>
                  <a:lnTo>
                    <a:pt x="420804" y="1691614"/>
                  </a:lnTo>
                  <a:lnTo>
                    <a:pt x="459176" y="1714229"/>
                  </a:lnTo>
                  <a:lnTo>
                    <a:pt x="498724" y="1734758"/>
                  </a:lnTo>
                  <a:lnTo>
                    <a:pt x="539383" y="1753132"/>
                  </a:lnTo>
                  <a:lnTo>
                    <a:pt x="581088" y="1769280"/>
                  </a:lnTo>
                  <a:lnTo>
                    <a:pt x="623774" y="1783134"/>
                  </a:lnTo>
                  <a:lnTo>
                    <a:pt x="667377" y="1794625"/>
                  </a:lnTo>
                  <a:lnTo>
                    <a:pt x="711832" y="1803684"/>
                  </a:lnTo>
                  <a:lnTo>
                    <a:pt x="757073" y="1810240"/>
                  </a:lnTo>
                  <a:lnTo>
                    <a:pt x="803037" y="1814226"/>
                  </a:lnTo>
                  <a:lnTo>
                    <a:pt x="849658" y="1815571"/>
                  </a:lnTo>
                  <a:lnTo>
                    <a:pt x="896279" y="1814230"/>
                  </a:lnTo>
                  <a:lnTo>
                    <a:pt x="942244" y="1810248"/>
                  </a:lnTo>
                  <a:lnTo>
                    <a:pt x="987486" y="1803695"/>
                  </a:lnTo>
                  <a:lnTo>
                    <a:pt x="1031943" y="1794640"/>
                  </a:lnTo>
                  <a:lnTo>
                    <a:pt x="1075547" y="1783152"/>
                  </a:lnTo>
                  <a:lnTo>
                    <a:pt x="1118236" y="1769301"/>
                  </a:lnTo>
                  <a:lnTo>
                    <a:pt x="1159943" y="1753155"/>
                  </a:lnTo>
                  <a:lnTo>
                    <a:pt x="1200605" y="1734784"/>
                  </a:lnTo>
                  <a:lnTo>
                    <a:pt x="1240155" y="1714257"/>
                  </a:lnTo>
                  <a:lnTo>
                    <a:pt x="1278531" y="1691643"/>
                  </a:lnTo>
                  <a:lnTo>
                    <a:pt x="1315666" y="1667012"/>
                  </a:lnTo>
                  <a:lnTo>
                    <a:pt x="1351496" y="1640433"/>
                  </a:lnTo>
                  <a:lnTo>
                    <a:pt x="1385955" y="1611974"/>
                  </a:lnTo>
                  <a:lnTo>
                    <a:pt x="1418981" y="1581706"/>
                  </a:lnTo>
                  <a:lnTo>
                    <a:pt x="1450506" y="1549697"/>
                  </a:lnTo>
                  <a:lnTo>
                    <a:pt x="1480467" y="1516017"/>
                  </a:lnTo>
                  <a:lnTo>
                    <a:pt x="1508799" y="1480735"/>
                  </a:lnTo>
                  <a:lnTo>
                    <a:pt x="1535438" y="1443920"/>
                  </a:lnTo>
                  <a:lnTo>
                    <a:pt x="1560317" y="1405641"/>
                  </a:lnTo>
                  <a:lnTo>
                    <a:pt x="1583373" y="1365968"/>
                  </a:lnTo>
                  <a:lnTo>
                    <a:pt x="1604540" y="1324970"/>
                  </a:lnTo>
                  <a:lnTo>
                    <a:pt x="1623755" y="1282716"/>
                  </a:lnTo>
                  <a:lnTo>
                    <a:pt x="1640951" y="1239275"/>
                  </a:lnTo>
                  <a:lnTo>
                    <a:pt x="1656065" y="1194716"/>
                  </a:lnTo>
                  <a:lnTo>
                    <a:pt x="1669031" y="1149110"/>
                  </a:lnTo>
                  <a:lnTo>
                    <a:pt x="1679785" y="1102524"/>
                  </a:lnTo>
                  <a:lnTo>
                    <a:pt x="1688261" y="1055029"/>
                  </a:lnTo>
                  <a:lnTo>
                    <a:pt x="1694396" y="1006693"/>
                  </a:lnTo>
                  <a:lnTo>
                    <a:pt x="1695384" y="992815"/>
                  </a:lnTo>
                </a:path>
              </a:pathLst>
            </a:custGeom>
            <a:ln w="114300">
              <a:solidFill>
                <a:srgbClr val="FFFFFF"/>
              </a:solidFill>
            </a:ln>
          </p:spPr>
          <p:txBody>
            <a:bodyPr wrap="square" lIns="0" tIns="0" rIns="0" bIns="0" rtlCol="0"/>
            <a:lstStyle/>
            <a:p>
              <a:endParaRPr/>
            </a:p>
          </p:txBody>
        </p:sp>
      </p:grpSp>
      <p:grpSp>
        <p:nvGrpSpPr>
          <p:cNvPr id="22" name="object 22"/>
          <p:cNvGrpSpPr/>
          <p:nvPr/>
        </p:nvGrpSpPr>
        <p:grpSpPr>
          <a:xfrm>
            <a:off x="13427048" y="292042"/>
            <a:ext cx="4861560" cy="9023985"/>
            <a:chOff x="13427048" y="292042"/>
            <a:chExt cx="4861560" cy="9023985"/>
          </a:xfrm>
        </p:grpSpPr>
        <p:pic>
          <p:nvPicPr>
            <p:cNvPr id="23" name="object 23"/>
            <p:cNvPicPr/>
            <p:nvPr/>
          </p:nvPicPr>
          <p:blipFill>
            <a:blip r:embed="rId10" cstate="print"/>
            <a:stretch>
              <a:fillRect/>
            </a:stretch>
          </p:blipFill>
          <p:spPr>
            <a:xfrm>
              <a:off x="13484198" y="5318759"/>
              <a:ext cx="3654064" cy="3939539"/>
            </a:xfrm>
            <a:prstGeom prst="rect">
              <a:avLst/>
            </a:prstGeom>
          </p:spPr>
        </p:pic>
        <p:sp>
          <p:nvSpPr>
            <p:cNvPr id="24" name="object 24"/>
            <p:cNvSpPr/>
            <p:nvPr/>
          </p:nvSpPr>
          <p:spPr>
            <a:xfrm>
              <a:off x="13484198" y="5318759"/>
              <a:ext cx="3654425" cy="3939540"/>
            </a:xfrm>
            <a:custGeom>
              <a:avLst/>
              <a:gdLst/>
              <a:ahLst/>
              <a:cxnLst/>
              <a:rect l="l" t="t" r="r" b="b"/>
              <a:pathLst>
                <a:path w="3654425" h="3939540">
                  <a:moveTo>
                    <a:pt x="561967" y="0"/>
                  </a:moveTo>
                  <a:lnTo>
                    <a:pt x="3092063" y="0"/>
                  </a:lnTo>
                  <a:lnTo>
                    <a:pt x="3141478" y="2170"/>
                  </a:lnTo>
                  <a:lnTo>
                    <a:pt x="3190181" y="8622"/>
                  </a:lnTo>
                  <a:lnTo>
                    <a:pt x="3237915" y="19248"/>
                  </a:lnTo>
                  <a:lnTo>
                    <a:pt x="3284420" y="33938"/>
                  </a:lnTo>
                  <a:lnTo>
                    <a:pt x="3329438" y="52587"/>
                  </a:lnTo>
                  <a:lnTo>
                    <a:pt x="3372709" y="75086"/>
                  </a:lnTo>
                  <a:lnTo>
                    <a:pt x="3413975" y="101327"/>
                  </a:lnTo>
                  <a:lnTo>
                    <a:pt x="3452977" y="131203"/>
                  </a:lnTo>
                  <a:lnTo>
                    <a:pt x="3489458" y="164607"/>
                  </a:lnTo>
                  <a:lnTo>
                    <a:pt x="3522866" y="201081"/>
                  </a:lnTo>
                  <a:lnTo>
                    <a:pt x="3552744" y="240081"/>
                  </a:lnTo>
                  <a:lnTo>
                    <a:pt x="3578985" y="281347"/>
                  </a:lnTo>
                  <a:lnTo>
                    <a:pt x="3601482" y="324619"/>
                  </a:lnTo>
                  <a:lnTo>
                    <a:pt x="3620128" y="369638"/>
                  </a:lnTo>
                  <a:lnTo>
                    <a:pt x="3634815" y="416145"/>
                  </a:lnTo>
                  <a:lnTo>
                    <a:pt x="3645438" y="463879"/>
                  </a:lnTo>
                  <a:lnTo>
                    <a:pt x="3651890" y="512584"/>
                  </a:lnTo>
                  <a:lnTo>
                    <a:pt x="3654064" y="561997"/>
                  </a:lnTo>
                  <a:lnTo>
                    <a:pt x="3654065" y="3377530"/>
                  </a:lnTo>
                  <a:lnTo>
                    <a:pt x="3651892" y="3426947"/>
                  </a:lnTo>
                  <a:lnTo>
                    <a:pt x="3645441" y="3475652"/>
                  </a:lnTo>
                  <a:lnTo>
                    <a:pt x="3634818" y="3523387"/>
                  </a:lnTo>
                  <a:lnTo>
                    <a:pt x="3620132" y="3569895"/>
                  </a:lnTo>
                  <a:lnTo>
                    <a:pt x="3601487" y="3614915"/>
                  </a:lnTo>
                  <a:lnTo>
                    <a:pt x="3578993" y="3658189"/>
                  </a:lnTo>
                  <a:lnTo>
                    <a:pt x="3552754" y="3699458"/>
                  </a:lnTo>
                  <a:lnTo>
                    <a:pt x="3522880" y="3738463"/>
                  </a:lnTo>
                  <a:lnTo>
                    <a:pt x="3489475" y="3774945"/>
                  </a:lnTo>
                  <a:lnTo>
                    <a:pt x="3452990" y="3808345"/>
                  </a:lnTo>
                  <a:lnTo>
                    <a:pt x="3413984" y="3838219"/>
                  </a:lnTo>
                  <a:lnTo>
                    <a:pt x="3372715" y="3864458"/>
                  </a:lnTo>
                  <a:lnTo>
                    <a:pt x="3329441" y="3886954"/>
                  </a:lnTo>
                  <a:lnTo>
                    <a:pt x="3284421" y="3905601"/>
                  </a:lnTo>
                  <a:lnTo>
                    <a:pt x="3237915" y="3920290"/>
                  </a:lnTo>
                  <a:lnTo>
                    <a:pt x="3190179" y="3930915"/>
                  </a:lnTo>
                  <a:lnTo>
                    <a:pt x="3141475" y="3937366"/>
                  </a:lnTo>
                  <a:lnTo>
                    <a:pt x="3092063" y="3939540"/>
                  </a:lnTo>
                  <a:lnTo>
                    <a:pt x="561965" y="3939540"/>
                  </a:lnTo>
                  <a:lnTo>
                    <a:pt x="512549" y="3937365"/>
                  </a:lnTo>
                  <a:lnTo>
                    <a:pt x="463844" y="3930910"/>
                  </a:lnTo>
                  <a:lnTo>
                    <a:pt x="416110" y="3920283"/>
                  </a:lnTo>
                  <a:lnTo>
                    <a:pt x="369605" y="3905592"/>
                  </a:lnTo>
                  <a:lnTo>
                    <a:pt x="324587" y="3886944"/>
                  </a:lnTo>
                  <a:lnTo>
                    <a:pt x="281315" y="3864446"/>
                  </a:lnTo>
                  <a:lnTo>
                    <a:pt x="240049" y="3838206"/>
                  </a:lnTo>
                  <a:lnTo>
                    <a:pt x="201048" y="3808330"/>
                  </a:lnTo>
                  <a:lnTo>
                    <a:pt x="164571" y="3774925"/>
                  </a:lnTo>
                  <a:lnTo>
                    <a:pt x="131169" y="3738443"/>
                  </a:lnTo>
                  <a:lnTo>
                    <a:pt x="101297" y="3699438"/>
                  </a:lnTo>
                  <a:lnTo>
                    <a:pt x="75062" y="3658170"/>
                  </a:lnTo>
                  <a:lnTo>
                    <a:pt x="52570" y="3614898"/>
                  </a:lnTo>
                  <a:lnTo>
                    <a:pt x="33929" y="3569880"/>
                  </a:lnTo>
                  <a:lnTo>
                    <a:pt x="19244" y="3523376"/>
                  </a:lnTo>
                  <a:lnTo>
                    <a:pt x="8624" y="3475644"/>
                  </a:lnTo>
                  <a:lnTo>
                    <a:pt x="2173" y="3426942"/>
                  </a:lnTo>
                  <a:lnTo>
                    <a:pt x="0" y="3377529"/>
                  </a:lnTo>
                  <a:lnTo>
                    <a:pt x="0" y="561997"/>
                  </a:lnTo>
                  <a:lnTo>
                    <a:pt x="2173" y="512585"/>
                  </a:lnTo>
                  <a:lnTo>
                    <a:pt x="8624" y="463884"/>
                  </a:lnTo>
                  <a:lnTo>
                    <a:pt x="19246" y="416151"/>
                  </a:lnTo>
                  <a:lnTo>
                    <a:pt x="33933" y="369647"/>
                  </a:lnTo>
                  <a:lnTo>
                    <a:pt x="52576" y="324630"/>
                  </a:lnTo>
                  <a:lnTo>
                    <a:pt x="75071" y="281360"/>
                  </a:lnTo>
                  <a:lnTo>
                    <a:pt x="101310" y="240095"/>
                  </a:lnTo>
                  <a:lnTo>
                    <a:pt x="131186" y="201096"/>
                  </a:lnTo>
                  <a:lnTo>
                    <a:pt x="164592" y="164622"/>
                  </a:lnTo>
                  <a:lnTo>
                    <a:pt x="201066" y="131215"/>
                  </a:lnTo>
                  <a:lnTo>
                    <a:pt x="240064" y="101337"/>
                  </a:lnTo>
                  <a:lnTo>
                    <a:pt x="281328" y="75095"/>
                  </a:lnTo>
                  <a:lnTo>
                    <a:pt x="324597" y="52596"/>
                  </a:lnTo>
                  <a:lnTo>
                    <a:pt x="369613" y="33947"/>
                  </a:lnTo>
                  <a:lnTo>
                    <a:pt x="416117" y="19256"/>
                  </a:lnTo>
                  <a:lnTo>
                    <a:pt x="463850" y="8629"/>
                  </a:lnTo>
                  <a:lnTo>
                    <a:pt x="512554" y="2175"/>
                  </a:lnTo>
                  <a:lnTo>
                    <a:pt x="561967" y="0"/>
                  </a:lnTo>
                </a:path>
              </a:pathLst>
            </a:custGeom>
            <a:ln w="114300">
              <a:solidFill>
                <a:srgbClr val="FFFFFF"/>
              </a:solidFill>
            </a:ln>
          </p:spPr>
          <p:txBody>
            <a:bodyPr wrap="square" lIns="0" tIns="0" rIns="0" bIns="0" rtlCol="0"/>
            <a:lstStyle/>
            <a:p>
              <a:endParaRPr/>
            </a:p>
          </p:txBody>
        </p:sp>
        <p:pic>
          <p:nvPicPr>
            <p:cNvPr id="25" name="object 25"/>
            <p:cNvPicPr/>
            <p:nvPr/>
          </p:nvPicPr>
          <p:blipFill>
            <a:blip r:embed="rId11" cstate="print"/>
            <a:stretch>
              <a:fillRect/>
            </a:stretch>
          </p:blipFill>
          <p:spPr>
            <a:xfrm>
              <a:off x="14461540" y="4532314"/>
              <a:ext cx="1699381" cy="1815571"/>
            </a:xfrm>
            <a:prstGeom prst="rect">
              <a:avLst/>
            </a:prstGeom>
          </p:spPr>
        </p:pic>
        <p:sp>
          <p:nvSpPr>
            <p:cNvPr id="26" name="object 26"/>
            <p:cNvSpPr/>
            <p:nvPr/>
          </p:nvSpPr>
          <p:spPr>
            <a:xfrm>
              <a:off x="14461541" y="4532313"/>
              <a:ext cx="1695450" cy="1816100"/>
            </a:xfrm>
            <a:custGeom>
              <a:avLst/>
              <a:gdLst/>
              <a:ahLst/>
              <a:cxnLst/>
              <a:rect l="l" t="t" r="r" b="b"/>
              <a:pathLst>
                <a:path w="1695450" h="1816100">
                  <a:moveTo>
                    <a:pt x="1695386" y="822762"/>
                  </a:moveTo>
                  <a:lnTo>
                    <a:pt x="1688258" y="760527"/>
                  </a:lnTo>
                  <a:lnTo>
                    <a:pt x="1679780" y="713032"/>
                  </a:lnTo>
                  <a:lnTo>
                    <a:pt x="1669025" y="666448"/>
                  </a:lnTo>
                  <a:lnTo>
                    <a:pt x="1656057" y="620842"/>
                  </a:lnTo>
                  <a:lnTo>
                    <a:pt x="1640942" y="576285"/>
                  </a:lnTo>
                  <a:lnTo>
                    <a:pt x="1623745" y="532845"/>
                  </a:lnTo>
                  <a:lnTo>
                    <a:pt x="1604529" y="490592"/>
                  </a:lnTo>
                  <a:lnTo>
                    <a:pt x="1583361" y="449595"/>
                  </a:lnTo>
                  <a:lnTo>
                    <a:pt x="1560305" y="409924"/>
                  </a:lnTo>
                  <a:lnTo>
                    <a:pt x="1535425" y="371646"/>
                  </a:lnTo>
                  <a:lnTo>
                    <a:pt x="1508787" y="334832"/>
                  </a:lnTo>
                  <a:lnTo>
                    <a:pt x="1480455" y="299551"/>
                  </a:lnTo>
                  <a:lnTo>
                    <a:pt x="1450494" y="265872"/>
                  </a:lnTo>
                  <a:lnTo>
                    <a:pt x="1418969" y="233865"/>
                  </a:lnTo>
                  <a:lnTo>
                    <a:pt x="1385945" y="203597"/>
                  </a:lnTo>
                  <a:lnTo>
                    <a:pt x="1351486" y="175140"/>
                  </a:lnTo>
                  <a:lnTo>
                    <a:pt x="1315657" y="148561"/>
                  </a:lnTo>
                  <a:lnTo>
                    <a:pt x="1278523" y="123930"/>
                  </a:lnTo>
                  <a:lnTo>
                    <a:pt x="1240149" y="101316"/>
                  </a:lnTo>
                  <a:lnTo>
                    <a:pt x="1200599" y="80789"/>
                  </a:lnTo>
                  <a:lnTo>
                    <a:pt x="1159939" y="62418"/>
                  </a:lnTo>
                  <a:lnTo>
                    <a:pt x="1118232" y="46272"/>
                  </a:lnTo>
                  <a:lnTo>
                    <a:pt x="1075545" y="32420"/>
                  </a:lnTo>
                  <a:lnTo>
                    <a:pt x="1031941" y="20932"/>
                  </a:lnTo>
                  <a:lnTo>
                    <a:pt x="987486" y="11877"/>
                  </a:lnTo>
                  <a:lnTo>
                    <a:pt x="942244" y="5323"/>
                  </a:lnTo>
                  <a:lnTo>
                    <a:pt x="896281" y="1341"/>
                  </a:lnTo>
                  <a:lnTo>
                    <a:pt x="849660" y="0"/>
                  </a:lnTo>
                  <a:lnTo>
                    <a:pt x="803040" y="1345"/>
                  </a:lnTo>
                  <a:lnTo>
                    <a:pt x="757077" y="5330"/>
                  </a:lnTo>
                  <a:lnTo>
                    <a:pt x="711836" y="11887"/>
                  </a:lnTo>
                  <a:lnTo>
                    <a:pt x="667383" y="20945"/>
                  </a:lnTo>
                  <a:lnTo>
                    <a:pt x="623781" y="32436"/>
                  </a:lnTo>
                  <a:lnTo>
                    <a:pt x="581095" y="46291"/>
                  </a:lnTo>
                  <a:lnTo>
                    <a:pt x="539391" y="62439"/>
                  </a:lnTo>
                  <a:lnTo>
                    <a:pt x="498733" y="80813"/>
                  </a:lnTo>
                  <a:lnTo>
                    <a:pt x="459186" y="101341"/>
                  </a:lnTo>
                  <a:lnTo>
                    <a:pt x="420815" y="123957"/>
                  </a:lnTo>
                  <a:lnTo>
                    <a:pt x="383684" y="148589"/>
                  </a:lnTo>
                  <a:lnTo>
                    <a:pt x="347858" y="175169"/>
                  </a:lnTo>
                  <a:lnTo>
                    <a:pt x="313402" y="203627"/>
                  </a:lnTo>
                  <a:lnTo>
                    <a:pt x="280381" y="233895"/>
                  </a:lnTo>
                  <a:lnTo>
                    <a:pt x="248859" y="265903"/>
                  </a:lnTo>
                  <a:lnTo>
                    <a:pt x="218901" y="299581"/>
                  </a:lnTo>
                  <a:lnTo>
                    <a:pt x="190572" y="334862"/>
                  </a:lnTo>
                  <a:lnTo>
                    <a:pt x="163936" y="371675"/>
                  </a:lnTo>
                  <a:lnTo>
                    <a:pt x="139060" y="409951"/>
                  </a:lnTo>
                  <a:lnTo>
                    <a:pt x="116006" y="449621"/>
                  </a:lnTo>
                  <a:lnTo>
                    <a:pt x="94840" y="490616"/>
                  </a:lnTo>
                  <a:lnTo>
                    <a:pt x="75627" y="532867"/>
                  </a:lnTo>
                  <a:lnTo>
                    <a:pt x="58432" y="576304"/>
                  </a:lnTo>
                  <a:lnTo>
                    <a:pt x="43319" y="620859"/>
                  </a:lnTo>
                  <a:lnTo>
                    <a:pt x="30353" y="666462"/>
                  </a:lnTo>
                  <a:lnTo>
                    <a:pt x="19599" y="713044"/>
                  </a:lnTo>
                  <a:lnTo>
                    <a:pt x="11122" y="760535"/>
                  </a:lnTo>
                  <a:lnTo>
                    <a:pt x="4986" y="808867"/>
                  </a:lnTo>
                  <a:lnTo>
                    <a:pt x="1257" y="857970"/>
                  </a:lnTo>
                  <a:lnTo>
                    <a:pt x="0" y="907776"/>
                  </a:lnTo>
                  <a:lnTo>
                    <a:pt x="1256" y="957582"/>
                  </a:lnTo>
                  <a:lnTo>
                    <a:pt x="4984" y="1006685"/>
                  </a:lnTo>
                  <a:lnTo>
                    <a:pt x="11118" y="1055018"/>
                  </a:lnTo>
                  <a:lnTo>
                    <a:pt x="19594" y="1102510"/>
                  </a:lnTo>
                  <a:lnTo>
                    <a:pt x="30346" y="1149092"/>
                  </a:lnTo>
                  <a:lnTo>
                    <a:pt x="43310" y="1194696"/>
                  </a:lnTo>
                  <a:lnTo>
                    <a:pt x="58422" y="1239252"/>
                  </a:lnTo>
                  <a:lnTo>
                    <a:pt x="75616" y="1282691"/>
                  </a:lnTo>
                  <a:lnTo>
                    <a:pt x="94828" y="1324943"/>
                  </a:lnTo>
                  <a:lnTo>
                    <a:pt x="115993" y="1365939"/>
                  </a:lnTo>
                  <a:lnTo>
                    <a:pt x="139046" y="1405611"/>
                  </a:lnTo>
                  <a:lnTo>
                    <a:pt x="163922" y="1443889"/>
                  </a:lnTo>
                  <a:lnTo>
                    <a:pt x="190557" y="1480703"/>
                  </a:lnTo>
                  <a:lnTo>
                    <a:pt x="218886" y="1515984"/>
                  </a:lnTo>
                  <a:lnTo>
                    <a:pt x="248844" y="1549664"/>
                  </a:lnTo>
                  <a:lnTo>
                    <a:pt x="280367" y="1581673"/>
                  </a:lnTo>
                  <a:lnTo>
                    <a:pt x="313389" y="1611942"/>
                  </a:lnTo>
                  <a:lnTo>
                    <a:pt x="347845" y="1640401"/>
                  </a:lnTo>
                  <a:lnTo>
                    <a:pt x="383672" y="1666981"/>
                  </a:lnTo>
                  <a:lnTo>
                    <a:pt x="420804" y="1691614"/>
                  </a:lnTo>
                  <a:lnTo>
                    <a:pt x="459176" y="1714229"/>
                  </a:lnTo>
                  <a:lnTo>
                    <a:pt x="498724" y="1734758"/>
                  </a:lnTo>
                  <a:lnTo>
                    <a:pt x="539383" y="1753132"/>
                  </a:lnTo>
                  <a:lnTo>
                    <a:pt x="581088" y="1769280"/>
                  </a:lnTo>
                  <a:lnTo>
                    <a:pt x="623774" y="1783134"/>
                  </a:lnTo>
                  <a:lnTo>
                    <a:pt x="667377" y="1794625"/>
                  </a:lnTo>
                  <a:lnTo>
                    <a:pt x="711832" y="1803684"/>
                  </a:lnTo>
                  <a:lnTo>
                    <a:pt x="757073" y="1810240"/>
                  </a:lnTo>
                  <a:lnTo>
                    <a:pt x="803037" y="1814226"/>
                  </a:lnTo>
                  <a:lnTo>
                    <a:pt x="849658" y="1815571"/>
                  </a:lnTo>
                  <a:lnTo>
                    <a:pt x="896279" y="1814230"/>
                  </a:lnTo>
                  <a:lnTo>
                    <a:pt x="942244" y="1810248"/>
                  </a:lnTo>
                  <a:lnTo>
                    <a:pt x="987487" y="1803695"/>
                  </a:lnTo>
                  <a:lnTo>
                    <a:pt x="1031943" y="1794640"/>
                  </a:lnTo>
                  <a:lnTo>
                    <a:pt x="1075547" y="1783152"/>
                  </a:lnTo>
                  <a:lnTo>
                    <a:pt x="1118236" y="1769301"/>
                  </a:lnTo>
                  <a:lnTo>
                    <a:pt x="1159943" y="1753155"/>
                  </a:lnTo>
                  <a:lnTo>
                    <a:pt x="1200605" y="1734784"/>
                  </a:lnTo>
                  <a:lnTo>
                    <a:pt x="1240156" y="1714257"/>
                  </a:lnTo>
                  <a:lnTo>
                    <a:pt x="1278531" y="1691643"/>
                  </a:lnTo>
                  <a:lnTo>
                    <a:pt x="1315666" y="1667012"/>
                  </a:lnTo>
                  <a:lnTo>
                    <a:pt x="1351496" y="1640433"/>
                  </a:lnTo>
                  <a:lnTo>
                    <a:pt x="1385955" y="1611974"/>
                  </a:lnTo>
                  <a:lnTo>
                    <a:pt x="1418981" y="1581706"/>
                  </a:lnTo>
                  <a:lnTo>
                    <a:pt x="1450506" y="1549697"/>
                  </a:lnTo>
                  <a:lnTo>
                    <a:pt x="1480467" y="1516017"/>
                  </a:lnTo>
                  <a:lnTo>
                    <a:pt x="1508799" y="1480735"/>
                  </a:lnTo>
                  <a:lnTo>
                    <a:pt x="1535438" y="1443920"/>
                  </a:lnTo>
                  <a:lnTo>
                    <a:pt x="1560317" y="1405641"/>
                  </a:lnTo>
                  <a:lnTo>
                    <a:pt x="1583373" y="1365968"/>
                  </a:lnTo>
                  <a:lnTo>
                    <a:pt x="1604540" y="1324970"/>
                  </a:lnTo>
                  <a:lnTo>
                    <a:pt x="1623755" y="1282715"/>
                  </a:lnTo>
                  <a:lnTo>
                    <a:pt x="1640951" y="1239275"/>
                  </a:lnTo>
                  <a:lnTo>
                    <a:pt x="1656065" y="1194716"/>
                  </a:lnTo>
                  <a:lnTo>
                    <a:pt x="1669031" y="1149110"/>
                  </a:lnTo>
                  <a:lnTo>
                    <a:pt x="1679785" y="1102524"/>
                  </a:lnTo>
                  <a:lnTo>
                    <a:pt x="1688261" y="1055029"/>
                  </a:lnTo>
                  <a:lnTo>
                    <a:pt x="1694396" y="1006693"/>
                  </a:lnTo>
                  <a:lnTo>
                    <a:pt x="1695384" y="992815"/>
                  </a:lnTo>
                </a:path>
              </a:pathLst>
            </a:custGeom>
            <a:ln w="114300">
              <a:solidFill>
                <a:srgbClr val="FFFFFF"/>
              </a:solidFill>
            </a:ln>
          </p:spPr>
          <p:txBody>
            <a:bodyPr wrap="square" lIns="0" tIns="0" rIns="0" bIns="0" rtlCol="0"/>
            <a:lstStyle/>
            <a:p>
              <a:endParaRPr/>
            </a:p>
          </p:txBody>
        </p:sp>
        <p:pic>
          <p:nvPicPr>
            <p:cNvPr id="27" name="object 27"/>
            <p:cNvPicPr/>
            <p:nvPr/>
          </p:nvPicPr>
          <p:blipFill>
            <a:blip r:embed="rId12" cstate="print"/>
            <a:stretch>
              <a:fillRect/>
            </a:stretch>
          </p:blipFill>
          <p:spPr>
            <a:xfrm>
              <a:off x="14079443" y="1028699"/>
              <a:ext cx="4208556" cy="3857609"/>
            </a:xfrm>
            <a:prstGeom prst="rect">
              <a:avLst/>
            </a:prstGeom>
          </p:spPr>
        </p:pic>
        <p:pic>
          <p:nvPicPr>
            <p:cNvPr id="28" name="object 28"/>
            <p:cNvPicPr/>
            <p:nvPr/>
          </p:nvPicPr>
          <p:blipFill>
            <a:blip r:embed="rId13" cstate="print"/>
            <a:stretch>
              <a:fillRect/>
            </a:stretch>
          </p:blipFill>
          <p:spPr>
            <a:xfrm>
              <a:off x="16782623" y="292042"/>
              <a:ext cx="1503212" cy="1969726"/>
            </a:xfrm>
            <a:prstGeom prst="rect">
              <a:avLst/>
            </a:prstGeom>
          </p:spPr>
        </p:pic>
      </p:grpSp>
      <p:sp>
        <p:nvSpPr>
          <p:cNvPr id="29" name="object 29"/>
          <p:cNvSpPr txBox="1"/>
          <p:nvPr/>
        </p:nvSpPr>
        <p:spPr>
          <a:xfrm>
            <a:off x="1626263" y="4984815"/>
            <a:ext cx="2701290" cy="3827145"/>
          </a:xfrm>
          <a:prstGeom prst="rect">
            <a:avLst/>
          </a:prstGeom>
        </p:spPr>
        <p:txBody>
          <a:bodyPr vert="horz" wrap="square" lIns="0" tIns="17145" rIns="0" bIns="0" rtlCol="0">
            <a:spAutoFit/>
          </a:bodyPr>
          <a:lstStyle/>
          <a:p>
            <a:pPr algn="ctr">
              <a:lnSpc>
                <a:spcPct val="100000"/>
              </a:lnSpc>
              <a:spcBef>
                <a:spcPts val="135"/>
              </a:spcBef>
            </a:pPr>
            <a:r>
              <a:rPr sz="5150" b="1" spc="-390" dirty="0">
                <a:solidFill>
                  <a:srgbClr val="FFFFFF"/>
                </a:solidFill>
                <a:latin typeface="Trebuchet MS"/>
                <a:cs typeface="Trebuchet MS"/>
              </a:rPr>
              <a:t>01</a:t>
            </a:r>
            <a:endParaRPr sz="5150">
              <a:latin typeface="Trebuchet MS"/>
              <a:cs typeface="Trebuchet MS"/>
            </a:endParaRPr>
          </a:p>
          <a:p>
            <a:pPr marL="12700" marR="5080" algn="ctr">
              <a:lnSpc>
                <a:spcPct val="120300"/>
              </a:lnSpc>
              <a:spcBef>
                <a:spcPts val="4580"/>
              </a:spcBef>
            </a:pPr>
            <a:r>
              <a:rPr sz="2650" spc="90" dirty="0">
                <a:solidFill>
                  <a:srgbClr val="FFFFFF"/>
                </a:solidFill>
                <a:latin typeface="Verdana"/>
                <a:cs typeface="Verdana"/>
              </a:rPr>
              <a:t>Unlocking</a:t>
            </a:r>
            <a:r>
              <a:rPr sz="2650" spc="-225" dirty="0">
                <a:solidFill>
                  <a:srgbClr val="FFFFFF"/>
                </a:solidFill>
                <a:latin typeface="Verdana"/>
                <a:cs typeface="Verdana"/>
              </a:rPr>
              <a:t> </a:t>
            </a:r>
            <a:r>
              <a:rPr sz="2650" spc="40" dirty="0">
                <a:solidFill>
                  <a:srgbClr val="FFFFFF"/>
                </a:solidFill>
                <a:latin typeface="Verdana"/>
                <a:cs typeface="Verdana"/>
              </a:rPr>
              <a:t>the </a:t>
            </a:r>
            <a:r>
              <a:rPr sz="2650" spc="-10" dirty="0">
                <a:solidFill>
                  <a:srgbClr val="FFFFFF"/>
                </a:solidFill>
                <a:latin typeface="Verdana"/>
                <a:cs typeface="Verdana"/>
              </a:rPr>
              <a:t>potential: </a:t>
            </a:r>
            <a:r>
              <a:rPr sz="2650" dirty="0">
                <a:solidFill>
                  <a:srgbClr val="FFFFFF"/>
                </a:solidFill>
                <a:latin typeface="Verdana"/>
                <a:cs typeface="Verdana"/>
              </a:rPr>
              <a:t>demystifying</a:t>
            </a:r>
            <a:r>
              <a:rPr sz="2650" spc="200" dirty="0">
                <a:solidFill>
                  <a:srgbClr val="FFFFFF"/>
                </a:solidFill>
                <a:latin typeface="Verdana"/>
                <a:cs typeface="Verdana"/>
              </a:rPr>
              <a:t> </a:t>
            </a:r>
            <a:r>
              <a:rPr sz="2650" spc="-55" dirty="0">
                <a:solidFill>
                  <a:srgbClr val="FFFFFF"/>
                </a:solidFill>
                <a:latin typeface="Verdana"/>
                <a:cs typeface="Verdana"/>
              </a:rPr>
              <a:t>AI </a:t>
            </a:r>
            <a:r>
              <a:rPr sz="2650" spc="90" dirty="0">
                <a:solidFill>
                  <a:srgbClr val="FFFFFF"/>
                </a:solidFill>
                <a:latin typeface="Verdana"/>
                <a:cs typeface="Verdana"/>
              </a:rPr>
              <a:t>and</a:t>
            </a:r>
            <a:r>
              <a:rPr sz="2650" spc="-229" dirty="0">
                <a:solidFill>
                  <a:srgbClr val="FFFFFF"/>
                </a:solidFill>
                <a:latin typeface="Verdana"/>
                <a:cs typeface="Verdana"/>
              </a:rPr>
              <a:t> </a:t>
            </a:r>
            <a:r>
              <a:rPr sz="2650" spc="-25" dirty="0">
                <a:solidFill>
                  <a:srgbClr val="FFFFFF"/>
                </a:solidFill>
                <a:latin typeface="Verdana"/>
                <a:cs typeface="Verdana"/>
              </a:rPr>
              <a:t>its </a:t>
            </a:r>
            <a:r>
              <a:rPr sz="2650" spc="-10" dirty="0">
                <a:solidFill>
                  <a:srgbClr val="FFFFFF"/>
                </a:solidFill>
                <a:latin typeface="Verdana"/>
                <a:cs typeface="Verdana"/>
              </a:rPr>
              <a:t>applications</a:t>
            </a:r>
            <a:endParaRPr sz="2650">
              <a:latin typeface="Verdana"/>
              <a:cs typeface="Verdana"/>
            </a:endParaRPr>
          </a:p>
        </p:txBody>
      </p:sp>
      <p:sp>
        <p:nvSpPr>
          <p:cNvPr id="30" name="object 30"/>
          <p:cNvSpPr txBox="1">
            <a:spLocks noGrp="1"/>
          </p:cNvSpPr>
          <p:nvPr>
            <p:ph type="title"/>
          </p:nvPr>
        </p:nvSpPr>
        <p:spPr>
          <a:xfrm>
            <a:off x="4271111" y="1518536"/>
            <a:ext cx="4211320" cy="2046605"/>
          </a:xfrm>
          <a:prstGeom prst="rect">
            <a:avLst/>
          </a:prstGeom>
        </p:spPr>
        <p:txBody>
          <a:bodyPr vert="horz" wrap="square" lIns="0" tIns="11430" rIns="0" bIns="0" rtlCol="0">
            <a:spAutoFit/>
          </a:bodyPr>
          <a:lstStyle/>
          <a:p>
            <a:pPr marL="12700" marR="5080">
              <a:lnSpc>
                <a:spcPct val="117400"/>
              </a:lnSpc>
              <a:spcBef>
                <a:spcPts val="90"/>
              </a:spcBef>
            </a:pPr>
            <a:r>
              <a:rPr sz="5650" spc="204" dirty="0">
                <a:solidFill>
                  <a:srgbClr val="FFFFFF"/>
                </a:solidFill>
              </a:rPr>
              <a:t>KEY</a:t>
            </a:r>
            <a:r>
              <a:rPr sz="5650" spc="-490" dirty="0">
                <a:solidFill>
                  <a:srgbClr val="FFFFFF"/>
                </a:solidFill>
              </a:rPr>
              <a:t> </a:t>
            </a:r>
            <a:r>
              <a:rPr sz="5650" spc="345" dirty="0">
                <a:solidFill>
                  <a:srgbClr val="FFFFFF"/>
                </a:solidFill>
              </a:rPr>
              <a:t>TOPICS </a:t>
            </a:r>
            <a:r>
              <a:rPr sz="5650" spc="325" dirty="0">
                <a:solidFill>
                  <a:srgbClr val="FFFFFF"/>
                </a:solidFill>
              </a:rPr>
              <a:t>COVERED</a:t>
            </a:r>
            <a:endParaRPr sz="5650"/>
          </a:p>
        </p:txBody>
      </p:sp>
      <p:sp>
        <p:nvSpPr>
          <p:cNvPr id="31" name="object 31"/>
          <p:cNvSpPr txBox="1"/>
          <p:nvPr/>
        </p:nvSpPr>
        <p:spPr>
          <a:xfrm>
            <a:off x="5617736" y="4984815"/>
            <a:ext cx="2940685" cy="3778250"/>
          </a:xfrm>
          <a:prstGeom prst="rect">
            <a:avLst/>
          </a:prstGeom>
        </p:spPr>
        <p:txBody>
          <a:bodyPr vert="horz" wrap="square" lIns="0" tIns="17145" rIns="0" bIns="0" rtlCol="0">
            <a:spAutoFit/>
          </a:bodyPr>
          <a:lstStyle/>
          <a:p>
            <a:pPr algn="ctr">
              <a:lnSpc>
                <a:spcPct val="100000"/>
              </a:lnSpc>
              <a:spcBef>
                <a:spcPts val="135"/>
              </a:spcBef>
            </a:pPr>
            <a:r>
              <a:rPr sz="5150" b="1" spc="120" dirty="0">
                <a:solidFill>
                  <a:srgbClr val="FFFFFF"/>
                </a:solidFill>
                <a:latin typeface="Trebuchet MS"/>
                <a:cs typeface="Trebuchet MS"/>
              </a:rPr>
              <a:t>02</a:t>
            </a:r>
            <a:endParaRPr sz="5150">
              <a:latin typeface="Trebuchet MS"/>
              <a:cs typeface="Trebuchet MS"/>
            </a:endParaRPr>
          </a:p>
          <a:p>
            <a:pPr marL="12700" marR="5080" algn="ctr">
              <a:lnSpc>
                <a:spcPct val="122500"/>
              </a:lnSpc>
              <a:spcBef>
                <a:spcPts val="4575"/>
              </a:spcBef>
            </a:pPr>
            <a:r>
              <a:rPr sz="2550" spc="-10" dirty="0">
                <a:solidFill>
                  <a:srgbClr val="FFFFFF"/>
                </a:solidFill>
                <a:latin typeface="Verdana"/>
                <a:cs typeface="Verdana"/>
              </a:rPr>
              <a:t>Revolutionizing </a:t>
            </a:r>
            <a:r>
              <a:rPr sz="2550" spc="60" dirty="0">
                <a:solidFill>
                  <a:srgbClr val="FFFFFF"/>
                </a:solidFill>
                <a:latin typeface="Verdana"/>
                <a:cs typeface="Verdana"/>
              </a:rPr>
              <a:t>higher</a:t>
            </a:r>
            <a:r>
              <a:rPr sz="2550" spc="-204" dirty="0">
                <a:solidFill>
                  <a:srgbClr val="FFFFFF"/>
                </a:solidFill>
                <a:latin typeface="Verdana"/>
                <a:cs typeface="Verdana"/>
              </a:rPr>
              <a:t> </a:t>
            </a:r>
            <a:r>
              <a:rPr sz="2550" spc="-10" dirty="0">
                <a:solidFill>
                  <a:srgbClr val="FFFFFF"/>
                </a:solidFill>
                <a:latin typeface="Verdana"/>
                <a:cs typeface="Verdana"/>
              </a:rPr>
              <a:t>education: </a:t>
            </a:r>
            <a:r>
              <a:rPr sz="2550" dirty="0">
                <a:solidFill>
                  <a:srgbClr val="FFFFFF"/>
                </a:solidFill>
                <a:latin typeface="Verdana"/>
                <a:cs typeface="Verdana"/>
              </a:rPr>
              <a:t>harnessing</a:t>
            </a:r>
            <a:r>
              <a:rPr sz="2550" spc="110" dirty="0">
                <a:solidFill>
                  <a:srgbClr val="FFFFFF"/>
                </a:solidFill>
                <a:latin typeface="Verdana"/>
                <a:cs typeface="Verdana"/>
              </a:rPr>
              <a:t> </a:t>
            </a:r>
            <a:r>
              <a:rPr sz="2550" spc="-20" dirty="0">
                <a:solidFill>
                  <a:srgbClr val="FFFFFF"/>
                </a:solidFill>
                <a:latin typeface="Verdana"/>
                <a:cs typeface="Verdana"/>
              </a:rPr>
              <a:t>AI's </a:t>
            </a:r>
            <a:r>
              <a:rPr sz="2550" spc="-10" dirty="0">
                <a:solidFill>
                  <a:srgbClr val="FFFFFF"/>
                </a:solidFill>
                <a:latin typeface="Verdana"/>
                <a:cs typeface="Verdana"/>
              </a:rPr>
              <a:t>transformative </a:t>
            </a:r>
            <a:r>
              <a:rPr sz="2550" spc="55" dirty="0">
                <a:solidFill>
                  <a:srgbClr val="FFFFFF"/>
                </a:solidFill>
                <a:latin typeface="Verdana"/>
                <a:cs typeface="Verdana"/>
              </a:rPr>
              <a:t>power</a:t>
            </a:r>
            <a:endParaRPr sz="2550">
              <a:latin typeface="Verdana"/>
              <a:cs typeface="Verdana"/>
            </a:endParaRPr>
          </a:p>
        </p:txBody>
      </p:sp>
      <p:sp>
        <p:nvSpPr>
          <p:cNvPr id="32" name="object 32"/>
          <p:cNvSpPr txBox="1"/>
          <p:nvPr/>
        </p:nvSpPr>
        <p:spPr>
          <a:xfrm>
            <a:off x="9745913" y="4984815"/>
            <a:ext cx="2907665" cy="4139565"/>
          </a:xfrm>
          <a:prstGeom prst="rect">
            <a:avLst/>
          </a:prstGeom>
        </p:spPr>
        <p:txBody>
          <a:bodyPr vert="horz" wrap="square" lIns="0" tIns="17145" rIns="0" bIns="0" rtlCol="0">
            <a:spAutoFit/>
          </a:bodyPr>
          <a:lstStyle/>
          <a:p>
            <a:pPr algn="ctr">
              <a:lnSpc>
                <a:spcPct val="100000"/>
              </a:lnSpc>
              <a:spcBef>
                <a:spcPts val="135"/>
              </a:spcBef>
            </a:pPr>
            <a:r>
              <a:rPr sz="5150" b="1" spc="210" dirty="0">
                <a:solidFill>
                  <a:srgbClr val="FFFFFF"/>
                </a:solidFill>
                <a:latin typeface="Trebuchet MS"/>
                <a:cs typeface="Trebuchet MS"/>
              </a:rPr>
              <a:t>03</a:t>
            </a:r>
            <a:endParaRPr sz="5150">
              <a:latin typeface="Trebuchet MS"/>
              <a:cs typeface="Trebuchet MS"/>
            </a:endParaRPr>
          </a:p>
          <a:p>
            <a:pPr marL="12700" marR="5080" algn="ctr">
              <a:lnSpc>
                <a:spcPct val="122400"/>
              </a:lnSpc>
              <a:spcBef>
                <a:spcPts val="4570"/>
              </a:spcBef>
            </a:pPr>
            <a:r>
              <a:rPr sz="2450" spc="90" dirty="0">
                <a:solidFill>
                  <a:srgbClr val="FFFFFF"/>
                </a:solidFill>
                <a:latin typeface="Verdana"/>
                <a:cs typeface="Verdana"/>
              </a:rPr>
              <a:t>From</a:t>
            </a:r>
            <a:r>
              <a:rPr sz="2450" spc="-185" dirty="0">
                <a:solidFill>
                  <a:srgbClr val="FFFFFF"/>
                </a:solidFill>
                <a:latin typeface="Verdana"/>
                <a:cs typeface="Verdana"/>
              </a:rPr>
              <a:t> </a:t>
            </a:r>
            <a:r>
              <a:rPr sz="2450" dirty="0">
                <a:solidFill>
                  <a:srgbClr val="FFFFFF"/>
                </a:solidFill>
                <a:latin typeface="Verdana"/>
                <a:cs typeface="Verdana"/>
              </a:rPr>
              <a:t>theory</a:t>
            </a:r>
            <a:r>
              <a:rPr sz="2450" spc="-180" dirty="0">
                <a:solidFill>
                  <a:srgbClr val="FFFFFF"/>
                </a:solidFill>
                <a:latin typeface="Verdana"/>
                <a:cs typeface="Verdana"/>
              </a:rPr>
              <a:t> </a:t>
            </a:r>
            <a:r>
              <a:rPr sz="2450" spc="-25" dirty="0">
                <a:solidFill>
                  <a:srgbClr val="FFFFFF"/>
                </a:solidFill>
                <a:latin typeface="Verdana"/>
                <a:cs typeface="Verdana"/>
              </a:rPr>
              <a:t>to </a:t>
            </a:r>
            <a:r>
              <a:rPr sz="2450" spc="-10" dirty="0">
                <a:solidFill>
                  <a:srgbClr val="FFFFFF"/>
                </a:solidFill>
                <a:latin typeface="Verdana"/>
                <a:cs typeface="Verdana"/>
              </a:rPr>
              <a:t>practice: </a:t>
            </a:r>
            <a:r>
              <a:rPr sz="2450" spc="50" dirty="0">
                <a:solidFill>
                  <a:srgbClr val="FFFFFF"/>
                </a:solidFill>
                <a:latin typeface="Verdana"/>
                <a:cs typeface="Verdana"/>
              </a:rPr>
              <a:t>examining</a:t>
            </a:r>
            <a:r>
              <a:rPr sz="2450" spc="-185" dirty="0">
                <a:solidFill>
                  <a:srgbClr val="FFFFFF"/>
                </a:solidFill>
                <a:latin typeface="Verdana"/>
                <a:cs typeface="Verdana"/>
              </a:rPr>
              <a:t> </a:t>
            </a:r>
            <a:r>
              <a:rPr sz="2450" spc="35" dirty="0">
                <a:solidFill>
                  <a:srgbClr val="FFFFFF"/>
                </a:solidFill>
                <a:latin typeface="Verdana"/>
                <a:cs typeface="Verdana"/>
              </a:rPr>
              <a:t>the </a:t>
            </a:r>
            <a:r>
              <a:rPr sz="2450" dirty="0">
                <a:solidFill>
                  <a:srgbClr val="FFFFFF"/>
                </a:solidFill>
                <a:latin typeface="Verdana"/>
                <a:cs typeface="Verdana"/>
              </a:rPr>
              <a:t>current</a:t>
            </a:r>
            <a:r>
              <a:rPr sz="2450" spc="40" dirty="0">
                <a:solidFill>
                  <a:srgbClr val="FFFFFF"/>
                </a:solidFill>
                <a:latin typeface="Verdana"/>
                <a:cs typeface="Verdana"/>
              </a:rPr>
              <a:t> </a:t>
            </a:r>
            <a:r>
              <a:rPr sz="2450" spc="35" dirty="0">
                <a:solidFill>
                  <a:srgbClr val="FFFFFF"/>
                </a:solidFill>
                <a:latin typeface="Verdana"/>
                <a:cs typeface="Verdana"/>
              </a:rPr>
              <a:t>landscape </a:t>
            </a:r>
            <a:r>
              <a:rPr sz="2450" dirty="0">
                <a:solidFill>
                  <a:srgbClr val="FFFFFF"/>
                </a:solidFill>
                <a:latin typeface="Verdana"/>
                <a:cs typeface="Verdana"/>
              </a:rPr>
              <a:t>of</a:t>
            </a:r>
            <a:r>
              <a:rPr sz="2450" spc="-195" dirty="0">
                <a:solidFill>
                  <a:srgbClr val="FFFFFF"/>
                </a:solidFill>
                <a:latin typeface="Verdana"/>
                <a:cs typeface="Verdana"/>
              </a:rPr>
              <a:t> </a:t>
            </a:r>
            <a:r>
              <a:rPr sz="2450" spc="-95" dirty="0">
                <a:solidFill>
                  <a:srgbClr val="FFFFFF"/>
                </a:solidFill>
                <a:latin typeface="Verdana"/>
                <a:cs typeface="Verdana"/>
              </a:rPr>
              <a:t>AI</a:t>
            </a:r>
            <a:r>
              <a:rPr sz="2450" spc="-195" dirty="0">
                <a:solidFill>
                  <a:srgbClr val="FFFFFF"/>
                </a:solidFill>
                <a:latin typeface="Verdana"/>
                <a:cs typeface="Verdana"/>
              </a:rPr>
              <a:t> </a:t>
            </a:r>
            <a:r>
              <a:rPr sz="2450" spc="65" dirty="0">
                <a:solidFill>
                  <a:srgbClr val="FFFFFF"/>
                </a:solidFill>
                <a:latin typeface="Verdana"/>
                <a:cs typeface="Verdana"/>
              </a:rPr>
              <a:t>adoption</a:t>
            </a:r>
            <a:r>
              <a:rPr sz="2450" spc="-195" dirty="0">
                <a:solidFill>
                  <a:srgbClr val="FFFFFF"/>
                </a:solidFill>
                <a:latin typeface="Verdana"/>
                <a:cs typeface="Verdana"/>
              </a:rPr>
              <a:t> </a:t>
            </a:r>
            <a:r>
              <a:rPr sz="2450" spc="30" dirty="0">
                <a:solidFill>
                  <a:srgbClr val="FFFFFF"/>
                </a:solidFill>
                <a:latin typeface="Verdana"/>
                <a:cs typeface="Verdana"/>
              </a:rPr>
              <a:t>in </a:t>
            </a:r>
            <a:r>
              <a:rPr sz="2450" spc="50" dirty="0">
                <a:solidFill>
                  <a:srgbClr val="FFFFFF"/>
                </a:solidFill>
                <a:latin typeface="Verdana"/>
                <a:cs typeface="Verdana"/>
              </a:rPr>
              <a:t>education</a:t>
            </a:r>
            <a:endParaRPr sz="2450">
              <a:latin typeface="Verdana"/>
              <a:cs typeface="Verdana"/>
            </a:endParaRPr>
          </a:p>
        </p:txBody>
      </p:sp>
      <p:sp>
        <p:nvSpPr>
          <p:cNvPr id="33" name="object 33"/>
          <p:cNvSpPr txBox="1"/>
          <p:nvPr/>
        </p:nvSpPr>
        <p:spPr>
          <a:xfrm>
            <a:off x="13880193" y="4984815"/>
            <a:ext cx="2861945" cy="3827145"/>
          </a:xfrm>
          <a:prstGeom prst="rect">
            <a:avLst/>
          </a:prstGeom>
        </p:spPr>
        <p:txBody>
          <a:bodyPr vert="horz" wrap="square" lIns="0" tIns="17145" rIns="0" bIns="0" rtlCol="0">
            <a:spAutoFit/>
          </a:bodyPr>
          <a:lstStyle/>
          <a:p>
            <a:pPr algn="ctr">
              <a:lnSpc>
                <a:spcPct val="100000"/>
              </a:lnSpc>
              <a:spcBef>
                <a:spcPts val="135"/>
              </a:spcBef>
            </a:pPr>
            <a:r>
              <a:rPr sz="5150" b="1" spc="390" dirty="0">
                <a:solidFill>
                  <a:srgbClr val="FFFFFF"/>
                </a:solidFill>
                <a:latin typeface="Trebuchet MS"/>
                <a:cs typeface="Trebuchet MS"/>
              </a:rPr>
              <a:t>04</a:t>
            </a:r>
            <a:endParaRPr sz="5150">
              <a:latin typeface="Trebuchet MS"/>
              <a:cs typeface="Trebuchet MS"/>
            </a:endParaRPr>
          </a:p>
          <a:p>
            <a:pPr marL="12700" marR="5080" indent="-635" algn="ctr">
              <a:lnSpc>
                <a:spcPct val="120300"/>
              </a:lnSpc>
              <a:spcBef>
                <a:spcPts val="4580"/>
              </a:spcBef>
            </a:pPr>
            <a:r>
              <a:rPr sz="2650" spc="50" dirty="0">
                <a:solidFill>
                  <a:srgbClr val="FFFFFF"/>
                </a:solidFill>
                <a:latin typeface="Verdana"/>
                <a:cs typeface="Verdana"/>
              </a:rPr>
              <a:t>Navigating</a:t>
            </a:r>
            <a:r>
              <a:rPr sz="2650" spc="-225" dirty="0">
                <a:solidFill>
                  <a:srgbClr val="FFFFFF"/>
                </a:solidFill>
                <a:latin typeface="Verdana"/>
                <a:cs typeface="Verdana"/>
              </a:rPr>
              <a:t> </a:t>
            </a:r>
            <a:r>
              <a:rPr sz="2650" spc="40" dirty="0">
                <a:solidFill>
                  <a:srgbClr val="FFFFFF"/>
                </a:solidFill>
                <a:latin typeface="Verdana"/>
                <a:cs typeface="Verdana"/>
              </a:rPr>
              <a:t>the </a:t>
            </a:r>
            <a:r>
              <a:rPr sz="2650" spc="-70" dirty="0">
                <a:solidFill>
                  <a:srgbClr val="FFFFFF"/>
                </a:solidFill>
                <a:latin typeface="Verdana"/>
                <a:cs typeface="Verdana"/>
              </a:rPr>
              <a:t>future:</a:t>
            </a:r>
            <a:r>
              <a:rPr sz="2650" spc="-180" dirty="0">
                <a:solidFill>
                  <a:srgbClr val="FFFFFF"/>
                </a:solidFill>
                <a:latin typeface="Verdana"/>
                <a:cs typeface="Verdana"/>
              </a:rPr>
              <a:t> </a:t>
            </a:r>
            <a:r>
              <a:rPr sz="2650" spc="-10" dirty="0">
                <a:solidFill>
                  <a:srgbClr val="FFFFFF"/>
                </a:solidFill>
                <a:latin typeface="Verdana"/>
                <a:cs typeface="Verdana"/>
              </a:rPr>
              <a:t>exploring </a:t>
            </a:r>
            <a:r>
              <a:rPr sz="2650" spc="65" dirty="0">
                <a:solidFill>
                  <a:srgbClr val="FFFFFF"/>
                </a:solidFill>
                <a:latin typeface="Verdana"/>
                <a:cs typeface="Verdana"/>
              </a:rPr>
              <a:t>the</a:t>
            </a:r>
            <a:r>
              <a:rPr sz="2650" spc="-220" dirty="0">
                <a:solidFill>
                  <a:srgbClr val="FFFFFF"/>
                </a:solidFill>
                <a:latin typeface="Verdana"/>
                <a:cs typeface="Verdana"/>
              </a:rPr>
              <a:t> </a:t>
            </a:r>
            <a:r>
              <a:rPr sz="2650" spc="90" dirty="0">
                <a:solidFill>
                  <a:srgbClr val="FFFFFF"/>
                </a:solidFill>
                <a:latin typeface="Verdana"/>
                <a:cs typeface="Verdana"/>
              </a:rPr>
              <a:t>impact</a:t>
            </a:r>
            <a:r>
              <a:rPr sz="2650" spc="-215" dirty="0">
                <a:solidFill>
                  <a:srgbClr val="FFFFFF"/>
                </a:solidFill>
                <a:latin typeface="Verdana"/>
                <a:cs typeface="Verdana"/>
              </a:rPr>
              <a:t> </a:t>
            </a:r>
            <a:r>
              <a:rPr sz="2650" dirty="0">
                <a:solidFill>
                  <a:srgbClr val="FFFFFF"/>
                </a:solidFill>
                <a:latin typeface="Verdana"/>
                <a:cs typeface="Verdana"/>
              </a:rPr>
              <a:t>of</a:t>
            </a:r>
            <a:r>
              <a:rPr sz="2650" spc="-215" dirty="0">
                <a:solidFill>
                  <a:srgbClr val="FFFFFF"/>
                </a:solidFill>
                <a:latin typeface="Verdana"/>
                <a:cs typeface="Verdana"/>
              </a:rPr>
              <a:t> </a:t>
            </a:r>
            <a:r>
              <a:rPr sz="2650" spc="-25" dirty="0">
                <a:solidFill>
                  <a:srgbClr val="FFFFFF"/>
                </a:solidFill>
                <a:latin typeface="Verdana"/>
                <a:cs typeface="Verdana"/>
              </a:rPr>
              <a:t>AI </a:t>
            </a:r>
            <a:r>
              <a:rPr sz="2650" spc="90" dirty="0">
                <a:solidFill>
                  <a:srgbClr val="FFFFFF"/>
                </a:solidFill>
                <a:latin typeface="Verdana"/>
                <a:cs typeface="Verdana"/>
              </a:rPr>
              <a:t>and</a:t>
            </a:r>
            <a:r>
              <a:rPr sz="2650" spc="-229" dirty="0">
                <a:solidFill>
                  <a:srgbClr val="FFFFFF"/>
                </a:solidFill>
                <a:latin typeface="Verdana"/>
                <a:cs typeface="Verdana"/>
              </a:rPr>
              <a:t> </a:t>
            </a:r>
            <a:r>
              <a:rPr sz="2650" spc="50" dirty="0">
                <a:solidFill>
                  <a:srgbClr val="FFFFFF"/>
                </a:solidFill>
                <a:latin typeface="Verdana"/>
                <a:cs typeface="Verdana"/>
              </a:rPr>
              <a:t>automation </a:t>
            </a:r>
            <a:r>
              <a:rPr sz="2650" spc="60" dirty="0">
                <a:solidFill>
                  <a:srgbClr val="FFFFFF"/>
                </a:solidFill>
                <a:latin typeface="Verdana"/>
                <a:cs typeface="Verdana"/>
              </a:rPr>
              <a:t>in</a:t>
            </a:r>
            <a:r>
              <a:rPr sz="2650" spc="-229" dirty="0">
                <a:solidFill>
                  <a:srgbClr val="FFFFFF"/>
                </a:solidFill>
                <a:latin typeface="Verdana"/>
                <a:cs typeface="Verdana"/>
              </a:rPr>
              <a:t> </a:t>
            </a:r>
            <a:r>
              <a:rPr sz="2650" spc="60" dirty="0">
                <a:solidFill>
                  <a:srgbClr val="FFFFFF"/>
                </a:solidFill>
                <a:latin typeface="Verdana"/>
                <a:cs typeface="Verdana"/>
              </a:rPr>
              <a:t>education</a:t>
            </a:r>
            <a:endParaRPr sz="2650">
              <a:latin typeface="Verdana"/>
              <a:cs typeface="Verdana"/>
            </a:endParaRPr>
          </a:p>
        </p:txBody>
      </p:sp>
      <p:pic>
        <p:nvPicPr>
          <p:cNvPr id="34" name="object 34"/>
          <p:cNvPicPr/>
          <p:nvPr/>
        </p:nvPicPr>
        <p:blipFill>
          <a:blip r:embed="rId14" cstate="print"/>
          <a:stretch>
            <a:fillRect/>
          </a:stretch>
        </p:blipFill>
        <p:spPr>
          <a:xfrm>
            <a:off x="16383609" y="8535618"/>
            <a:ext cx="1751380" cy="17513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C4D9F2"/>
          </a:solidFill>
        </p:spPr>
        <p:txBody>
          <a:bodyPr wrap="square" lIns="0" tIns="0" rIns="0" bIns="0" rtlCol="0"/>
          <a:lstStyle/>
          <a:p>
            <a:endParaRPr/>
          </a:p>
        </p:txBody>
      </p:sp>
      <p:grpSp>
        <p:nvGrpSpPr>
          <p:cNvPr id="3" name="object 3"/>
          <p:cNvGrpSpPr/>
          <p:nvPr/>
        </p:nvGrpSpPr>
        <p:grpSpPr>
          <a:xfrm>
            <a:off x="942973" y="942974"/>
            <a:ext cx="14020800" cy="8401050"/>
            <a:chOff x="942973" y="942974"/>
            <a:chExt cx="14020800" cy="8401050"/>
          </a:xfrm>
        </p:grpSpPr>
        <p:pic>
          <p:nvPicPr>
            <p:cNvPr id="4" name="object 4"/>
            <p:cNvPicPr/>
            <p:nvPr/>
          </p:nvPicPr>
          <p:blipFill>
            <a:blip r:embed="rId2" cstate="print"/>
            <a:stretch>
              <a:fillRect/>
            </a:stretch>
          </p:blipFill>
          <p:spPr>
            <a:xfrm>
              <a:off x="1028699" y="1028699"/>
              <a:ext cx="13850986" cy="8229619"/>
            </a:xfrm>
            <a:prstGeom prst="rect">
              <a:avLst/>
            </a:prstGeom>
          </p:spPr>
        </p:pic>
        <p:sp>
          <p:nvSpPr>
            <p:cNvPr id="5" name="object 5"/>
            <p:cNvSpPr/>
            <p:nvPr/>
          </p:nvSpPr>
          <p:spPr>
            <a:xfrm>
              <a:off x="1028698" y="1028699"/>
              <a:ext cx="13849350" cy="8229600"/>
            </a:xfrm>
            <a:custGeom>
              <a:avLst/>
              <a:gdLst/>
              <a:ahLst/>
              <a:cxnLst/>
              <a:rect l="l" t="t" r="r" b="b"/>
              <a:pathLst>
                <a:path w="13849350" h="8229600">
                  <a:moveTo>
                    <a:pt x="13849351" y="7705672"/>
                  </a:moveTo>
                  <a:lnTo>
                    <a:pt x="13842833" y="7763426"/>
                  </a:lnTo>
                  <a:lnTo>
                    <a:pt x="13832915" y="7809455"/>
                  </a:lnTo>
                  <a:lnTo>
                    <a:pt x="13819321" y="7854001"/>
                  </a:lnTo>
                  <a:lnTo>
                    <a:pt x="13802342" y="7896956"/>
                  </a:lnTo>
                  <a:lnTo>
                    <a:pt x="13781893" y="7938038"/>
                  </a:lnTo>
                  <a:lnTo>
                    <a:pt x="13758274" y="7977129"/>
                  </a:lnTo>
                  <a:lnTo>
                    <a:pt x="13731653" y="8014062"/>
                  </a:lnTo>
                  <a:lnTo>
                    <a:pt x="13702200" y="8048666"/>
                  </a:lnTo>
                  <a:lnTo>
                    <a:pt x="13670083" y="8080775"/>
                  </a:lnTo>
                  <a:lnTo>
                    <a:pt x="13635471" y="8110219"/>
                  </a:lnTo>
                  <a:lnTo>
                    <a:pt x="13598533" y="8136829"/>
                  </a:lnTo>
                  <a:lnTo>
                    <a:pt x="13559437" y="8160438"/>
                  </a:lnTo>
                  <a:lnTo>
                    <a:pt x="13518352" y="8180875"/>
                  </a:lnTo>
                  <a:lnTo>
                    <a:pt x="13475446" y="8197973"/>
                  </a:lnTo>
                  <a:lnTo>
                    <a:pt x="13430889" y="8211563"/>
                  </a:lnTo>
                  <a:lnTo>
                    <a:pt x="13384848" y="8221476"/>
                  </a:lnTo>
                  <a:lnTo>
                    <a:pt x="13337494" y="8227542"/>
                  </a:lnTo>
                  <a:lnTo>
                    <a:pt x="13288996" y="8229600"/>
                  </a:lnTo>
                  <a:lnTo>
                    <a:pt x="561969" y="8229599"/>
                  </a:lnTo>
                  <a:lnTo>
                    <a:pt x="513477" y="8227536"/>
                  </a:lnTo>
                  <a:lnTo>
                    <a:pt x="466131" y="8221458"/>
                  </a:lnTo>
                  <a:lnTo>
                    <a:pt x="420099" y="8211536"/>
                  </a:lnTo>
                  <a:lnTo>
                    <a:pt x="375550" y="8197938"/>
                  </a:lnTo>
                  <a:lnTo>
                    <a:pt x="332653" y="8180832"/>
                  </a:lnTo>
                  <a:lnTo>
                    <a:pt x="291576" y="8160387"/>
                  </a:lnTo>
                  <a:lnTo>
                    <a:pt x="252489" y="8136773"/>
                  </a:lnTo>
                  <a:lnTo>
                    <a:pt x="215560" y="8110158"/>
                  </a:lnTo>
                  <a:lnTo>
                    <a:pt x="180958" y="8080711"/>
                  </a:lnTo>
                  <a:lnTo>
                    <a:pt x="148851" y="8048600"/>
                  </a:lnTo>
                  <a:lnTo>
                    <a:pt x="119408" y="8013995"/>
                  </a:lnTo>
                  <a:lnTo>
                    <a:pt x="92798" y="7977064"/>
                  </a:lnTo>
                  <a:lnTo>
                    <a:pt x="69189" y="7937976"/>
                  </a:lnTo>
                  <a:lnTo>
                    <a:pt x="48750" y="7896899"/>
                  </a:lnTo>
                  <a:lnTo>
                    <a:pt x="31649" y="7854003"/>
                  </a:lnTo>
                  <a:lnTo>
                    <a:pt x="18055" y="7809456"/>
                  </a:lnTo>
                  <a:lnTo>
                    <a:pt x="8137" y="7763426"/>
                  </a:lnTo>
                  <a:lnTo>
                    <a:pt x="2063" y="7716083"/>
                  </a:lnTo>
                  <a:lnTo>
                    <a:pt x="1" y="7667595"/>
                  </a:lnTo>
                  <a:lnTo>
                    <a:pt x="0" y="562006"/>
                  </a:lnTo>
                  <a:lnTo>
                    <a:pt x="2060" y="513517"/>
                  </a:lnTo>
                  <a:lnTo>
                    <a:pt x="8133" y="466172"/>
                  </a:lnTo>
                  <a:lnTo>
                    <a:pt x="18050" y="420142"/>
                  </a:lnTo>
                  <a:lnTo>
                    <a:pt x="31644" y="375593"/>
                  </a:lnTo>
                  <a:lnTo>
                    <a:pt x="48745" y="332696"/>
                  </a:lnTo>
                  <a:lnTo>
                    <a:pt x="69185" y="291618"/>
                  </a:lnTo>
                  <a:lnTo>
                    <a:pt x="92794" y="252529"/>
                  </a:lnTo>
                  <a:lnTo>
                    <a:pt x="119405" y="215598"/>
                  </a:lnTo>
                  <a:lnTo>
                    <a:pt x="148849" y="180992"/>
                  </a:lnTo>
                  <a:lnTo>
                    <a:pt x="180957" y="148882"/>
                  </a:lnTo>
                  <a:lnTo>
                    <a:pt x="215560" y="119435"/>
                  </a:lnTo>
                  <a:lnTo>
                    <a:pt x="252490" y="92820"/>
                  </a:lnTo>
                  <a:lnTo>
                    <a:pt x="291578" y="69207"/>
                  </a:lnTo>
                  <a:lnTo>
                    <a:pt x="332655" y="48763"/>
                  </a:lnTo>
                  <a:lnTo>
                    <a:pt x="375553" y="31658"/>
                  </a:lnTo>
                  <a:lnTo>
                    <a:pt x="420102" y="18061"/>
                  </a:lnTo>
                  <a:lnTo>
                    <a:pt x="466134" y="8139"/>
                  </a:lnTo>
                  <a:lnTo>
                    <a:pt x="513481" y="2063"/>
                  </a:lnTo>
                  <a:lnTo>
                    <a:pt x="561971" y="0"/>
                  </a:lnTo>
                  <a:lnTo>
                    <a:pt x="13288996" y="0"/>
                  </a:lnTo>
                  <a:lnTo>
                    <a:pt x="13337617" y="2104"/>
                  </a:lnTo>
                  <a:lnTo>
                    <a:pt x="13384854" y="8114"/>
                  </a:lnTo>
                  <a:lnTo>
                    <a:pt x="13430896" y="18028"/>
                  </a:lnTo>
                  <a:lnTo>
                    <a:pt x="13475454" y="31619"/>
                  </a:lnTo>
                  <a:lnTo>
                    <a:pt x="13518361" y="48718"/>
                  </a:lnTo>
                  <a:lnTo>
                    <a:pt x="13559447" y="69156"/>
                  </a:lnTo>
                  <a:lnTo>
                    <a:pt x="13598543" y="92766"/>
                  </a:lnTo>
                  <a:lnTo>
                    <a:pt x="13635482" y="119377"/>
                  </a:lnTo>
                  <a:lnTo>
                    <a:pt x="13670095" y="148822"/>
                  </a:lnTo>
                  <a:lnTo>
                    <a:pt x="13702212" y="180932"/>
                  </a:lnTo>
                  <a:lnTo>
                    <a:pt x="13731656" y="215533"/>
                  </a:lnTo>
                  <a:lnTo>
                    <a:pt x="13758277" y="252466"/>
                  </a:lnTo>
                  <a:lnTo>
                    <a:pt x="13781896" y="291558"/>
                  </a:lnTo>
                  <a:lnTo>
                    <a:pt x="13802345" y="332640"/>
                  </a:lnTo>
                  <a:lnTo>
                    <a:pt x="13819321" y="375598"/>
                  </a:lnTo>
                  <a:lnTo>
                    <a:pt x="13832915" y="420144"/>
                  </a:lnTo>
                  <a:lnTo>
                    <a:pt x="13842833" y="466174"/>
                  </a:lnTo>
                  <a:lnTo>
                    <a:pt x="13848908" y="513517"/>
                  </a:lnTo>
                  <a:lnTo>
                    <a:pt x="13849351" y="523928"/>
                  </a:lnTo>
                </a:path>
              </a:pathLst>
            </a:custGeom>
            <a:ln w="171450">
              <a:solidFill>
                <a:srgbClr val="FFFFFF"/>
              </a:solidFill>
            </a:ln>
          </p:spPr>
          <p:txBody>
            <a:bodyPr wrap="square" lIns="0" tIns="0" rIns="0" bIns="0" rtlCol="0"/>
            <a:lstStyle/>
            <a:p>
              <a:endParaRPr/>
            </a:p>
          </p:txBody>
        </p:sp>
        <p:sp>
          <p:nvSpPr>
            <p:cNvPr id="6" name="object 6"/>
            <p:cNvSpPr/>
            <p:nvPr/>
          </p:nvSpPr>
          <p:spPr>
            <a:xfrm>
              <a:off x="10652942" y="5363507"/>
              <a:ext cx="8890" cy="19050"/>
            </a:xfrm>
            <a:custGeom>
              <a:avLst/>
              <a:gdLst/>
              <a:ahLst/>
              <a:cxnLst/>
              <a:rect l="l" t="t" r="r" b="b"/>
              <a:pathLst>
                <a:path w="8890" h="19050">
                  <a:moveTo>
                    <a:pt x="8360" y="19050"/>
                  </a:moveTo>
                  <a:lnTo>
                    <a:pt x="0" y="19050"/>
                  </a:lnTo>
                  <a:lnTo>
                    <a:pt x="0" y="0"/>
                  </a:lnTo>
                  <a:lnTo>
                    <a:pt x="8360" y="0"/>
                  </a:lnTo>
                  <a:lnTo>
                    <a:pt x="8360" y="19050"/>
                  </a:lnTo>
                  <a:close/>
                </a:path>
              </a:pathLst>
            </a:custGeom>
            <a:solidFill>
              <a:srgbClr val="FFFFFF"/>
            </a:solidFill>
          </p:spPr>
          <p:txBody>
            <a:bodyPr wrap="square" lIns="0" tIns="0" rIns="0" bIns="0" rtlCol="0"/>
            <a:lstStyle/>
            <a:p>
              <a:endParaRPr/>
            </a:p>
          </p:txBody>
        </p:sp>
      </p:grpSp>
      <p:sp>
        <p:nvSpPr>
          <p:cNvPr id="7" name="object 7"/>
          <p:cNvSpPr txBox="1">
            <a:spLocks noGrp="1"/>
          </p:cNvSpPr>
          <p:nvPr>
            <p:ph type="title"/>
          </p:nvPr>
        </p:nvSpPr>
        <p:spPr>
          <a:xfrm>
            <a:off x="2186831" y="2384703"/>
            <a:ext cx="8487410" cy="3848100"/>
          </a:xfrm>
          <a:prstGeom prst="rect">
            <a:avLst/>
          </a:prstGeom>
        </p:spPr>
        <p:txBody>
          <a:bodyPr vert="horz" wrap="square" lIns="0" tIns="12065" rIns="0" bIns="0" rtlCol="0">
            <a:spAutoFit/>
          </a:bodyPr>
          <a:lstStyle/>
          <a:p>
            <a:pPr marL="12700" marR="67945">
              <a:lnSpc>
                <a:spcPct val="121000"/>
              </a:lnSpc>
              <a:spcBef>
                <a:spcPts val="95"/>
              </a:spcBef>
            </a:pPr>
            <a:r>
              <a:rPr sz="4700" spc="160" dirty="0">
                <a:solidFill>
                  <a:srgbClr val="FFFFFF"/>
                </a:solidFill>
                <a:latin typeface="Tahoma"/>
                <a:cs typeface="Tahoma"/>
              </a:rPr>
              <a:t>Link</a:t>
            </a:r>
            <a:r>
              <a:rPr sz="4700" spc="-40" dirty="0">
                <a:solidFill>
                  <a:srgbClr val="FFFFFF"/>
                </a:solidFill>
                <a:latin typeface="Tahoma"/>
                <a:cs typeface="Tahoma"/>
              </a:rPr>
              <a:t> </a:t>
            </a:r>
            <a:r>
              <a:rPr sz="4700" spc="50" dirty="0">
                <a:solidFill>
                  <a:srgbClr val="FFFFFF"/>
                </a:solidFill>
                <a:latin typeface="Tahoma"/>
                <a:cs typeface="Tahoma"/>
              </a:rPr>
              <a:t>for</a:t>
            </a:r>
            <a:r>
              <a:rPr sz="4700" spc="-35" dirty="0">
                <a:solidFill>
                  <a:srgbClr val="FFFFFF"/>
                </a:solidFill>
                <a:latin typeface="Tahoma"/>
                <a:cs typeface="Tahoma"/>
              </a:rPr>
              <a:t> </a:t>
            </a:r>
            <a:r>
              <a:rPr sz="4700" spc="130" dirty="0">
                <a:solidFill>
                  <a:srgbClr val="FFFFFF"/>
                </a:solidFill>
                <a:latin typeface="Tahoma"/>
                <a:cs typeface="Tahoma"/>
              </a:rPr>
              <a:t>webinar</a:t>
            </a:r>
            <a:r>
              <a:rPr sz="4700" spc="-40" dirty="0">
                <a:solidFill>
                  <a:srgbClr val="FFFFFF"/>
                </a:solidFill>
                <a:latin typeface="Tahoma"/>
                <a:cs typeface="Tahoma"/>
              </a:rPr>
              <a:t> </a:t>
            </a:r>
            <a:r>
              <a:rPr sz="4700" spc="145" dirty="0">
                <a:solidFill>
                  <a:srgbClr val="FFFFFF"/>
                </a:solidFill>
                <a:latin typeface="Tahoma"/>
                <a:cs typeface="Tahoma"/>
              </a:rPr>
              <a:t>recording </a:t>
            </a:r>
            <a:r>
              <a:rPr sz="4700" spc="150" dirty="0">
                <a:solidFill>
                  <a:srgbClr val="FFFFFF"/>
                </a:solidFill>
                <a:latin typeface="Tahoma"/>
                <a:cs typeface="Tahoma"/>
              </a:rPr>
              <a:t>access</a:t>
            </a:r>
            <a:endParaRPr sz="4700">
              <a:latin typeface="Tahoma"/>
              <a:cs typeface="Tahoma"/>
            </a:endParaRPr>
          </a:p>
          <a:p>
            <a:pPr marL="12700" marR="5080">
              <a:lnSpc>
                <a:spcPct val="122200"/>
              </a:lnSpc>
              <a:spcBef>
                <a:spcPts val="325"/>
              </a:spcBef>
            </a:pPr>
            <a:r>
              <a:rPr sz="2200" b="0" u="heavy" dirty="0">
                <a:solidFill>
                  <a:srgbClr val="FFFFFF"/>
                </a:solidFill>
                <a:uFill>
                  <a:solidFill>
                    <a:srgbClr val="FFFFFF"/>
                  </a:solidFill>
                </a:uFill>
                <a:latin typeface="Verdana"/>
                <a:cs typeface="Verdana"/>
                <a:hlinkClick r:id="rId3"/>
              </a:rPr>
              <a:t>David</a:t>
            </a:r>
            <a:r>
              <a:rPr sz="2200" b="0" u="heavy" spc="-1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has</a:t>
            </a:r>
            <a:r>
              <a:rPr sz="2200" b="0" u="heavy" spc="-150" dirty="0">
                <a:solidFill>
                  <a:srgbClr val="FFFFFF"/>
                </a:solidFill>
                <a:uFill>
                  <a:solidFill>
                    <a:srgbClr val="FFFFFF"/>
                  </a:solidFill>
                </a:uFill>
                <a:latin typeface="Verdana"/>
                <a:cs typeface="Verdana"/>
                <a:hlinkClick r:id="rId3"/>
              </a:rPr>
              <a:t> </a:t>
            </a:r>
            <a:r>
              <a:rPr sz="2200" b="0" u="heavy" spc="50" dirty="0">
                <a:solidFill>
                  <a:srgbClr val="FFFFFF"/>
                </a:solidFill>
                <a:uFill>
                  <a:solidFill>
                    <a:srgbClr val="FFFFFF"/>
                  </a:solidFill>
                </a:uFill>
                <a:latin typeface="Verdana"/>
                <a:cs typeface="Verdana"/>
                <a:hlinkClick r:id="rId3"/>
              </a:rPr>
              <a:t>published</a:t>
            </a:r>
            <a:r>
              <a:rPr sz="2200" b="0" u="heavy" spc="-1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8</a:t>
            </a:r>
            <a:r>
              <a:rPr sz="2200" b="0" u="heavy" spc="-1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books</a:t>
            </a:r>
            <a:r>
              <a:rPr sz="2200" b="0" u="heavy" spc="-150" dirty="0">
                <a:solidFill>
                  <a:srgbClr val="FFFFFF"/>
                </a:solidFill>
                <a:uFill>
                  <a:solidFill>
                    <a:srgbClr val="FFFFFF"/>
                  </a:solidFill>
                </a:uFill>
                <a:latin typeface="Verdana"/>
                <a:cs typeface="Verdana"/>
                <a:hlinkClick r:id="rId3"/>
              </a:rPr>
              <a:t> </a:t>
            </a:r>
            <a:r>
              <a:rPr sz="2200" b="0" u="heavy" spc="50" dirty="0">
                <a:solidFill>
                  <a:srgbClr val="FFFFFF"/>
                </a:solidFill>
                <a:uFill>
                  <a:solidFill>
                    <a:srgbClr val="FFFFFF"/>
                  </a:solidFill>
                </a:uFill>
                <a:latin typeface="Verdana"/>
                <a:cs typeface="Verdana"/>
                <a:hlinkClick r:id="rId3"/>
              </a:rPr>
              <a:t>in</a:t>
            </a:r>
            <a:r>
              <a:rPr sz="2200" b="0" u="heavy" spc="-150" dirty="0">
                <a:solidFill>
                  <a:srgbClr val="FFFFFF"/>
                </a:solidFill>
                <a:uFill>
                  <a:solidFill>
                    <a:srgbClr val="FFFFFF"/>
                  </a:solidFill>
                </a:uFill>
                <a:latin typeface="Verdana"/>
                <a:cs typeface="Verdana"/>
                <a:hlinkClick r:id="rId3"/>
              </a:rPr>
              <a:t> </a:t>
            </a:r>
            <a:r>
              <a:rPr sz="2200" b="0" u="heavy" spc="50" dirty="0">
                <a:solidFill>
                  <a:srgbClr val="FFFFFF"/>
                </a:solidFill>
                <a:uFill>
                  <a:solidFill>
                    <a:srgbClr val="FFFFFF"/>
                  </a:solidFill>
                </a:uFill>
                <a:latin typeface="Verdana"/>
                <a:cs typeface="Verdana"/>
                <a:hlinkClick r:id="rId3"/>
              </a:rPr>
              <a:t>the</a:t>
            </a:r>
            <a:r>
              <a:rPr sz="2200" b="0" u="heavy" spc="-1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past</a:t>
            </a:r>
            <a:r>
              <a:rPr sz="2200" b="0" u="heavy" spc="-1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8</a:t>
            </a:r>
            <a:r>
              <a:rPr sz="2200" b="0" spc="-150" dirty="0">
                <a:solidFill>
                  <a:srgbClr val="FFFFFF"/>
                </a:solidFill>
                <a:latin typeface="Verdana"/>
                <a:cs typeface="Verdana"/>
                <a:hlinkClick r:id="rId3"/>
              </a:rPr>
              <a:t> </a:t>
            </a:r>
            <a:r>
              <a:rPr sz="2200" b="0" spc="-55" dirty="0">
                <a:solidFill>
                  <a:srgbClr val="FFFFFF"/>
                </a:solidFill>
                <a:latin typeface="Verdana"/>
                <a:cs typeface="Verdana"/>
                <a:hlinkClick r:id="rId3"/>
              </a:rPr>
              <a:t>y</a:t>
            </a:r>
            <a:r>
              <a:rPr sz="2200" b="0" u="heavy" spc="-55" dirty="0">
                <a:solidFill>
                  <a:srgbClr val="FFFFFF"/>
                </a:solidFill>
                <a:uFill>
                  <a:solidFill>
                    <a:srgbClr val="FFFFFF"/>
                  </a:solidFill>
                </a:uFill>
                <a:latin typeface="Verdana"/>
                <a:cs typeface="Verdana"/>
                <a:hlinkClick r:id="rId3"/>
              </a:rPr>
              <a:t>ears</a:t>
            </a:r>
            <a:r>
              <a:rPr sz="2200" b="0" u="heavy" spc="-150" dirty="0">
                <a:solidFill>
                  <a:srgbClr val="FFFFFF"/>
                </a:solidFill>
                <a:uFill>
                  <a:solidFill>
                    <a:srgbClr val="FFFFFF"/>
                  </a:solidFill>
                </a:uFill>
                <a:latin typeface="Verdana"/>
                <a:cs typeface="Verdana"/>
                <a:hlinkClick r:id="rId3"/>
              </a:rPr>
              <a:t> </a:t>
            </a:r>
            <a:r>
              <a:rPr sz="2200" b="0" u="heavy" spc="75" dirty="0">
                <a:solidFill>
                  <a:srgbClr val="FFFFFF"/>
                </a:solidFill>
                <a:uFill>
                  <a:solidFill>
                    <a:srgbClr val="FFFFFF"/>
                  </a:solidFill>
                </a:uFill>
                <a:latin typeface="Verdana"/>
                <a:cs typeface="Verdana"/>
                <a:hlinkClick r:id="rId3"/>
              </a:rPr>
              <a:t>on</a:t>
            </a:r>
            <a:r>
              <a:rPr sz="2200" b="0" u="heavy" spc="-150" dirty="0">
                <a:solidFill>
                  <a:srgbClr val="FFFFFF"/>
                </a:solidFill>
                <a:uFill>
                  <a:solidFill>
                    <a:srgbClr val="FFFFFF"/>
                  </a:solidFill>
                </a:uFill>
                <a:latin typeface="Verdana"/>
                <a:cs typeface="Verdana"/>
                <a:hlinkClick r:id="rId3"/>
              </a:rPr>
              <a:t> </a:t>
            </a:r>
            <a:r>
              <a:rPr sz="2200" b="0" u="heavy" spc="25" dirty="0">
                <a:solidFill>
                  <a:srgbClr val="FFFFFF"/>
                </a:solidFill>
                <a:uFill>
                  <a:solidFill>
                    <a:srgbClr val="FFFFFF"/>
                  </a:solidFill>
                </a:uFill>
                <a:latin typeface="Verdana"/>
                <a:cs typeface="Verdana"/>
                <a:hlinkClick r:id="rId3"/>
              </a:rPr>
              <a:t>the</a:t>
            </a:r>
            <a:r>
              <a:rPr sz="2200" b="0" spc="25" dirty="0">
                <a:solidFill>
                  <a:srgbClr val="FFFFFF"/>
                </a:solidFill>
                <a:latin typeface="Verdana"/>
                <a:cs typeface="Verdana"/>
              </a:rPr>
              <a:t> </a:t>
            </a:r>
            <a:r>
              <a:rPr sz="2200" b="0" u="heavy" dirty="0">
                <a:solidFill>
                  <a:srgbClr val="FFFFFF"/>
                </a:solidFill>
                <a:uFill>
                  <a:solidFill>
                    <a:srgbClr val="FFFFFF"/>
                  </a:solidFill>
                </a:uFill>
                <a:latin typeface="Verdana"/>
                <a:cs typeface="Verdana"/>
                <a:hlinkClick r:id="rId3"/>
              </a:rPr>
              <a:t>technolo</a:t>
            </a:r>
            <a:r>
              <a:rPr sz="2200" b="0" dirty="0">
                <a:solidFill>
                  <a:srgbClr val="FFFFFF"/>
                </a:solidFill>
                <a:latin typeface="Verdana"/>
                <a:cs typeface="Verdana"/>
                <a:hlinkClick r:id="rId3"/>
              </a:rPr>
              <a:t>gy</a:t>
            </a:r>
            <a:r>
              <a:rPr sz="2200" b="0" u="heavy" spc="49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economy.</a:t>
            </a:r>
            <a:r>
              <a:rPr sz="2200" b="0" u="heavy" spc="-16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His</a:t>
            </a:r>
            <a:r>
              <a:rPr sz="2200" b="0" u="heavy" spc="-16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9th</a:t>
            </a:r>
            <a:r>
              <a:rPr sz="2200" b="0" u="heavy" spc="-16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book</a:t>
            </a:r>
            <a:r>
              <a:rPr sz="2200" b="0" dirty="0">
                <a:solidFill>
                  <a:srgbClr val="FFFFFF"/>
                </a:solidFill>
                <a:latin typeface="Verdana"/>
                <a:cs typeface="Verdana"/>
                <a:hlinkClick r:id="rId3"/>
              </a:rPr>
              <a:t>,</a:t>
            </a:r>
            <a:r>
              <a:rPr sz="2200" b="0" u="heavy" spc="12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Basic</a:t>
            </a:r>
            <a:r>
              <a:rPr sz="2200" b="0" u="heavy" spc="-165" dirty="0">
                <a:solidFill>
                  <a:srgbClr val="FFFFFF"/>
                </a:solidFill>
                <a:uFill>
                  <a:solidFill>
                    <a:srgbClr val="FFFFFF"/>
                  </a:solidFill>
                </a:uFill>
                <a:latin typeface="Verdana"/>
                <a:cs typeface="Verdana"/>
                <a:hlinkClick r:id="rId3"/>
              </a:rPr>
              <a:t> </a:t>
            </a:r>
            <a:r>
              <a:rPr sz="2200" b="0" u="heavy" spc="-120" dirty="0">
                <a:solidFill>
                  <a:srgbClr val="FFFFFF"/>
                </a:solidFill>
                <a:uFill>
                  <a:solidFill>
                    <a:srgbClr val="FFFFFF"/>
                  </a:solidFill>
                </a:uFill>
                <a:latin typeface="Verdana"/>
                <a:cs typeface="Verdana"/>
                <a:hlinkClick r:id="rId3"/>
              </a:rPr>
              <a:t>AI</a:t>
            </a:r>
            <a:r>
              <a:rPr sz="2200" b="0" spc="-120" dirty="0">
                <a:solidFill>
                  <a:srgbClr val="FFFFFF"/>
                </a:solidFill>
                <a:latin typeface="Verdana"/>
                <a:cs typeface="Verdana"/>
                <a:hlinkClick r:id="rId3"/>
              </a:rPr>
              <a:t>,</a:t>
            </a:r>
            <a:r>
              <a:rPr sz="2200" b="0" u="heavy" spc="11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will</a:t>
            </a:r>
            <a:r>
              <a:rPr sz="2200" b="0" u="heavy" spc="-165" dirty="0">
                <a:solidFill>
                  <a:srgbClr val="FFFFFF"/>
                </a:solidFill>
                <a:uFill>
                  <a:solidFill>
                    <a:srgbClr val="FFFFFF"/>
                  </a:solidFill>
                </a:uFill>
                <a:latin typeface="Verdana"/>
                <a:cs typeface="Verdana"/>
                <a:hlinkClick r:id="rId3"/>
              </a:rPr>
              <a:t> </a:t>
            </a:r>
            <a:r>
              <a:rPr sz="2200" b="0" u="heavy" spc="45" dirty="0">
                <a:solidFill>
                  <a:srgbClr val="FFFFFF"/>
                </a:solidFill>
                <a:uFill>
                  <a:solidFill>
                    <a:srgbClr val="FFFFFF"/>
                  </a:solidFill>
                </a:uFill>
                <a:latin typeface="Verdana"/>
                <a:cs typeface="Verdana"/>
                <a:hlinkClick r:id="rId3"/>
              </a:rPr>
              <a:t>be</a:t>
            </a:r>
            <a:r>
              <a:rPr sz="2200" b="0" spc="45" dirty="0">
                <a:solidFill>
                  <a:srgbClr val="FFFFFF"/>
                </a:solidFill>
                <a:latin typeface="Verdana"/>
                <a:cs typeface="Verdana"/>
              </a:rPr>
              <a:t> </a:t>
            </a:r>
            <a:r>
              <a:rPr sz="2200" b="0" u="heavy" spc="50" dirty="0">
                <a:solidFill>
                  <a:srgbClr val="FFFFFF"/>
                </a:solidFill>
                <a:uFill>
                  <a:solidFill>
                    <a:srgbClr val="FFFFFF"/>
                  </a:solidFill>
                </a:uFill>
                <a:latin typeface="Verdana"/>
                <a:cs typeface="Verdana"/>
                <a:hlinkClick r:id="rId3"/>
              </a:rPr>
              <a:t>published</a:t>
            </a:r>
            <a:r>
              <a:rPr sz="2200" b="0" u="heavy" spc="-19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by</a:t>
            </a:r>
            <a:r>
              <a:rPr sz="2200" b="0" u="heavy" spc="5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Little</a:t>
            </a:r>
            <a:r>
              <a:rPr sz="2200" b="0" dirty="0">
                <a:solidFill>
                  <a:srgbClr val="FFFFFF"/>
                </a:solidFill>
                <a:latin typeface="Verdana"/>
                <a:cs typeface="Verdana"/>
                <a:hlinkClick r:id="rId3"/>
              </a:rPr>
              <a:t>,</a:t>
            </a:r>
            <a:r>
              <a:rPr sz="2200" b="0" u="heavy" spc="15" dirty="0">
                <a:solidFill>
                  <a:srgbClr val="FFFFFF"/>
                </a:solidFill>
                <a:uFill>
                  <a:solidFill>
                    <a:srgbClr val="FFFFFF"/>
                  </a:solidFill>
                </a:uFill>
                <a:latin typeface="Verdana"/>
                <a:cs typeface="Verdana"/>
                <a:hlinkClick r:id="rId3"/>
              </a:rPr>
              <a:t> </a:t>
            </a:r>
            <a:r>
              <a:rPr sz="2200" b="0" u="heavy" spc="75" dirty="0">
                <a:solidFill>
                  <a:srgbClr val="FFFFFF"/>
                </a:solidFill>
                <a:uFill>
                  <a:solidFill>
                    <a:srgbClr val="FFFFFF"/>
                  </a:solidFill>
                </a:uFill>
                <a:latin typeface="Verdana"/>
                <a:cs typeface="Verdana"/>
                <a:hlinkClick r:id="rId3"/>
              </a:rPr>
              <a:t>Brown</a:t>
            </a:r>
            <a:r>
              <a:rPr sz="2200" b="0" u="heavy" spc="-195" dirty="0">
                <a:solidFill>
                  <a:srgbClr val="FFFFFF"/>
                </a:solidFill>
                <a:uFill>
                  <a:solidFill>
                    <a:srgbClr val="FFFFFF"/>
                  </a:solidFill>
                </a:uFill>
                <a:latin typeface="Verdana"/>
                <a:cs typeface="Verdana"/>
                <a:hlinkClick r:id="rId3"/>
              </a:rPr>
              <a:t> </a:t>
            </a:r>
            <a:r>
              <a:rPr sz="2200" b="0" u="heavy" spc="70" dirty="0">
                <a:solidFill>
                  <a:srgbClr val="FFFFFF"/>
                </a:solidFill>
                <a:uFill>
                  <a:solidFill>
                    <a:srgbClr val="FFFFFF"/>
                  </a:solidFill>
                </a:uFill>
                <a:latin typeface="Verdana"/>
                <a:cs typeface="Verdana"/>
                <a:hlinkClick r:id="rId3"/>
              </a:rPr>
              <a:t>and</a:t>
            </a:r>
            <a:r>
              <a:rPr sz="2200" b="0" u="heavy" spc="-19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Harvard</a:t>
            </a:r>
            <a:r>
              <a:rPr sz="2200" b="0" u="heavy" spc="-19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Business</a:t>
            </a:r>
            <a:r>
              <a:rPr sz="2200" b="0" u="heavy" spc="-195" dirty="0">
                <a:solidFill>
                  <a:srgbClr val="FFFFFF"/>
                </a:solidFill>
                <a:uFill>
                  <a:solidFill>
                    <a:srgbClr val="FFFFFF"/>
                  </a:solidFill>
                </a:uFill>
                <a:latin typeface="Verdana"/>
                <a:cs typeface="Verdana"/>
                <a:hlinkClick r:id="rId3"/>
              </a:rPr>
              <a:t> </a:t>
            </a:r>
            <a:r>
              <a:rPr sz="2200" b="0" u="heavy" spc="-10" dirty="0">
                <a:solidFill>
                  <a:srgbClr val="FFFFFF"/>
                </a:solidFill>
                <a:uFill>
                  <a:solidFill>
                    <a:srgbClr val="FFFFFF"/>
                  </a:solidFill>
                </a:uFill>
                <a:latin typeface="Verdana"/>
                <a:cs typeface="Verdana"/>
                <a:hlinkClick r:id="rId3"/>
              </a:rPr>
              <a:t>Publishing</a:t>
            </a:r>
            <a:r>
              <a:rPr sz="2200" b="0" spc="-10" dirty="0">
                <a:solidFill>
                  <a:srgbClr val="FFFFFF"/>
                </a:solidFill>
                <a:latin typeface="Verdana"/>
                <a:cs typeface="Verdana"/>
              </a:rPr>
              <a:t> </a:t>
            </a:r>
            <a:r>
              <a:rPr sz="2200" b="0" u="heavy" spc="50" dirty="0">
                <a:solidFill>
                  <a:srgbClr val="FFFFFF"/>
                </a:solidFill>
                <a:uFill>
                  <a:solidFill>
                    <a:srgbClr val="FFFFFF"/>
                  </a:solidFill>
                </a:uFill>
                <a:latin typeface="Verdana"/>
                <a:cs typeface="Verdana"/>
                <a:hlinkClick r:id="rId3"/>
              </a:rPr>
              <a:t>in</a:t>
            </a:r>
            <a:r>
              <a:rPr sz="2200" b="0" u="heavy" spc="-130" dirty="0">
                <a:solidFill>
                  <a:srgbClr val="FFFFFF"/>
                </a:solidFill>
                <a:uFill>
                  <a:solidFill>
                    <a:srgbClr val="FFFFFF"/>
                  </a:solidFill>
                </a:uFill>
                <a:latin typeface="Verdana"/>
                <a:cs typeface="Verdana"/>
                <a:hlinkClick r:id="rId3"/>
              </a:rPr>
              <a:t> </a:t>
            </a:r>
            <a:r>
              <a:rPr sz="2200" b="0" u="heavy" spc="-110" dirty="0">
                <a:solidFill>
                  <a:srgbClr val="FFFFFF"/>
                </a:solidFill>
                <a:uFill>
                  <a:solidFill>
                    <a:srgbClr val="FFFFFF"/>
                  </a:solidFill>
                </a:uFill>
                <a:latin typeface="Verdana"/>
                <a:cs typeface="Verdana"/>
                <a:hlinkClick r:id="rId3"/>
              </a:rPr>
              <a:t>2024.</a:t>
            </a:r>
            <a:r>
              <a:rPr sz="2200" b="0" u="heavy" spc="-12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David</a:t>
            </a:r>
            <a:r>
              <a:rPr sz="2200" b="0" u="heavy" spc="-125" dirty="0">
                <a:solidFill>
                  <a:srgbClr val="FFFFFF"/>
                </a:solidFill>
                <a:uFill>
                  <a:solidFill>
                    <a:srgbClr val="FFFFFF"/>
                  </a:solidFill>
                </a:uFill>
                <a:latin typeface="Verdana"/>
                <a:cs typeface="Verdana"/>
                <a:hlinkClick r:id="rId3"/>
              </a:rPr>
              <a:t> </a:t>
            </a:r>
            <a:r>
              <a:rPr sz="2200" b="0" u="heavy" spc="-30" dirty="0">
                <a:solidFill>
                  <a:srgbClr val="FFFFFF"/>
                </a:solidFill>
                <a:uFill>
                  <a:solidFill>
                    <a:srgbClr val="FFFFFF"/>
                  </a:solidFill>
                </a:uFill>
                <a:latin typeface="Verdana"/>
                <a:cs typeface="Verdana"/>
                <a:hlinkClick r:id="rId3"/>
              </a:rPr>
              <a:t>Shrier</a:t>
            </a:r>
            <a:r>
              <a:rPr sz="2200" b="0" u="heavy" spc="-13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was</a:t>
            </a:r>
            <a:r>
              <a:rPr sz="2200" b="0" u="heavy" spc="-180" dirty="0">
                <a:solidFill>
                  <a:srgbClr val="FFFFFF"/>
                </a:solidFill>
                <a:uFill>
                  <a:solidFill>
                    <a:srgbClr val="FFFFFF"/>
                  </a:solidFill>
                </a:uFill>
                <a:latin typeface="Verdana"/>
                <a:cs typeface="Verdana"/>
                <a:hlinkClick r:id="rId3"/>
              </a:rPr>
              <a:t> </a:t>
            </a:r>
            <a:r>
              <a:rPr sz="2200" b="0" u="heavy" spc="45" dirty="0">
                <a:solidFill>
                  <a:srgbClr val="FFFFFF"/>
                </a:solidFill>
                <a:uFill>
                  <a:solidFill>
                    <a:srgbClr val="FFFFFF"/>
                  </a:solidFill>
                </a:uFill>
                <a:latin typeface="Verdana"/>
                <a:cs typeface="Verdana"/>
                <a:hlinkClick r:id="rId3"/>
              </a:rPr>
              <a:t>granted</a:t>
            </a:r>
            <a:r>
              <a:rPr sz="2200" b="0" u="heavy" spc="-130"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an</a:t>
            </a:r>
            <a:r>
              <a:rPr sz="2200" b="0" u="heavy" spc="-125" dirty="0">
                <a:solidFill>
                  <a:srgbClr val="FFFFFF"/>
                </a:solidFill>
                <a:uFill>
                  <a:solidFill>
                    <a:srgbClr val="FFFFFF"/>
                  </a:solidFill>
                </a:uFill>
                <a:latin typeface="Verdana"/>
                <a:cs typeface="Verdana"/>
                <a:hlinkClick r:id="rId3"/>
              </a:rPr>
              <a:t> Sc.B. </a:t>
            </a:r>
            <a:r>
              <a:rPr sz="2200" b="0" u="heavy" dirty="0">
                <a:solidFill>
                  <a:srgbClr val="FFFFFF"/>
                </a:solidFill>
                <a:uFill>
                  <a:solidFill>
                    <a:srgbClr val="FFFFFF"/>
                  </a:solidFill>
                </a:uFill>
                <a:latin typeface="Verdana"/>
                <a:cs typeface="Verdana"/>
                <a:hlinkClick r:id="rId3"/>
              </a:rPr>
              <a:t>from</a:t>
            </a:r>
            <a:r>
              <a:rPr sz="2200" b="0" u="heavy" spc="-130" dirty="0">
                <a:solidFill>
                  <a:srgbClr val="FFFFFF"/>
                </a:solidFill>
                <a:uFill>
                  <a:solidFill>
                    <a:srgbClr val="FFFFFF"/>
                  </a:solidFill>
                </a:uFill>
                <a:latin typeface="Verdana"/>
                <a:cs typeface="Verdana"/>
                <a:hlinkClick r:id="rId3"/>
              </a:rPr>
              <a:t> </a:t>
            </a:r>
            <a:r>
              <a:rPr sz="2200" b="0" u="heavy" spc="65" dirty="0">
                <a:solidFill>
                  <a:srgbClr val="FFFFFF"/>
                </a:solidFill>
                <a:uFill>
                  <a:solidFill>
                    <a:srgbClr val="FFFFFF"/>
                  </a:solidFill>
                </a:uFill>
                <a:latin typeface="Verdana"/>
                <a:cs typeface="Verdana"/>
                <a:hlinkClick r:id="rId3"/>
              </a:rPr>
              <a:t>Brown</a:t>
            </a:r>
            <a:r>
              <a:rPr sz="2200" b="0" spc="65" dirty="0">
                <a:solidFill>
                  <a:srgbClr val="FFFFFF"/>
                </a:solidFill>
                <a:latin typeface="Verdana"/>
                <a:cs typeface="Verdana"/>
              </a:rPr>
              <a:t> </a:t>
            </a:r>
            <a:r>
              <a:rPr sz="2200" b="0" u="heavy" spc="-10" dirty="0">
                <a:solidFill>
                  <a:srgbClr val="FFFFFF"/>
                </a:solidFill>
                <a:uFill>
                  <a:solidFill>
                    <a:srgbClr val="FFFFFF"/>
                  </a:solidFill>
                </a:uFill>
                <a:latin typeface="Verdana"/>
                <a:cs typeface="Verdana"/>
                <a:hlinkClick r:id="rId3"/>
              </a:rPr>
              <a:t>University</a:t>
            </a:r>
            <a:r>
              <a:rPr sz="2200" b="0" u="heavy" spc="15" dirty="0">
                <a:solidFill>
                  <a:srgbClr val="FFFFFF"/>
                </a:solidFill>
                <a:uFill>
                  <a:solidFill>
                    <a:srgbClr val="FFFFFF"/>
                  </a:solidFill>
                </a:uFill>
                <a:latin typeface="Verdana"/>
                <a:cs typeface="Verdana"/>
                <a:hlinkClick r:id="rId3"/>
              </a:rPr>
              <a:t> </a:t>
            </a:r>
            <a:r>
              <a:rPr sz="2200" b="0" u="heavy" spc="50" dirty="0">
                <a:solidFill>
                  <a:srgbClr val="FFFFFF"/>
                </a:solidFill>
                <a:uFill>
                  <a:solidFill>
                    <a:srgbClr val="FFFFFF"/>
                  </a:solidFill>
                </a:uFill>
                <a:latin typeface="Verdana"/>
                <a:cs typeface="Verdana"/>
                <a:hlinkClick r:id="rId3"/>
              </a:rPr>
              <a:t>in</a:t>
            </a:r>
            <a:r>
              <a:rPr sz="2200" b="0" u="heavy" spc="-195" dirty="0">
                <a:solidFill>
                  <a:srgbClr val="FFFFFF"/>
                </a:solidFill>
                <a:uFill>
                  <a:solidFill>
                    <a:srgbClr val="FFFFFF"/>
                  </a:solidFill>
                </a:uFill>
                <a:latin typeface="Verdana"/>
                <a:cs typeface="Verdana"/>
                <a:hlinkClick r:id="rId3"/>
              </a:rPr>
              <a:t> </a:t>
            </a:r>
            <a:r>
              <a:rPr sz="2200" b="0" u="heavy" dirty="0">
                <a:solidFill>
                  <a:srgbClr val="FFFFFF"/>
                </a:solidFill>
                <a:uFill>
                  <a:solidFill>
                    <a:srgbClr val="FFFFFF"/>
                  </a:solidFill>
                </a:uFill>
                <a:latin typeface="Verdana"/>
                <a:cs typeface="Verdana"/>
                <a:hlinkClick r:id="rId3"/>
              </a:rPr>
              <a:t>Biolo</a:t>
            </a:r>
            <a:r>
              <a:rPr sz="2200" b="0" dirty="0">
                <a:solidFill>
                  <a:srgbClr val="FFFFFF"/>
                </a:solidFill>
                <a:latin typeface="Verdana"/>
                <a:cs typeface="Verdana"/>
                <a:hlinkClick r:id="rId3"/>
              </a:rPr>
              <a:t>gy</a:t>
            </a:r>
            <a:r>
              <a:rPr sz="2200" b="0" u="heavy" spc="235" dirty="0">
                <a:solidFill>
                  <a:srgbClr val="FFFFFF"/>
                </a:solidFill>
                <a:uFill>
                  <a:solidFill>
                    <a:srgbClr val="FFFFFF"/>
                  </a:solidFill>
                </a:uFill>
                <a:latin typeface="Verdana"/>
                <a:cs typeface="Verdana"/>
                <a:hlinkClick r:id="rId3"/>
              </a:rPr>
              <a:t> </a:t>
            </a:r>
            <a:r>
              <a:rPr sz="2200" b="0" u="heavy" spc="70" dirty="0">
                <a:solidFill>
                  <a:srgbClr val="FFFFFF"/>
                </a:solidFill>
                <a:uFill>
                  <a:solidFill>
                    <a:srgbClr val="FFFFFF"/>
                  </a:solidFill>
                </a:uFill>
                <a:latin typeface="Verdana"/>
                <a:cs typeface="Verdana"/>
                <a:hlinkClick r:id="rId3"/>
              </a:rPr>
              <a:t>and</a:t>
            </a:r>
            <a:r>
              <a:rPr sz="2200" b="0" u="heavy" spc="-195" dirty="0">
                <a:solidFill>
                  <a:srgbClr val="FFFFFF"/>
                </a:solidFill>
                <a:uFill>
                  <a:solidFill>
                    <a:srgbClr val="FFFFFF"/>
                  </a:solidFill>
                </a:uFill>
                <a:latin typeface="Verdana"/>
                <a:cs typeface="Verdana"/>
                <a:hlinkClick r:id="rId3"/>
              </a:rPr>
              <a:t> </a:t>
            </a:r>
            <a:r>
              <a:rPr sz="2200" b="0" u="heavy" spc="-10" dirty="0">
                <a:solidFill>
                  <a:srgbClr val="FFFFFF"/>
                </a:solidFill>
                <a:uFill>
                  <a:solidFill>
                    <a:srgbClr val="FFFFFF"/>
                  </a:solidFill>
                </a:uFill>
                <a:latin typeface="Verdana"/>
                <a:cs typeface="Verdana"/>
                <a:hlinkClick r:id="rId3"/>
              </a:rPr>
              <a:t>Theatre.</a:t>
            </a:r>
            <a:endParaRPr sz="2200">
              <a:latin typeface="Verdana"/>
              <a:cs typeface="Verdana"/>
            </a:endParaRPr>
          </a:p>
        </p:txBody>
      </p:sp>
      <p:pic>
        <p:nvPicPr>
          <p:cNvPr id="8" name="object 8"/>
          <p:cNvPicPr/>
          <p:nvPr/>
        </p:nvPicPr>
        <p:blipFill>
          <a:blip r:embed="rId4" cstate="print"/>
          <a:stretch>
            <a:fillRect/>
          </a:stretch>
        </p:blipFill>
        <p:spPr>
          <a:xfrm>
            <a:off x="16782623" y="292042"/>
            <a:ext cx="1503212" cy="1969726"/>
          </a:xfrm>
          <a:prstGeom prst="rect">
            <a:avLst/>
          </a:prstGeom>
        </p:spPr>
      </p:pic>
      <p:grpSp>
        <p:nvGrpSpPr>
          <p:cNvPr id="9" name="object 9"/>
          <p:cNvGrpSpPr/>
          <p:nvPr/>
        </p:nvGrpSpPr>
        <p:grpSpPr>
          <a:xfrm>
            <a:off x="0" y="2571478"/>
            <a:ext cx="18135600" cy="7715884"/>
            <a:chOff x="0" y="2571478"/>
            <a:chExt cx="18135600" cy="7715884"/>
          </a:xfrm>
        </p:grpSpPr>
        <p:pic>
          <p:nvPicPr>
            <p:cNvPr id="10" name="object 10"/>
            <p:cNvPicPr/>
            <p:nvPr/>
          </p:nvPicPr>
          <p:blipFill>
            <a:blip r:embed="rId5" cstate="print"/>
            <a:stretch>
              <a:fillRect/>
            </a:stretch>
          </p:blipFill>
          <p:spPr>
            <a:xfrm>
              <a:off x="0" y="7003876"/>
              <a:ext cx="1030812" cy="2253599"/>
            </a:xfrm>
            <a:prstGeom prst="rect">
              <a:avLst/>
            </a:prstGeom>
          </p:spPr>
        </p:pic>
        <p:pic>
          <p:nvPicPr>
            <p:cNvPr id="11" name="object 11"/>
            <p:cNvPicPr/>
            <p:nvPr/>
          </p:nvPicPr>
          <p:blipFill>
            <a:blip r:embed="rId6" cstate="print"/>
            <a:stretch>
              <a:fillRect/>
            </a:stretch>
          </p:blipFill>
          <p:spPr>
            <a:xfrm>
              <a:off x="11172657" y="2571478"/>
              <a:ext cx="6362699" cy="6362697"/>
            </a:xfrm>
            <a:prstGeom prst="rect">
              <a:avLst/>
            </a:prstGeom>
          </p:spPr>
        </p:pic>
        <p:pic>
          <p:nvPicPr>
            <p:cNvPr id="12" name="object 12"/>
            <p:cNvPicPr/>
            <p:nvPr/>
          </p:nvPicPr>
          <p:blipFill>
            <a:blip r:embed="rId7" cstate="print"/>
            <a:stretch>
              <a:fillRect/>
            </a:stretch>
          </p:blipFill>
          <p:spPr>
            <a:xfrm>
              <a:off x="16383609" y="8535618"/>
              <a:ext cx="1751380" cy="1751380"/>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12966710" y="0"/>
              <a:ext cx="5321300" cy="10287000"/>
            </a:xfrm>
            <a:custGeom>
              <a:avLst/>
              <a:gdLst/>
              <a:ahLst/>
              <a:cxnLst/>
              <a:rect l="l" t="t" r="r" b="b"/>
              <a:pathLst>
                <a:path w="5321300" h="10287000">
                  <a:moveTo>
                    <a:pt x="5321290" y="10287000"/>
                  </a:moveTo>
                  <a:lnTo>
                    <a:pt x="155641" y="10287000"/>
                  </a:lnTo>
                  <a:lnTo>
                    <a:pt x="142280" y="10274899"/>
                  </a:lnTo>
                  <a:lnTo>
                    <a:pt x="110010" y="10239266"/>
                  </a:lnTo>
                  <a:lnTo>
                    <a:pt x="81614" y="10200909"/>
                  </a:lnTo>
                  <a:lnTo>
                    <a:pt x="57225" y="10160145"/>
                  </a:lnTo>
                  <a:lnTo>
                    <a:pt x="36976" y="10117295"/>
                  </a:lnTo>
                  <a:lnTo>
                    <a:pt x="20996" y="10072675"/>
                  </a:lnTo>
                  <a:lnTo>
                    <a:pt x="9419" y="10026605"/>
                  </a:lnTo>
                  <a:lnTo>
                    <a:pt x="2376" y="9979404"/>
                  </a:lnTo>
                  <a:lnTo>
                    <a:pt x="0" y="9931389"/>
                  </a:lnTo>
                  <a:lnTo>
                    <a:pt x="0" y="355600"/>
                  </a:lnTo>
                  <a:lnTo>
                    <a:pt x="2376" y="307587"/>
                  </a:lnTo>
                  <a:lnTo>
                    <a:pt x="9419" y="260387"/>
                  </a:lnTo>
                  <a:lnTo>
                    <a:pt x="20996" y="214319"/>
                  </a:lnTo>
                  <a:lnTo>
                    <a:pt x="36976" y="169701"/>
                  </a:lnTo>
                  <a:lnTo>
                    <a:pt x="57225" y="126852"/>
                  </a:lnTo>
                  <a:lnTo>
                    <a:pt x="81614" y="86091"/>
                  </a:lnTo>
                  <a:lnTo>
                    <a:pt x="110010" y="47736"/>
                  </a:lnTo>
                  <a:lnTo>
                    <a:pt x="142280" y="12104"/>
                  </a:lnTo>
                  <a:lnTo>
                    <a:pt x="155646" y="0"/>
                  </a:lnTo>
                  <a:lnTo>
                    <a:pt x="5321290" y="0"/>
                  </a:lnTo>
                  <a:lnTo>
                    <a:pt x="5321290" y="10287000"/>
                  </a:lnTo>
                  <a:close/>
                </a:path>
              </a:pathLst>
            </a:custGeom>
            <a:solidFill>
              <a:srgbClr val="004AAC"/>
            </a:solidFill>
          </p:spPr>
          <p:txBody>
            <a:bodyPr wrap="square" lIns="0" tIns="0" rIns="0" bIns="0" rtlCol="0"/>
            <a:lstStyle/>
            <a:p>
              <a:endParaRPr/>
            </a:p>
          </p:txBody>
        </p:sp>
        <p:pic>
          <p:nvPicPr>
            <p:cNvPr id="5" name="object 5"/>
            <p:cNvPicPr/>
            <p:nvPr/>
          </p:nvPicPr>
          <p:blipFill>
            <a:blip r:embed="rId3" cstate="print"/>
            <a:stretch>
              <a:fillRect/>
            </a:stretch>
          </p:blipFill>
          <p:spPr>
            <a:xfrm>
              <a:off x="9975341" y="1264279"/>
              <a:ext cx="7782031" cy="7772400"/>
            </a:xfrm>
            <a:prstGeom prst="rect">
              <a:avLst/>
            </a:prstGeom>
          </p:spPr>
        </p:pic>
        <p:sp>
          <p:nvSpPr>
            <p:cNvPr id="6" name="object 6"/>
            <p:cNvSpPr/>
            <p:nvPr/>
          </p:nvSpPr>
          <p:spPr>
            <a:xfrm>
              <a:off x="9904476" y="1196725"/>
              <a:ext cx="7924165" cy="7912100"/>
            </a:xfrm>
            <a:custGeom>
              <a:avLst/>
              <a:gdLst/>
              <a:ahLst/>
              <a:cxnLst/>
              <a:rect l="l" t="t" r="r" b="b"/>
              <a:pathLst>
                <a:path w="7924165" h="7912100">
                  <a:moveTo>
                    <a:pt x="4298240" y="12700"/>
                  </a:moveTo>
                  <a:lnTo>
                    <a:pt x="3625532" y="12700"/>
                  </a:lnTo>
                  <a:lnTo>
                    <a:pt x="3673136" y="0"/>
                  </a:lnTo>
                  <a:lnTo>
                    <a:pt x="4250634" y="0"/>
                  </a:lnTo>
                  <a:lnTo>
                    <a:pt x="4298240" y="12700"/>
                  </a:lnTo>
                  <a:close/>
                </a:path>
                <a:path w="7924165" h="7912100">
                  <a:moveTo>
                    <a:pt x="4440097" y="25400"/>
                  </a:moveTo>
                  <a:lnTo>
                    <a:pt x="3483678" y="25400"/>
                  </a:lnTo>
                  <a:lnTo>
                    <a:pt x="3530800" y="12700"/>
                  </a:lnTo>
                  <a:lnTo>
                    <a:pt x="4392974" y="12700"/>
                  </a:lnTo>
                  <a:lnTo>
                    <a:pt x="4440097" y="25400"/>
                  </a:lnTo>
                  <a:close/>
                </a:path>
                <a:path w="7924165" h="7912100">
                  <a:moveTo>
                    <a:pt x="4533837" y="38100"/>
                  </a:moveTo>
                  <a:lnTo>
                    <a:pt x="3389940" y="38100"/>
                  </a:lnTo>
                  <a:lnTo>
                    <a:pt x="3436724" y="25400"/>
                  </a:lnTo>
                  <a:lnTo>
                    <a:pt x="4487053" y="25400"/>
                  </a:lnTo>
                  <a:lnTo>
                    <a:pt x="4533837" y="38100"/>
                  </a:lnTo>
                  <a:close/>
                </a:path>
                <a:path w="7924165" h="7912100">
                  <a:moveTo>
                    <a:pt x="4673132" y="63500"/>
                  </a:moveTo>
                  <a:lnTo>
                    <a:pt x="3250648" y="63500"/>
                  </a:lnTo>
                  <a:lnTo>
                    <a:pt x="3343331" y="38100"/>
                  </a:lnTo>
                  <a:lnTo>
                    <a:pt x="4580447" y="38100"/>
                  </a:lnTo>
                  <a:lnTo>
                    <a:pt x="4673132" y="63500"/>
                  </a:lnTo>
                  <a:close/>
                </a:path>
                <a:path w="7924165" h="7912100">
                  <a:moveTo>
                    <a:pt x="4856263" y="101600"/>
                  </a:moveTo>
                  <a:lnTo>
                    <a:pt x="3067521" y="101600"/>
                  </a:lnTo>
                  <a:lnTo>
                    <a:pt x="3204582" y="63500"/>
                  </a:lnTo>
                  <a:lnTo>
                    <a:pt x="4719199" y="63500"/>
                  </a:lnTo>
                  <a:lnTo>
                    <a:pt x="4856263" y="101600"/>
                  </a:lnTo>
                  <a:close/>
                </a:path>
                <a:path w="7924165" h="7912100">
                  <a:moveTo>
                    <a:pt x="4901560" y="7810500"/>
                  </a:moveTo>
                  <a:lnTo>
                    <a:pt x="3022214" y="7810500"/>
                  </a:lnTo>
                  <a:lnTo>
                    <a:pt x="2710950" y="7721600"/>
                  </a:lnTo>
                  <a:lnTo>
                    <a:pt x="2667355" y="7696200"/>
                  </a:lnTo>
                  <a:lnTo>
                    <a:pt x="2537946" y="7658100"/>
                  </a:lnTo>
                  <a:lnTo>
                    <a:pt x="2495281" y="7632700"/>
                  </a:lnTo>
                  <a:lnTo>
                    <a:pt x="2410678" y="7607300"/>
                  </a:lnTo>
                  <a:lnTo>
                    <a:pt x="2368745" y="7581900"/>
                  </a:lnTo>
                  <a:lnTo>
                    <a:pt x="2327064" y="7569200"/>
                  </a:lnTo>
                  <a:lnTo>
                    <a:pt x="2285638" y="7543800"/>
                  </a:lnTo>
                  <a:lnTo>
                    <a:pt x="2244469" y="7531100"/>
                  </a:lnTo>
                  <a:lnTo>
                    <a:pt x="2162918" y="7480300"/>
                  </a:lnTo>
                  <a:lnTo>
                    <a:pt x="2122542" y="7467600"/>
                  </a:lnTo>
                  <a:lnTo>
                    <a:pt x="2042607" y="7416800"/>
                  </a:lnTo>
                  <a:lnTo>
                    <a:pt x="2003054" y="7404100"/>
                  </a:lnTo>
                  <a:lnTo>
                    <a:pt x="1847689" y="7302500"/>
                  </a:lnTo>
                  <a:lnTo>
                    <a:pt x="1734245" y="7226300"/>
                  </a:lnTo>
                  <a:lnTo>
                    <a:pt x="1623542" y="7150100"/>
                  </a:lnTo>
                  <a:lnTo>
                    <a:pt x="1515669" y="7073900"/>
                  </a:lnTo>
                  <a:lnTo>
                    <a:pt x="1480356" y="7048500"/>
                  </a:lnTo>
                  <a:lnTo>
                    <a:pt x="1445371" y="7010400"/>
                  </a:lnTo>
                  <a:lnTo>
                    <a:pt x="1376397" y="6959600"/>
                  </a:lnTo>
                  <a:lnTo>
                    <a:pt x="1342416" y="6921500"/>
                  </a:lnTo>
                  <a:lnTo>
                    <a:pt x="1275480" y="6870700"/>
                  </a:lnTo>
                  <a:lnTo>
                    <a:pt x="1242532" y="6832600"/>
                  </a:lnTo>
                  <a:lnTo>
                    <a:pt x="1209935" y="6807200"/>
                  </a:lnTo>
                  <a:lnTo>
                    <a:pt x="1177694" y="6769100"/>
                  </a:lnTo>
                  <a:lnTo>
                    <a:pt x="1145810" y="6743700"/>
                  </a:lnTo>
                  <a:lnTo>
                    <a:pt x="1114287" y="6705600"/>
                  </a:lnTo>
                  <a:lnTo>
                    <a:pt x="1083129" y="6680200"/>
                  </a:lnTo>
                  <a:lnTo>
                    <a:pt x="1052339" y="6642100"/>
                  </a:lnTo>
                  <a:lnTo>
                    <a:pt x="1021920" y="6604000"/>
                  </a:lnTo>
                  <a:lnTo>
                    <a:pt x="991876" y="6578600"/>
                  </a:lnTo>
                  <a:lnTo>
                    <a:pt x="962210" y="6540500"/>
                  </a:lnTo>
                  <a:lnTo>
                    <a:pt x="932925" y="6502400"/>
                  </a:lnTo>
                  <a:lnTo>
                    <a:pt x="904024" y="6477000"/>
                  </a:lnTo>
                  <a:lnTo>
                    <a:pt x="875512" y="6438900"/>
                  </a:lnTo>
                  <a:lnTo>
                    <a:pt x="847391" y="6400800"/>
                  </a:lnTo>
                  <a:lnTo>
                    <a:pt x="819665" y="6362700"/>
                  </a:lnTo>
                  <a:lnTo>
                    <a:pt x="792337" y="6337300"/>
                  </a:lnTo>
                  <a:lnTo>
                    <a:pt x="765410" y="6299200"/>
                  </a:lnTo>
                  <a:lnTo>
                    <a:pt x="738888" y="6261100"/>
                  </a:lnTo>
                  <a:lnTo>
                    <a:pt x="712774" y="6223000"/>
                  </a:lnTo>
                  <a:lnTo>
                    <a:pt x="687072" y="6184900"/>
                  </a:lnTo>
                  <a:lnTo>
                    <a:pt x="661784" y="6146800"/>
                  </a:lnTo>
                  <a:lnTo>
                    <a:pt x="636914" y="6108700"/>
                  </a:lnTo>
                  <a:lnTo>
                    <a:pt x="612466" y="6070600"/>
                  </a:lnTo>
                  <a:lnTo>
                    <a:pt x="588442" y="6032500"/>
                  </a:lnTo>
                  <a:lnTo>
                    <a:pt x="564846" y="5994400"/>
                  </a:lnTo>
                  <a:lnTo>
                    <a:pt x="541682" y="5956300"/>
                  </a:lnTo>
                  <a:lnTo>
                    <a:pt x="518953" y="5918200"/>
                  </a:lnTo>
                  <a:lnTo>
                    <a:pt x="496662" y="5880100"/>
                  </a:lnTo>
                  <a:lnTo>
                    <a:pt x="474812" y="5842000"/>
                  </a:lnTo>
                  <a:lnTo>
                    <a:pt x="453407" y="5791200"/>
                  </a:lnTo>
                  <a:lnTo>
                    <a:pt x="432450" y="5753100"/>
                  </a:lnTo>
                  <a:lnTo>
                    <a:pt x="411945" y="5715000"/>
                  </a:lnTo>
                  <a:lnTo>
                    <a:pt x="391894" y="5676900"/>
                  </a:lnTo>
                  <a:lnTo>
                    <a:pt x="372302" y="5638800"/>
                  </a:lnTo>
                  <a:lnTo>
                    <a:pt x="353171" y="5588000"/>
                  </a:lnTo>
                  <a:lnTo>
                    <a:pt x="334505" y="5549900"/>
                  </a:lnTo>
                  <a:lnTo>
                    <a:pt x="316307" y="5511800"/>
                  </a:lnTo>
                  <a:lnTo>
                    <a:pt x="298580" y="5461000"/>
                  </a:lnTo>
                  <a:lnTo>
                    <a:pt x="281329" y="5422900"/>
                  </a:lnTo>
                  <a:lnTo>
                    <a:pt x="264556" y="5384800"/>
                  </a:lnTo>
                  <a:lnTo>
                    <a:pt x="248264" y="5334000"/>
                  </a:lnTo>
                  <a:lnTo>
                    <a:pt x="232457" y="5295900"/>
                  </a:lnTo>
                  <a:lnTo>
                    <a:pt x="217138" y="5245100"/>
                  </a:lnTo>
                  <a:lnTo>
                    <a:pt x="202311" y="5207000"/>
                  </a:lnTo>
                  <a:lnTo>
                    <a:pt x="187979" y="5168900"/>
                  </a:lnTo>
                  <a:lnTo>
                    <a:pt x="174145" y="5118100"/>
                  </a:lnTo>
                  <a:lnTo>
                    <a:pt x="160813" y="5080000"/>
                  </a:lnTo>
                  <a:lnTo>
                    <a:pt x="147986" y="5029200"/>
                  </a:lnTo>
                  <a:lnTo>
                    <a:pt x="135666" y="4991100"/>
                  </a:lnTo>
                  <a:lnTo>
                    <a:pt x="123859" y="4940300"/>
                  </a:lnTo>
                  <a:lnTo>
                    <a:pt x="112566" y="4902200"/>
                  </a:lnTo>
                  <a:lnTo>
                    <a:pt x="101792" y="4851400"/>
                  </a:lnTo>
                  <a:lnTo>
                    <a:pt x="91539" y="4800600"/>
                  </a:lnTo>
                  <a:lnTo>
                    <a:pt x="81812" y="4762500"/>
                  </a:lnTo>
                  <a:lnTo>
                    <a:pt x="72612" y="4711700"/>
                  </a:lnTo>
                  <a:lnTo>
                    <a:pt x="63945" y="4673600"/>
                  </a:lnTo>
                  <a:lnTo>
                    <a:pt x="55812" y="4622800"/>
                  </a:lnTo>
                  <a:lnTo>
                    <a:pt x="48218" y="4572000"/>
                  </a:lnTo>
                  <a:lnTo>
                    <a:pt x="41165" y="4533900"/>
                  </a:lnTo>
                  <a:lnTo>
                    <a:pt x="34657" y="4483100"/>
                  </a:lnTo>
                  <a:lnTo>
                    <a:pt x="28698" y="4432300"/>
                  </a:lnTo>
                  <a:lnTo>
                    <a:pt x="23290" y="4381500"/>
                  </a:lnTo>
                  <a:lnTo>
                    <a:pt x="18438" y="4343400"/>
                  </a:lnTo>
                  <a:lnTo>
                    <a:pt x="14144" y="4292600"/>
                  </a:lnTo>
                  <a:lnTo>
                    <a:pt x="10411" y="4241800"/>
                  </a:lnTo>
                  <a:lnTo>
                    <a:pt x="7244" y="4203700"/>
                  </a:lnTo>
                  <a:lnTo>
                    <a:pt x="4645" y="4152900"/>
                  </a:lnTo>
                  <a:lnTo>
                    <a:pt x="2617" y="4102100"/>
                  </a:lnTo>
                  <a:lnTo>
                    <a:pt x="1165" y="4051300"/>
                  </a:lnTo>
                  <a:lnTo>
                    <a:pt x="291" y="4000500"/>
                  </a:lnTo>
                  <a:lnTo>
                    <a:pt x="0" y="3962400"/>
                  </a:lnTo>
                  <a:lnTo>
                    <a:pt x="292" y="3911600"/>
                  </a:lnTo>
                  <a:lnTo>
                    <a:pt x="1165" y="3860800"/>
                  </a:lnTo>
                  <a:lnTo>
                    <a:pt x="2617" y="3810000"/>
                  </a:lnTo>
                  <a:lnTo>
                    <a:pt x="4645" y="3759200"/>
                  </a:lnTo>
                  <a:lnTo>
                    <a:pt x="7244" y="3721100"/>
                  </a:lnTo>
                  <a:lnTo>
                    <a:pt x="10411" y="3670300"/>
                  </a:lnTo>
                  <a:lnTo>
                    <a:pt x="14144" y="3619500"/>
                  </a:lnTo>
                  <a:lnTo>
                    <a:pt x="18438" y="3568700"/>
                  </a:lnTo>
                  <a:lnTo>
                    <a:pt x="23291" y="3530600"/>
                  </a:lnTo>
                  <a:lnTo>
                    <a:pt x="28698" y="3479800"/>
                  </a:lnTo>
                  <a:lnTo>
                    <a:pt x="34658" y="3429000"/>
                  </a:lnTo>
                  <a:lnTo>
                    <a:pt x="41166" y="3390900"/>
                  </a:lnTo>
                  <a:lnTo>
                    <a:pt x="48218" y="3340100"/>
                  </a:lnTo>
                  <a:lnTo>
                    <a:pt x="55813" y="3289300"/>
                  </a:lnTo>
                  <a:lnTo>
                    <a:pt x="63946" y="3251200"/>
                  </a:lnTo>
                  <a:lnTo>
                    <a:pt x="72614" y="3200400"/>
                  </a:lnTo>
                  <a:lnTo>
                    <a:pt x="81813" y="3149600"/>
                  </a:lnTo>
                  <a:lnTo>
                    <a:pt x="91541" y="3111500"/>
                  </a:lnTo>
                  <a:lnTo>
                    <a:pt x="101794" y="3060700"/>
                  </a:lnTo>
                  <a:lnTo>
                    <a:pt x="112568" y="3022600"/>
                  </a:lnTo>
                  <a:lnTo>
                    <a:pt x="123861" y="2971800"/>
                  </a:lnTo>
                  <a:lnTo>
                    <a:pt x="135668" y="2921000"/>
                  </a:lnTo>
                  <a:lnTo>
                    <a:pt x="147988" y="2882900"/>
                  </a:lnTo>
                  <a:lnTo>
                    <a:pt x="160815" y="2832100"/>
                  </a:lnTo>
                  <a:lnTo>
                    <a:pt x="174148" y="2794000"/>
                  </a:lnTo>
                  <a:lnTo>
                    <a:pt x="187982" y="2743200"/>
                  </a:lnTo>
                  <a:lnTo>
                    <a:pt x="202314" y="2705100"/>
                  </a:lnTo>
                  <a:lnTo>
                    <a:pt x="217142" y="2667000"/>
                  </a:lnTo>
                  <a:lnTo>
                    <a:pt x="232460" y="2616200"/>
                  </a:lnTo>
                  <a:lnTo>
                    <a:pt x="248267" y="2578100"/>
                  </a:lnTo>
                  <a:lnTo>
                    <a:pt x="264559" y="2527300"/>
                  </a:lnTo>
                  <a:lnTo>
                    <a:pt x="281333" y="2489200"/>
                  </a:lnTo>
                  <a:lnTo>
                    <a:pt x="298585" y="2451100"/>
                  </a:lnTo>
                  <a:lnTo>
                    <a:pt x="316311" y="2400300"/>
                  </a:lnTo>
                  <a:lnTo>
                    <a:pt x="334509" y="2362200"/>
                  </a:lnTo>
                  <a:lnTo>
                    <a:pt x="353175" y="2324100"/>
                  </a:lnTo>
                  <a:lnTo>
                    <a:pt x="372307" y="2286000"/>
                  </a:lnTo>
                  <a:lnTo>
                    <a:pt x="391899" y="2235200"/>
                  </a:lnTo>
                  <a:lnTo>
                    <a:pt x="411950" y="2197100"/>
                  </a:lnTo>
                  <a:lnTo>
                    <a:pt x="432456" y="2159000"/>
                  </a:lnTo>
                  <a:lnTo>
                    <a:pt x="453413" y="2120900"/>
                  </a:lnTo>
                  <a:lnTo>
                    <a:pt x="474818" y="2082800"/>
                  </a:lnTo>
                  <a:lnTo>
                    <a:pt x="496668" y="2032000"/>
                  </a:lnTo>
                  <a:lnTo>
                    <a:pt x="518959" y="1993900"/>
                  </a:lnTo>
                  <a:lnTo>
                    <a:pt x="541689" y="1955800"/>
                  </a:lnTo>
                  <a:lnTo>
                    <a:pt x="564853" y="1917700"/>
                  </a:lnTo>
                  <a:lnTo>
                    <a:pt x="588449" y="1879600"/>
                  </a:lnTo>
                  <a:lnTo>
                    <a:pt x="612473" y="1841500"/>
                  </a:lnTo>
                  <a:lnTo>
                    <a:pt x="636922" y="1803400"/>
                  </a:lnTo>
                  <a:lnTo>
                    <a:pt x="661792" y="1765300"/>
                  </a:lnTo>
                  <a:lnTo>
                    <a:pt x="687080" y="1727200"/>
                  </a:lnTo>
                  <a:lnTo>
                    <a:pt x="712783" y="1689100"/>
                  </a:lnTo>
                  <a:lnTo>
                    <a:pt x="738897" y="1651000"/>
                  </a:lnTo>
                  <a:lnTo>
                    <a:pt x="765419" y="1612900"/>
                  </a:lnTo>
                  <a:lnTo>
                    <a:pt x="792346" y="1587500"/>
                  </a:lnTo>
                  <a:lnTo>
                    <a:pt x="819674" y="1549400"/>
                  </a:lnTo>
                  <a:lnTo>
                    <a:pt x="847401" y="1511300"/>
                  </a:lnTo>
                  <a:lnTo>
                    <a:pt x="875522" y="1473200"/>
                  </a:lnTo>
                  <a:lnTo>
                    <a:pt x="904034" y="1435100"/>
                  </a:lnTo>
                  <a:lnTo>
                    <a:pt x="932935" y="1409700"/>
                  </a:lnTo>
                  <a:lnTo>
                    <a:pt x="962220" y="1371600"/>
                  </a:lnTo>
                  <a:lnTo>
                    <a:pt x="991886" y="1333500"/>
                  </a:lnTo>
                  <a:lnTo>
                    <a:pt x="1021931" y="1308100"/>
                  </a:lnTo>
                  <a:lnTo>
                    <a:pt x="1052350" y="1270000"/>
                  </a:lnTo>
                  <a:lnTo>
                    <a:pt x="1083140" y="1231900"/>
                  </a:lnTo>
                  <a:lnTo>
                    <a:pt x="1114298" y="1206500"/>
                  </a:lnTo>
                  <a:lnTo>
                    <a:pt x="1145821" y="1168400"/>
                  </a:lnTo>
                  <a:lnTo>
                    <a:pt x="1177705" y="1143000"/>
                  </a:lnTo>
                  <a:lnTo>
                    <a:pt x="1209947" y="1104900"/>
                  </a:lnTo>
                  <a:lnTo>
                    <a:pt x="1242544" y="1079500"/>
                  </a:lnTo>
                  <a:lnTo>
                    <a:pt x="1275492" y="1041400"/>
                  </a:lnTo>
                  <a:lnTo>
                    <a:pt x="1342428" y="990600"/>
                  </a:lnTo>
                  <a:lnTo>
                    <a:pt x="1376410" y="952500"/>
                  </a:lnTo>
                  <a:lnTo>
                    <a:pt x="1445383" y="901700"/>
                  </a:lnTo>
                  <a:lnTo>
                    <a:pt x="1480368" y="876300"/>
                  </a:lnTo>
                  <a:lnTo>
                    <a:pt x="1515682" y="838200"/>
                  </a:lnTo>
                  <a:lnTo>
                    <a:pt x="1623555" y="762000"/>
                  </a:lnTo>
                  <a:lnTo>
                    <a:pt x="1734259" y="685800"/>
                  </a:lnTo>
                  <a:lnTo>
                    <a:pt x="1847703" y="609600"/>
                  </a:lnTo>
                  <a:lnTo>
                    <a:pt x="2003068" y="508000"/>
                  </a:lnTo>
                  <a:lnTo>
                    <a:pt x="2042620" y="495300"/>
                  </a:lnTo>
                  <a:lnTo>
                    <a:pt x="2122555" y="444500"/>
                  </a:lnTo>
                  <a:lnTo>
                    <a:pt x="2162931" y="431800"/>
                  </a:lnTo>
                  <a:lnTo>
                    <a:pt x="2244482" y="381000"/>
                  </a:lnTo>
                  <a:lnTo>
                    <a:pt x="2285651" y="368300"/>
                  </a:lnTo>
                  <a:lnTo>
                    <a:pt x="2327078" y="342900"/>
                  </a:lnTo>
                  <a:lnTo>
                    <a:pt x="2368758" y="330200"/>
                  </a:lnTo>
                  <a:lnTo>
                    <a:pt x="2410690" y="304800"/>
                  </a:lnTo>
                  <a:lnTo>
                    <a:pt x="2495294" y="279400"/>
                  </a:lnTo>
                  <a:lnTo>
                    <a:pt x="2537959" y="254000"/>
                  </a:lnTo>
                  <a:lnTo>
                    <a:pt x="2710962" y="203200"/>
                  </a:lnTo>
                  <a:lnTo>
                    <a:pt x="2754782" y="177800"/>
                  </a:lnTo>
                  <a:lnTo>
                    <a:pt x="3022224" y="101600"/>
                  </a:lnTo>
                  <a:lnTo>
                    <a:pt x="4901560" y="101600"/>
                  </a:lnTo>
                  <a:lnTo>
                    <a:pt x="5036233" y="139700"/>
                  </a:lnTo>
                  <a:lnTo>
                    <a:pt x="3770197" y="139700"/>
                  </a:lnTo>
                  <a:lnTo>
                    <a:pt x="3722645" y="152400"/>
                  </a:lnTo>
                  <a:lnTo>
                    <a:pt x="3580934" y="152400"/>
                  </a:lnTo>
                  <a:lnTo>
                    <a:pt x="3534022" y="165100"/>
                  </a:lnTo>
                  <a:lnTo>
                    <a:pt x="3487280" y="165100"/>
                  </a:lnTo>
                  <a:lnTo>
                    <a:pt x="3440710" y="177800"/>
                  </a:lnTo>
                  <a:lnTo>
                    <a:pt x="3394316" y="177800"/>
                  </a:lnTo>
                  <a:lnTo>
                    <a:pt x="3348102" y="190500"/>
                  </a:lnTo>
                  <a:lnTo>
                    <a:pt x="3302071" y="190500"/>
                  </a:lnTo>
                  <a:lnTo>
                    <a:pt x="3165110" y="228600"/>
                  </a:lnTo>
                  <a:lnTo>
                    <a:pt x="3119846" y="228600"/>
                  </a:lnTo>
                  <a:lnTo>
                    <a:pt x="2678822" y="355600"/>
                  </a:lnTo>
                  <a:lnTo>
                    <a:pt x="2635958" y="381000"/>
                  </a:lnTo>
                  <a:lnTo>
                    <a:pt x="2550953" y="406400"/>
                  </a:lnTo>
                  <a:lnTo>
                    <a:pt x="2508819" y="431800"/>
                  </a:lnTo>
                  <a:lnTo>
                    <a:pt x="2425303" y="457200"/>
                  </a:lnTo>
                  <a:lnTo>
                    <a:pt x="2383929" y="482600"/>
                  </a:lnTo>
                  <a:lnTo>
                    <a:pt x="2342815" y="495300"/>
                  </a:lnTo>
                  <a:lnTo>
                    <a:pt x="2301965" y="520700"/>
                  </a:lnTo>
                  <a:lnTo>
                    <a:pt x="2261383" y="533400"/>
                  </a:lnTo>
                  <a:lnTo>
                    <a:pt x="2181036" y="584200"/>
                  </a:lnTo>
                  <a:lnTo>
                    <a:pt x="2141278" y="596900"/>
                  </a:lnTo>
                  <a:lnTo>
                    <a:pt x="2023707" y="673100"/>
                  </a:lnTo>
                  <a:lnTo>
                    <a:pt x="1985097" y="685800"/>
                  </a:lnTo>
                  <a:lnTo>
                    <a:pt x="1871054" y="762000"/>
                  </a:lnTo>
                  <a:lnTo>
                    <a:pt x="1759769" y="838200"/>
                  </a:lnTo>
                  <a:lnTo>
                    <a:pt x="1651335" y="914400"/>
                  </a:lnTo>
                  <a:lnTo>
                    <a:pt x="1615841" y="952500"/>
                  </a:lnTo>
                  <a:lnTo>
                    <a:pt x="1580677" y="977900"/>
                  </a:lnTo>
                  <a:lnTo>
                    <a:pt x="1511358" y="1028700"/>
                  </a:lnTo>
                  <a:lnTo>
                    <a:pt x="1477209" y="1066800"/>
                  </a:lnTo>
                  <a:lnTo>
                    <a:pt x="1409949" y="1117600"/>
                  </a:lnTo>
                  <a:lnTo>
                    <a:pt x="1376845" y="1155700"/>
                  </a:lnTo>
                  <a:lnTo>
                    <a:pt x="1311709" y="1206500"/>
                  </a:lnTo>
                  <a:lnTo>
                    <a:pt x="1279683" y="1244600"/>
                  </a:lnTo>
                  <a:lnTo>
                    <a:pt x="1248023" y="1270000"/>
                  </a:lnTo>
                  <a:lnTo>
                    <a:pt x="1216733" y="1308100"/>
                  </a:lnTo>
                  <a:lnTo>
                    <a:pt x="1185816" y="1333500"/>
                  </a:lnTo>
                  <a:lnTo>
                    <a:pt x="1155276" y="1371600"/>
                  </a:lnTo>
                  <a:lnTo>
                    <a:pt x="1125117" y="1409700"/>
                  </a:lnTo>
                  <a:lnTo>
                    <a:pt x="1095341" y="1435100"/>
                  </a:lnTo>
                  <a:lnTo>
                    <a:pt x="1065953" y="1473200"/>
                  </a:lnTo>
                  <a:lnTo>
                    <a:pt x="1036955" y="1511300"/>
                  </a:lnTo>
                  <a:lnTo>
                    <a:pt x="1008352" y="1536700"/>
                  </a:lnTo>
                  <a:lnTo>
                    <a:pt x="980147" y="1574800"/>
                  </a:lnTo>
                  <a:lnTo>
                    <a:pt x="952343" y="1612900"/>
                  </a:lnTo>
                  <a:lnTo>
                    <a:pt x="924944" y="1651000"/>
                  </a:lnTo>
                  <a:lnTo>
                    <a:pt x="897954" y="1676400"/>
                  </a:lnTo>
                  <a:lnTo>
                    <a:pt x="871375" y="1714500"/>
                  </a:lnTo>
                  <a:lnTo>
                    <a:pt x="845212" y="1752600"/>
                  </a:lnTo>
                  <a:lnTo>
                    <a:pt x="819469" y="1790700"/>
                  </a:lnTo>
                  <a:lnTo>
                    <a:pt x="794148" y="1828800"/>
                  </a:lnTo>
                  <a:lnTo>
                    <a:pt x="769252" y="1866900"/>
                  </a:lnTo>
                  <a:lnTo>
                    <a:pt x="744787" y="1905000"/>
                  </a:lnTo>
                  <a:lnTo>
                    <a:pt x="720755" y="1943100"/>
                  </a:lnTo>
                  <a:lnTo>
                    <a:pt x="697159" y="1981200"/>
                  </a:lnTo>
                  <a:lnTo>
                    <a:pt x="674004" y="2019300"/>
                  </a:lnTo>
                  <a:lnTo>
                    <a:pt x="651292" y="2057400"/>
                  </a:lnTo>
                  <a:lnTo>
                    <a:pt x="629028" y="2095500"/>
                  </a:lnTo>
                  <a:lnTo>
                    <a:pt x="607214" y="2133600"/>
                  </a:lnTo>
                  <a:lnTo>
                    <a:pt x="585855" y="2171700"/>
                  </a:lnTo>
                  <a:lnTo>
                    <a:pt x="564953" y="2209800"/>
                  </a:lnTo>
                  <a:lnTo>
                    <a:pt x="544513" y="2260600"/>
                  </a:lnTo>
                  <a:lnTo>
                    <a:pt x="524538" y="2298700"/>
                  </a:lnTo>
                  <a:lnTo>
                    <a:pt x="505031" y="2336800"/>
                  </a:lnTo>
                  <a:lnTo>
                    <a:pt x="485996" y="2374900"/>
                  </a:lnTo>
                  <a:lnTo>
                    <a:pt x="467436" y="2425700"/>
                  </a:lnTo>
                  <a:lnTo>
                    <a:pt x="449355" y="2463800"/>
                  </a:lnTo>
                  <a:lnTo>
                    <a:pt x="431757" y="2501900"/>
                  </a:lnTo>
                  <a:lnTo>
                    <a:pt x="414645" y="2540000"/>
                  </a:lnTo>
                  <a:lnTo>
                    <a:pt x="398022" y="2590800"/>
                  </a:lnTo>
                  <a:lnTo>
                    <a:pt x="381893" y="2628900"/>
                  </a:lnTo>
                  <a:lnTo>
                    <a:pt x="366260" y="2679700"/>
                  </a:lnTo>
                  <a:lnTo>
                    <a:pt x="351127" y="2717800"/>
                  </a:lnTo>
                  <a:lnTo>
                    <a:pt x="336497" y="2755900"/>
                  </a:lnTo>
                  <a:lnTo>
                    <a:pt x="322375" y="2806700"/>
                  </a:lnTo>
                  <a:lnTo>
                    <a:pt x="308763" y="2844800"/>
                  </a:lnTo>
                  <a:lnTo>
                    <a:pt x="295666" y="2895600"/>
                  </a:lnTo>
                  <a:lnTo>
                    <a:pt x="283086" y="2933700"/>
                  </a:lnTo>
                  <a:lnTo>
                    <a:pt x="271028" y="2984500"/>
                  </a:lnTo>
                  <a:lnTo>
                    <a:pt x="259494" y="3022600"/>
                  </a:lnTo>
                  <a:lnTo>
                    <a:pt x="248489" y="3073400"/>
                  </a:lnTo>
                  <a:lnTo>
                    <a:pt x="238015" y="3111500"/>
                  </a:lnTo>
                  <a:lnTo>
                    <a:pt x="228077" y="3162300"/>
                  </a:lnTo>
                  <a:lnTo>
                    <a:pt x="218678" y="3200400"/>
                  </a:lnTo>
                  <a:lnTo>
                    <a:pt x="209820" y="3251200"/>
                  </a:lnTo>
                  <a:lnTo>
                    <a:pt x="201509" y="3302000"/>
                  </a:lnTo>
                  <a:lnTo>
                    <a:pt x="193747" y="3340100"/>
                  </a:lnTo>
                  <a:lnTo>
                    <a:pt x="186539" y="3390900"/>
                  </a:lnTo>
                  <a:lnTo>
                    <a:pt x="179886" y="3441700"/>
                  </a:lnTo>
                  <a:lnTo>
                    <a:pt x="173794" y="3479800"/>
                  </a:lnTo>
                  <a:lnTo>
                    <a:pt x="168265" y="3530600"/>
                  </a:lnTo>
                  <a:lnTo>
                    <a:pt x="163303" y="3581400"/>
                  </a:lnTo>
                  <a:lnTo>
                    <a:pt x="158912" y="3619500"/>
                  </a:lnTo>
                  <a:lnTo>
                    <a:pt x="155095" y="3670300"/>
                  </a:lnTo>
                  <a:lnTo>
                    <a:pt x="151855" y="3721100"/>
                  </a:lnTo>
                  <a:lnTo>
                    <a:pt x="149197" y="3759200"/>
                  </a:lnTo>
                  <a:lnTo>
                    <a:pt x="147123" y="3810000"/>
                  </a:lnTo>
                  <a:lnTo>
                    <a:pt x="145637" y="3860800"/>
                  </a:lnTo>
                  <a:lnTo>
                    <a:pt x="144743" y="3911600"/>
                  </a:lnTo>
                  <a:lnTo>
                    <a:pt x="144444" y="3962400"/>
                  </a:lnTo>
                  <a:lnTo>
                    <a:pt x="144743" y="4000500"/>
                  </a:lnTo>
                  <a:lnTo>
                    <a:pt x="145637" y="4051300"/>
                  </a:lnTo>
                  <a:lnTo>
                    <a:pt x="147123" y="4102100"/>
                  </a:lnTo>
                  <a:lnTo>
                    <a:pt x="149197" y="4152900"/>
                  </a:lnTo>
                  <a:lnTo>
                    <a:pt x="151855" y="4191000"/>
                  </a:lnTo>
                  <a:lnTo>
                    <a:pt x="155095" y="4241800"/>
                  </a:lnTo>
                  <a:lnTo>
                    <a:pt x="158912" y="4292600"/>
                  </a:lnTo>
                  <a:lnTo>
                    <a:pt x="163303" y="4343400"/>
                  </a:lnTo>
                  <a:lnTo>
                    <a:pt x="168265" y="4381500"/>
                  </a:lnTo>
                  <a:lnTo>
                    <a:pt x="173794" y="4432300"/>
                  </a:lnTo>
                  <a:lnTo>
                    <a:pt x="179886" y="4483100"/>
                  </a:lnTo>
                  <a:lnTo>
                    <a:pt x="186539" y="4521200"/>
                  </a:lnTo>
                  <a:lnTo>
                    <a:pt x="193747" y="4572000"/>
                  </a:lnTo>
                  <a:lnTo>
                    <a:pt x="201509" y="4610100"/>
                  </a:lnTo>
                  <a:lnTo>
                    <a:pt x="209820" y="4660900"/>
                  </a:lnTo>
                  <a:lnTo>
                    <a:pt x="218678" y="4711700"/>
                  </a:lnTo>
                  <a:lnTo>
                    <a:pt x="228077" y="4749800"/>
                  </a:lnTo>
                  <a:lnTo>
                    <a:pt x="238015" y="4800600"/>
                  </a:lnTo>
                  <a:lnTo>
                    <a:pt x="248489" y="4838700"/>
                  </a:lnTo>
                  <a:lnTo>
                    <a:pt x="259494" y="4889500"/>
                  </a:lnTo>
                  <a:lnTo>
                    <a:pt x="271028" y="4927600"/>
                  </a:lnTo>
                  <a:lnTo>
                    <a:pt x="283086" y="4978400"/>
                  </a:lnTo>
                  <a:lnTo>
                    <a:pt x="295666" y="5016500"/>
                  </a:lnTo>
                  <a:lnTo>
                    <a:pt x="308763" y="5067300"/>
                  </a:lnTo>
                  <a:lnTo>
                    <a:pt x="322375" y="5105400"/>
                  </a:lnTo>
                  <a:lnTo>
                    <a:pt x="336497" y="5156200"/>
                  </a:lnTo>
                  <a:lnTo>
                    <a:pt x="351127" y="5194300"/>
                  </a:lnTo>
                  <a:lnTo>
                    <a:pt x="366260" y="5245100"/>
                  </a:lnTo>
                  <a:lnTo>
                    <a:pt x="381893" y="5283200"/>
                  </a:lnTo>
                  <a:lnTo>
                    <a:pt x="398022" y="5321300"/>
                  </a:lnTo>
                  <a:lnTo>
                    <a:pt x="414645" y="5372100"/>
                  </a:lnTo>
                  <a:lnTo>
                    <a:pt x="431757" y="5410200"/>
                  </a:lnTo>
                  <a:lnTo>
                    <a:pt x="449355" y="5448300"/>
                  </a:lnTo>
                  <a:lnTo>
                    <a:pt x="467436" y="5499100"/>
                  </a:lnTo>
                  <a:lnTo>
                    <a:pt x="485996" y="5537200"/>
                  </a:lnTo>
                  <a:lnTo>
                    <a:pt x="505031" y="5575300"/>
                  </a:lnTo>
                  <a:lnTo>
                    <a:pt x="524538" y="5613400"/>
                  </a:lnTo>
                  <a:lnTo>
                    <a:pt x="544513" y="5651500"/>
                  </a:lnTo>
                  <a:lnTo>
                    <a:pt x="564953" y="5702300"/>
                  </a:lnTo>
                  <a:lnTo>
                    <a:pt x="585855" y="5740400"/>
                  </a:lnTo>
                  <a:lnTo>
                    <a:pt x="607214" y="5778500"/>
                  </a:lnTo>
                  <a:lnTo>
                    <a:pt x="629028" y="5816600"/>
                  </a:lnTo>
                  <a:lnTo>
                    <a:pt x="651292" y="5854700"/>
                  </a:lnTo>
                  <a:lnTo>
                    <a:pt x="674004" y="5892800"/>
                  </a:lnTo>
                  <a:lnTo>
                    <a:pt x="697159" y="5930900"/>
                  </a:lnTo>
                  <a:lnTo>
                    <a:pt x="720755" y="5969000"/>
                  </a:lnTo>
                  <a:lnTo>
                    <a:pt x="744787" y="6007100"/>
                  </a:lnTo>
                  <a:lnTo>
                    <a:pt x="769252" y="6045200"/>
                  </a:lnTo>
                  <a:lnTo>
                    <a:pt x="794148" y="6083300"/>
                  </a:lnTo>
                  <a:lnTo>
                    <a:pt x="819469" y="6121400"/>
                  </a:lnTo>
                  <a:lnTo>
                    <a:pt x="845212" y="6159500"/>
                  </a:lnTo>
                  <a:lnTo>
                    <a:pt x="871375" y="6197600"/>
                  </a:lnTo>
                  <a:lnTo>
                    <a:pt x="897954" y="6235700"/>
                  </a:lnTo>
                  <a:lnTo>
                    <a:pt x="924944" y="6261100"/>
                  </a:lnTo>
                  <a:lnTo>
                    <a:pt x="952343" y="6299200"/>
                  </a:lnTo>
                  <a:lnTo>
                    <a:pt x="980147" y="6337300"/>
                  </a:lnTo>
                  <a:lnTo>
                    <a:pt x="1008352" y="6375400"/>
                  </a:lnTo>
                  <a:lnTo>
                    <a:pt x="1036955" y="6413500"/>
                  </a:lnTo>
                  <a:lnTo>
                    <a:pt x="1065953" y="6438900"/>
                  </a:lnTo>
                  <a:lnTo>
                    <a:pt x="1095341" y="6477000"/>
                  </a:lnTo>
                  <a:lnTo>
                    <a:pt x="1125117" y="6502400"/>
                  </a:lnTo>
                  <a:lnTo>
                    <a:pt x="1155276" y="6540500"/>
                  </a:lnTo>
                  <a:lnTo>
                    <a:pt x="1185816" y="6578600"/>
                  </a:lnTo>
                  <a:lnTo>
                    <a:pt x="1216733" y="6604000"/>
                  </a:lnTo>
                  <a:lnTo>
                    <a:pt x="1248023" y="6642100"/>
                  </a:lnTo>
                  <a:lnTo>
                    <a:pt x="1279683" y="6667500"/>
                  </a:lnTo>
                  <a:lnTo>
                    <a:pt x="1311709" y="6705600"/>
                  </a:lnTo>
                  <a:lnTo>
                    <a:pt x="1344097" y="6731000"/>
                  </a:lnTo>
                  <a:lnTo>
                    <a:pt x="1376845" y="6769100"/>
                  </a:lnTo>
                  <a:lnTo>
                    <a:pt x="1443404" y="6819900"/>
                  </a:lnTo>
                  <a:lnTo>
                    <a:pt x="1477209" y="6858000"/>
                  </a:lnTo>
                  <a:lnTo>
                    <a:pt x="1511358" y="6883400"/>
                  </a:lnTo>
                  <a:lnTo>
                    <a:pt x="1580677" y="6934200"/>
                  </a:lnTo>
                  <a:lnTo>
                    <a:pt x="1615841" y="6972300"/>
                  </a:lnTo>
                  <a:lnTo>
                    <a:pt x="1651335" y="6997700"/>
                  </a:lnTo>
                  <a:lnTo>
                    <a:pt x="1759769" y="7073900"/>
                  </a:lnTo>
                  <a:lnTo>
                    <a:pt x="1871054" y="7150100"/>
                  </a:lnTo>
                  <a:lnTo>
                    <a:pt x="1985097" y="7226300"/>
                  </a:lnTo>
                  <a:lnTo>
                    <a:pt x="2023707" y="7239000"/>
                  </a:lnTo>
                  <a:lnTo>
                    <a:pt x="2141278" y="7315200"/>
                  </a:lnTo>
                  <a:lnTo>
                    <a:pt x="2181036" y="7327900"/>
                  </a:lnTo>
                  <a:lnTo>
                    <a:pt x="2261383" y="7378700"/>
                  </a:lnTo>
                  <a:lnTo>
                    <a:pt x="2301965" y="7391400"/>
                  </a:lnTo>
                  <a:lnTo>
                    <a:pt x="2342815" y="7416800"/>
                  </a:lnTo>
                  <a:lnTo>
                    <a:pt x="2383929" y="7429500"/>
                  </a:lnTo>
                  <a:lnTo>
                    <a:pt x="2425303" y="7454900"/>
                  </a:lnTo>
                  <a:lnTo>
                    <a:pt x="2466934" y="7467600"/>
                  </a:lnTo>
                  <a:lnTo>
                    <a:pt x="2508819" y="7493000"/>
                  </a:lnTo>
                  <a:lnTo>
                    <a:pt x="2635958" y="7531100"/>
                  </a:lnTo>
                  <a:lnTo>
                    <a:pt x="2678822" y="7556500"/>
                  </a:lnTo>
                  <a:lnTo>
                    <a:pt x="3165110" y="7696200"/>
                  </a:lnTo>
                  <a:lnTo>
                    <a:pt x="3210571" y="7696200"/>
                  </a:lnTo>
                  <a:lnTo>
                    <a:pt x="3302071" y="7721600"/>
                  </a:lnTo>
                  <a:lnTo>
                    <a:pt x="3348102" y="7721600"/>
                  </a:lnTo>
                  <a:lnTo>
                    <a:pt x="3394316" y="7734300"/>
                  </a:lnTo>
                  <a:lnTo>
                    <a:pt x="3440710" y="7734300"/>
                  </a:lnTo>
                  <a:lnTo>
                    <a:pt x="3487280" y="7747000"/>
                  </a:lnTo>
                  <a:lnTo>
                    <a:pt x="3534022" y="7747000"/>
                  </a:lnTo>
                  <a:lnTo>
                    <a:pt x="3580934" y="7759700"/>
                  </a:lnTo>
                  <a:lnTo>
                    <a:pt x="3675249" y="7759700"/>
                  </a:lnTo>
                  <a:lnTo>
                    <a:pt x="3722645" y="7772400"/>
                  </a:lnTo>
                  <a:lnTo>
                    <a:pt x="5036233" y="7772400"/>
                  </a:lnTo>
                  <a:lnTo>
                    <a:pt x="4901560" y="7810500"/>
                  </a:lnTo>
                  <a:close/>
                </a:path>
                <a:path w="7924165" h="7912100">
                  <a:moveTo>
                    <a:pt x="5036233" y="7772400"/>
                  </a:moveTo>
                  <a:lnTo>
                    <a:pt x="4201114" y="7772400"/>
                  </a:lnTo>
                  <a:lnTo>
                    <a:pt x="4248511" y="7759700"/>
                  </a:lnTo>
                  <a:lnTo>
                    <a:pt x="4342825" y="7759700"/>
                  </a:lnTo>
                  <a:lnTo>
                    <a:pt x="4389736" y="7747000"/>
                  </a:lnTo>
                  <a:lnTo>
                    <a:pt x="4436477" y="7747000"/>
                  </a:lnTo>
                  <a:lnTo>
                    <a:pt x="4483047" y="7734300"/>
                  </a:lnTo>
                  <a:lnTo>
                    <a:pt x="4529440" y="7734300"/>
                  </a:lnTo>
                  <a:lnTo>
                    <a:pt x="4575654" y="7721600"/>
                  </a:lnTo>
                  <a:lnTo>
                    <a:pt x="4621685" y="7721600"/>
                  </a:lnTo>
                  <a:lnTo>
                    <a:pt x="4713184" y="7696200"/>
                  </a:lnTo>
                  <a:lnTo>
                    <a:pt x="4758645" y="7696200"/>
                  </a:lnTo>
                  <a:lnTo>
                    <a:pt x="5244933" y="7556500"/>
                  </a:lnTo>
                  <a:lnTo>
                    <a:pt x="5287796" y="7531100"/>
                  </a:lnTo>
                  <a:lnTo>
                    <a:pt x="5414936" y="7493000"/>
                  </a:lnTo>
                  <a:lnTo>
                    <a:pt x="5456821" y="7467600"/>
                  </a:lnTo>
                  <a:lnTo>
                    <a:pt x="5498452" y="7454900"/>
                  </a:lnTo>
                  <a:lnTo>
                    <a:pt x="5539827" y="7429500"/>
                  </a:lnTo>
                  <a:lnTo>
                    <a:pt x="5580940" y="7416800"/>
                  </a:lnTo>
                  <a:lnTo>
                    <a:pt x="5621790" y="7391400"/>
                  </a:lnTo>
                  <a:lnTo>
                    <a:pt x="5662372" y="7378700"/>
                  </a:lnTo>
                  <a:lnTo>
                    <a:pt x="5742720" y="7327900"/>
                  </a:lnTo>
                  <a:lnTo>
                    <a:pt x="5782479" y="7315200"/>
                  </a:lnTo>
                  <a:lnTo>
                    <a:pt x="5900050" y="7239000"/>
                  </a:lnTo>
                  <a:lnTo>
                    <a:pt x="5938661" y="7226300"/>
                  </a:lnTo>
                  <a:lnTo>
                    <a:pt x="6052704" y="7150100"/>
                  </a:lnTo>
                  <a:lnTo>
                    <a:pt x="6163991" y="7073900"/>
                  </a:lnTo>
                  <a:lnTo>
                    <a:pt x="6272426" y="6997700"/>
                  </a:lnTo>
                  <a:lnTo>
                    <a:pt x="6307921" y="6972300"/>
                  </a:lnTo>
                  <a:lnTo>
                    <a:pt x="6343085" y="6934200"/>
                  </a:lnTo>
                  <a:lnTo>
                    <a:pt x="6412405" y="6883400"/>
                  </a:lnTo>
                  <a:lnTo>
                    <a:pt x="6446555" y="6858000"/>
                  </a:lnTo>
                  <a:lnTo>
                    <a:pt x="6480360" y="6819900"/>
                  </a:lnTo>
                  <a:lnTo>
                    <a:pt x="6546920" y="6769100"/>
                  </a:lnTo>
                  <a:lnTo>
                    <a:pt x="6579668" y="6731000"/>
                  </a:lnTo>
                  <a:lnTo>
                    <a:pt x="6612057" y="6705600"/>
                  </a:lnTo>
                  <a:lnTo>
                    <a:pt x="6644084" y="6667500"/>
                  </a:lnTo>
                  <a:lnTo>
                    <a:pt x="6675744" y="6642100"/>
                  </a:lnTo>
                  <a:lnTo>
                    <a:pt x="6707034" y="6604000"/>
                  </a:lnTo>
                  <a:lnTo>
                    <a:pt x="6737952" y="6578600"/>
                  </a:lnTo>
                  <a:lnTo>
                    <a:pt x="6768492" y="6540500"/>
                  </a:lnTo>
                  <a:lnTo>
                    <a:pt x="6798652" y="6502400"/>
                  </a:lnTo>
                  <a:lnTo>
                    <a:pt x="6828429" y="6477000"/>
                  </a:lnTo>
                  <a:lnTo>
                    <a:pt x="6857818" y="6438900"/>
                  </a:lnTo>
                  <a:lnTo>
                    <a:pt x="6886816" y="6400800"/>
                  </a:lnTo>
                  <a:lnTo>
                    <a:pt x="6915420" y="6375400"/>
                  </a:lnTo>
                  <a:lnTo>
                    <a:pt x="6943625" y="6337300"/>
                  </a:lnTo>
                  <a:lnTo>
                    <a:pt x="6971430" y="6299200"/>
                  </a:lnTo>
                  <a:lnTo>
                    <a:pt x="6998829" y="6261100"/>
                  </a:lnTo>
                  <a:lnTo>
                    <a:pt x="7025820" y="6235700"/>
                  </a:lnTo>
                  <a:lnTo>
                    <a:pt x="7052399" y="6197600"/>
                  </a:lnTo>
                  <a:lnTo>
                    <a:pt x="7078562" y="6159500"/>
                  </a:lnTo>
                  <a:lnTo>
                    <a:pt x="7104307" y="6121400"/>
                  </a:lnTo>
                  <a:lnTo>
                    <a:pt x="7129628" y="6083300"/>
                  </a:lnTo>
                  <a:lnTo>
                    <a:pt x="7154524" y="6045200"/>
                  </a:lnTo>
                  <a:lnTo>
                    <a:pt x="7178990" y="6007100"/>
                  </a:lnTo>
                  <a:lnTo>
                    <a:pt x="7203023" y="5969000"/>
                  </a:lnTo>
                  <a:lnTo>
                    <a:pt x="7226619" y="5930900"/>
                  </a:lnTo>
                  <a:lnTo>
                    <a:pt x="7249775" y="5892800"/>
                  </a:lnTo>
                  <a:lnTo>
                    <a:pt x="7272487" y="5854700"/>
                  </a:lnTo>
                  <a:lnTo>
                    <a:pt x="7294752" y="5816600"/>
                  </a:lnTo>
                  <a:lnTo>
                    <a:pt x="7316566" y="5778500"/>
                  </a:lnTo>
                  <a:lnTo>
                    <a:pt x="7337926" y="5740400"/>
                  </a:lnTo>
                  <a:lnTo>
                    <a:pt x="7358828" y="5702300"/>
                  </a:lnTo>
                  <a:lnTo>
                    <a:pt x="7379269" y="5651500"/>
                  </a:lnTo>
                  <a:lnTo>
                    <a:pt x="7399245" y="5613400"/>
                  </a:lnTo>
                  <a:lnTo>
                    <a:pt x="7418752" y="5575300"/>
                  </a:lnTo>
                  <a:lnTo>
                    <a:pt x="7437788" y="5537200"/>
                  </a:lnTo>
                  <a:lnTo>
                    <a:pt x="7456348" y="5499100"/>
                  </a:lnTo>
                  <a:lnTo>
                    <a:pt x="7474429" y="5448300"/>
                  </a:lnTo>
                  <a:lnTo>
                    <a:pt x="7492028" y="5410200"/>
                  </a:lnTo>
                  <a:lnTo>
                    <a:pt x="7509140" y="5372100"/>
                  </a:lnTo>
                  <a:lnTo>
                    <a:pt x="7525764" y="5321300"/>
                  </a:lnTo>
                  <a:lnTo>
                    <a:pt x="7541894" y="5283200"/>
                  </a:lnTo>
                  <a:lnTo>
                    <a:pt x="7557527" y="5245100"/>
                  </a:lnTo>
                  <a:lnTo>
                    <a:pt x="7572661" y="5194300"/>
                  </a:lnTo>
                  <a:lnTo>
                    <a:pt x="7587290" y="5156200"/>
                  </a:lnTo>
                  <a:lnTo>
                    <a:pt x="7601413" y="5105400"/>
                  </a:lnTo>
                  <a:lnTo>
                    <a:pt x="7615025" y="5067300"/>
                  </a:lnTo>
                  <a:lnTo>
                    <a:pt x="7628123" y="5016500"/>
                  </a:lnTo>
                  <a:lnTo>
                    <a:pt x="7640703" y="4978400"/>
                  </a:lnTo>
                  <a:lnTo>
                    <a:pt x="7652761" y="4927600"/>
                  </a:lnTo>
                  <a:lnTo>
                    <a:pt x="7664296" y="4889500"/>
                  </a:lnTo>
                  <a:lnTo>
                    <a:pt x="7675301" y="4838700"/>
                  </a:lnTo>
                  <a:lnTo>
                    <a:pt x="7685775" y="4800600"/>
                  </a:lnTo>
                  <a:lnTo>
                    <a:pt x="7695714" y="4749800"/>
                  </a:lnTo>
                  <a:lnTo>
                    <a:pt x="7705114" y="4711700"/>
                  </a:lnTo>
                  <a:lnTo>
                    <a:pt x="7713971" y="4660900"/>
                  </a:lnTo>
                  <a:lnTo>
                    <a:pt x="7722282" y="4610100"/>
                  </a:lnTo>
                  <a:lnTo>
                    <a:pt x="7730044" y="4572000"/>
                  </a:lnTo>
                  <a:lnTo>
                    <a:pt x="7737253" y="4521200"/>
                  </a:lnTo>
                  <a:lnTo>
                    <a:pt x="7743906" y="4483100"/>
                  </a:lnTo>
                  <a:lnTo>
                    <a:pt x="7749999" y="4432300"/>
                  </a:lnTo>
                  <a:lnTo>
                    <a:pt x="7755528" y="4381500"/>
                  </a:lnTo>
                  <a:lnTo>
                    <a:pt x="7760490" y="4343400"/>
                  </a:lnTo>
                  <a:lnTo>
                    <a:pt x="7764881" y="4292600"/>
                  </a:lnTo>
                  <a:lnTo>
                    <a:pt x="7768698" y="4241800"/>
                  </a:lnTo>
                  <a:lnTo>
                    <a:pt x="7771938" y="4191000"/>
                  </a:lnTo>
                  <a:lnTo>
                    <a:pt x="7774597" y="4152900"/>
                  </a:lnTo>
                  <a:lnTo>
                    <a:pt x="7776671" y="4102100"/>
                  </a:lnTo>
                  <a:lnTo>
                    <a:pt x="7778156" y="4051300"/>
                  </a:lnTo>
                  <a:lnTo>
                    <a:pt x="7779050" y="4000500"/>
                  </a:lnTo>
                  <a:lnTo>
                    <a:pt x="7779349" y="3962400"/>
                  </a:lnTo>
                  <a:lnTo>
                    <a:pt x="7779050" y="3911600"/>
                  </a:lnTo>
                  <a:lnTo>
                    <a:pt x="7778156" y="3860800"/>
                  </a:lnTo>
                  <a:lnTo>
                    <a:pt x="7776671" y="3810000"/>
                  </a:lnTo>
                  <a:lnTo>
                    <a:pt x="7774597" y="3759200"/>
                  </a:lnTo>
                  <a:lnTo>
                    <a:pt x="7771938" y="3721100"/>
                  </a:lnTo>
                  <a:lnTo>
                    <a:pt x="7768698" y="3670300"/>
                  </a:lnTo>
                  <a:lnTo>
                    <a:pt x="7764881" y="3619500"/>
                  </a:lnTo>
                  <a:lnTo>
                    <a:pt x="7760490" y="3581400"/>
                  </a:lnTo>
                  <a:lnTo>
                    <a:pt x="7755528" y="3530600"/>
                  </a:lnTo>
                  <a:lnTo>
                    <a:pt x="7749999" y="3479800"/>
                  </a:lnTo>
                  <a:lnTo>
                    <a:pt x="7743906" y="3441700"/>
                  </a:lnTo>
                  <a:lnTo>
                    <a:pt x="7737253" y="3390900"/>
                  </a:lnTo>
                  <a:lnTo>
                    <a:pt x="7730044" y="3340100"/>
                  </a:lnTo>
                  <a:lnTo>
                    <a:pt x="7722282" y="3302000"/>
                  </a:lnTo>
                  <a:lnTo>
                    <a:pt x="7713971" y="3251200"/>
                  </a:lnTo>
                  <a:lnTo>
                    <a:pt x="7705114" y="3200400"/>
                  </a:lnTo>
                  <a:lnTo>
                    <a:pt x="7695714" y="3162300"/>
                  </a:lnTo>
                  <a:lnTo>
                    <a:pt x="7685775" y="3111500"/>
                  </a:lnTo>
                  <a:lnTo>
                    <a:pt x="7675301" y="3073400"/>
                  </a:lnTo>
                  <a:lnTo>
                    <a:pt x="7664296" y="3022600"/>
                  </a:lnTo>
                  <a:lnTo>
                    <a:pt x="7652761" y="2984500"/>
                  </a:lnTo>
                  <a:lnTo>
                    <a:pt x="7640703" y="2933700"/>
                  </a:lnTo>
                  <a:lnTo>
                    <a:pt x="7628123" y="2895600"/>
                  </a:lnTo>
                  <a:lnTo>
                    <a:pt x="7615025" y="2844800"/>
                  </a:lnTo>
                  <a:lnTo>
                    <a:pt x="7601413" y="2806700"/>
                  </a:lnTo>
                  <a:lnTo>
                    <a:pt x="7587290" y="2755900"/>
                  </a:lnTo>
                  <a:lnTo>
                    <a:pt x="7572661" y="2717800"/>
                  </a:lnTo>
                  <a:lnTo>
                    <a:pt x="7557527" y="2679700"/>
                  </a:lnTo>
                  <a:lnTo>
                    <a:pt x="7541894" y="2628900"/>
                  </a:lnTo>
                  <a:lnTo>
                    <a:pt x="7525764" y="2590800"/>
                  </a:lnTo>
                  <a:lnTo>
                    <a:pt x="7509140" y="2540000"/>
                  </a:lnTo>
                  <a:lnTo>
                    <a:pt x="7492028" y="2501900"/>
                  </a:lnTo>
                  <a:lnTo>
                    <a:pt x="7474429" y="2463800"/>
                  </a:lnTo>
                  <a:lnTo>
                    <a:pt x="7456348" y="2425700"/>
                  </a:lnTo>
                  <a:lnTo>
                    <a:pt x="7437788" y="2374900"/>
                  </a:lnTo>
                  <a:lnTo>
                    <a:pt x="7418752" y="2336800"/>
                  </a:lnTo>
                  <a:lnTo>
                    <a:pt x="7399245" y="2298700"/>
                  </a:lnTo>
                  <a:lnTo>
                    <a:pt x="7379269" y="2260600"/>
                  </a:lnTo>
                  <a:lnTo>
                    <a:pt x="7358828" y="2209800"/>
                  </a:lnTo>
                  <a:lnTo>
                    <a:pt x="7337926" y="2171700"/>
                  </a:lnTo>
                  <a:lnTo>
                    <a:pt x="7316566" y="2133600"/>
                  </a:lnTo>
                  <a:lnTo>
                    <a:pt x="7294752" y="2095500"/>
                  </a:lnTo>
                  <a:lnTo>
                    <a:pt x="7272487" y="2057400"/>
                  </a:lnTo>
                  <a:lnTo>
                    <a:pt x="7249775" y="2019300"/>
                  </a:lnTo>
                  <a:lnTo>
                    <a:pt x="7226619" y="1981200"/>
                  </a:lnTo>
                  <a:lnTo>
                    <a:pt x="7203023" y="1943100"/>
                  </a:lnTo>
                  <a:lnTo>
                    <a:pt x="7178990" y="1905000"/>
                  </a:lnTo>
                  <a:lnTo>
                    <a:pt x="7154524" y="1866900"/>
                  </a:lnTo>
                  <a:lnTo>
                    <a:pt x="7129628" y="1828800"/>
                  </a:lnTo>
                  <a:lnTo>
                    <a:pt x="7104307" y="1790700"/>
                  </a:lnTo>
                  <a:lnTo>
                    <a:pt x="7078562" y="1752600"/>
                  </a:lnTo>
                  <a:lnTo>
                    <a:pt x="7052399" y="1714500"/>
                  </a:lnTo>
                  <a:lnTo>
                    <a:pt x="7025820" y="1676400"/>
                  </a:lnTo>
                  <a:lnTo>
                    <a:pt x="6998829" y="1651000"/>
                  </a:lnTo>
                  <a:lnTo>
                    <a:pt x="6971430" y="1612900"/>
                  </a:lnTo>
                  <a:lnTo>
                    <a:pt x="6943625" y="1574800"/>
                  </a:lnTo>
                  <a:lnTo>
                    <a:pt x="6915420" y="1536700"/>
                  </a:lnTo>
                  <a:lnTo>
                    <a:pt x="6886816" y="1511300"/>
                  </a:lnTo>
                  <a:lnTo>
                    <a:pt x="6857818" y="1473200"/>
                  </a:lnTo>
                  <a:lnTo>
                    <a:pt x="6828429" y="1435100"/>
                  </a:lnTo>
                  <a:lnTo>
                    <a:pt x="6798652" y="1409700"/>
                  </a:lnTo>
                  <a:lnTo>
                    <a:pt x="6768492" y="1371600"/>
                  </a:lnTo>
                  <a:lnTo>
                    <a:pt x="6737952" y="1333500"/>
                  </a:lnTo>
                  <a:lnTo>
                    <a:pt x="6707034" y="1308100"/>
                  </a:lnTo>
                  <a:lnTo>
                    <a:pt x="6675744" y="1270000"/>
                  </a:lnTo>
                  <a:lnTo>
                    <a:pt x="6644084" y="1244600"/>
                  </a:lnTo>
                  <a:lnTo>
                    <a:pt x="6612057" y="1206500"/>
                  </a:lnTo>
                  <a:lnTo>
                    <a:pt x="6546920" y="1155700"/>
                  </a:lnTo>
                  <a:lnTo>
                    <a:pt x="6513816" y="1117600"/>
                  </a:lnTo>
                  <a:lnTo>
                    <a:pt x="6446555" y="1066800"/>
                  </a:lnTo>
                  <a:lnTo>
                    <a:pt x="6412405" y="1028700"/>
                  </a:lnTo>
                  <a:lnTo>
                    <a:pt x="6343085" y="977900"/>
                  </a:lnTo>
                  <a:lnTo>
                    <a:pt x="6307921" y="952500"/>
                  </a:lnTo>
                  <a:lnTo>
                    <a:pt x="6272426" y="914400"/>
                  </a:lnTo>
                  <a:lnTo>
                    <a:pt x="6163991" y="838200"/>
                  </a:lnTo>
                  <a:lnTo>
                    <a:pt x="6052704" y="762000"/>
                  </a:lnTo>
                  <a:lnTo>
                    <a:pt x="5938661" y="685800"/>
                  </a:lnTo>
                  <a:lnTo>
                    <a:pt x="5900050" y="673100"/>
                  </a:lnTo>
                  <a:lnTo>
                    <a:pt x="5782479" y="596900"/>
                  </a:lnTo>
                  <a:lnTo>
                    <a:pt x="5742720" y="584200"/>
                  </a:lnTo>
                  <a:lnTo>
                    <a:pt x="5662372" y="533400"/>
                  </a:lnTo>
                  <a:lnTo>
                    <a:pt x="5621790" y="520700"/>
                  </a:lnTo>
                  <a:lnTo>
                    <a:pt x="5580940" y="495300"/>
                  </a:lnTo>
                  <a:lnTo>
                    <a:pt x="5539827" y="482600"/>
                  </a:lnTo>
                  <a:lnTo>
                    <a:pt x="5498452" y="457200"/>
                  </a:lnTo>
                  <a:lnTo>
                    <a:pt x="5414936" y="431800"/>
                  </a:lnTo>
                  <a:lnTo>
                    <a:pt x="5372801" y="406400"/>
                  </a:lnTo>
                  <a:lnTo>
                    <a:pt x="5287796" y="381000"/>
                  </a:lnTo>
                  <a:lnTo>
                    <a:pt x="5244933" y="355600"/>
                  </a:lnTo>
                  <a:lnTo>
                    <a:pt x="4803909" y="228600"/>
                  </a:lnTo>
                  <a:lnTo>
                    <a:pt x="4758645" y="228600"/>
                  </a:lnTo>
                  <a:lnTo>
                    <a:pt x="4621685" y="190500"/>
                  </a:lnTo>
                  <a:lnTo>
                    <a:pt x="4575654" y="190500"/>
                  </a:lnTo>
                  <a:lnTo>
                    <a:pt x="4529440" y="177800"/>
                  </a:lnTo>
                  <a:lnTo>
                    <a:pt x="4483047" y="177800"/>
                  </a:lnTo>
                  <a:lnTo>
                    <a:pt x="4436477" y="165100"/>
                  </a:lnTo>
                  <a:lnTo>
                    <a:pt x="4389736" y="165100"/>
                  </a:lnTo>
                  <a:lnTo>
                    <a:pt x="4342825" y="152400"/>
                  </a:lnTo>
                  <a:lnTo>
                    <a:pt x="4201114" y="152400"/>
                  </a:lnTo>
                  <a:lnTo>
                    <a:pt x="4153563" y="139700"/>
                  </a:lnTo>
                  <a:lnTo>
                    <a:pt x="5036233" y="139700"/>
                  </a:lnTo>
                  <a:lnTo>
                    <a:pt x="5169007" y="177800"/>
                  </a:lnTo>
                  <a:lnTo>
                    <a:pt x="5212828" y="203200"/>
                  </a:lnTo>
                  <a:lnTo>
                    <a:pt x="5385833" y="254000"/>
                  </a:lnTo>
                  <a:lnTo>
                    <a:pt x="5428499" y="279400"/>
                  </a:lnTo>
                  <a:lnTo>
                    <a:pt x="5513103" y="304800"/>
                  </a:lnTo>
                  <a:lnTo>
                    <a:pt x="5555036" y="330200"/>
                  </a:lnTo>
                  <a:lnTo>
                    <a:pt x="5596717" y="342900"/>
                  </a:lnTo>
                  <a:lnTo>
                    <a:pt x="5638144" y="368300"/>
                  </a:lnTo>
                  <a:lnTo>
                    <a:pt x="5679313" y="381000"/>
                  </a:lnTo>
                  <a:lnTo>
                    <a:pt x="5760865" y="431800"/>
                  </a:lnTo>
                  <a:lnTo>
                    <a:pt x="5801241" y="444500"/>
                  </a:lnTo>
                  <a:lnTo>
                    <a:pt x="5881177" y="495300"/>
                  </a:lnTo>
                  <a:lnTo>
                    <a:pt x="5920730" y="508000"/>
                  </a:lnTo>
                  <a:lnTo>
                    <a:pt x="6076096" y="609600"/>
                  </a:lnTo>
                  <a:lnTo>
                    <a:pt x="6189541" y="685800"/>
                  </a:lnTo>
                  <a:lnTo>
                    <a:pt x="6300245" y="762000"/>
                  </a:lnTo>
                  <a:lnTo>
                    <a:pt x="6408119" y="838200"/>
                  </a:lnTo>
                  <a:lnTo>
                    <a:pt x="6443432" y="876300"/>
                  </a:lnTo>
                  <a:lnTo>
                    <a:pt x="6478418" y="901700"/>
                  </a:lnTo>
                  <a:lnTo>
                    <a:pt x="6547391" y="952500"/>
                  </a:lnTo>
                  <a:lnTo>
                    <a:pt x="6581373" y="990600"/>
                  </a:lnTo>
                  <a:lnTo>
                    <a:pt x="6648309" y="1041400"/>
                  </a:lnTo>
                  <a:lnTo>
                    <a:pt x="6681257" y="1079500"/>
                  </a:lnTo>
                  <a:lnTo>
                    <a:pt x="6713854" y="1104900"/>
                  </a:lnTo>
                  <a:lnTo>
                    <a:pt x="6746096" y="1143000"/>
                  </a:lnTo>
                  <a:lnTo>
                    <a:pt x="6777980" y="1168400"/>
                  </a:lnTo>
                  <a:lnTo>
                    <a:pt x="6809503" y="1206500"/>
                  </a:lnTo>
                  <a:lnTo>
                    <a:pt x="6840661" y="1231900"/>
                  </a:lnTo>
                  <a:lnTo>
                    <a:pt x="6871452" y="1270000"/>
                  </a:lnTo>
                  <a:lnTo>
                    <a:pt x="6901870" y="1308100"/>
                  </a:lnTo>
                  <a:lnTo>
                    <a:pt x="6931915" y="1333500"/>
                  </a:lnTo>
                  <a:lnTo>
                    <a:pt x="6961581" y="1371600"/>
                  </a:lnTo>
                  <a:lnTo>
                    <a:pt x="6990866" y="1409700"/>
                  </a:lnTo>
                  <a:lnTo>
                    <a:pt x="7019766" y="1435100"/>
                  </a:lnTo>
                  <a:lnTo>
                    <a:pt x="7048279" y="1473200"/>
                  </a:lnTo>
                  <a:lnTo>
                    <a:pt x="7076400" y="1511300"/>
                  </a:lnTo>
                  <a:lnTo>
                    <a:pt x="7104126" y="1549400"/>
                  </a:lnTo>
                  <a:lnTo>
                    <a:pt x="7131454" y="1587500"/>
                  </a:lnTo>
                  <a:lnTo>
                    <a:pt x="7158381" y="1612900"/>
                  </a:lnTo>
                  <a:lnTo>
                    <a:pt x="7184903" y="1651000"/>
                  </a:lnTo>
                  <a:lnTo>
                    <a:pt x="7211017" y="1689100"/>
                  </a:lnTo>
                  <a:lnTo>
                    <a:pt x="7236720" y="1727200"/>
                  </a:lnTo>
                  <a:lnTo>
                    <a:pt x="7262008" y="1765300"/>
                  </a:lnTo>
                  <a:lnTo>
                    <a:pt x="7286878" y="1803400"/>
                  </a:lnTo>
                  <a:lnTo>
                    <a:pt x="7311327" y="1841500"/>
                  </a:lnTo>
                  <a:lnTo>
                    <a:pt x="7335350" y="1879600"/>
                  </a:lnTo>
                  <a:lnTo>
                    <a:pt x="7358946" y="1917700"/>
                  </a:lnTo>
                  <a:lnTo>
                    <a:pt x="7382110" y="1955800"/>
                  </a:lnTo>
                  <a:lnTo>
                    <a:pt x="7404840" y="1993900"/>
                  </a:lnTo>
                  <a:lnTo>
                    <a:pt x="7427131" y="2032000"/>
                  </a:lnTo>
                  <a:lnTo>
                    <a:pt x="7448981" y="2082800"/>
                  </a:lnTo>
                  <a:lnTo>
                    <a:pt x="7470386" y="2120900"/>
                  </a:lnTo>
                  <a:lnTo>
                    <a:pt x="7491343" y="2159000"/>
                  </a:lnTo>
                  <a:lnTo>
                    <a:pt x="7511848" y="2197100"/>
                  </a:lnTo>
                  <a:lnTo>
                    <a:pt x="7531899" y="2235200"/>
                  </a:lnTo>
                  <a:lnTo>
                    <a:pt x="7551491" y="2286000"/>
                  </a:lnTo>
                  <a:lnTo>
                    <a:pt x="7570622" y="2324100"/>
                  </a:lnTo>
                  <a:lnTo>
                    <a:pt x="7589288" y="2362200"/>
                  </a:lnTo>
                  <a:lnTo>
                    <a:pt x="7607486" y="2400300"/>
                  </a:lnTo>
                  <a:lnTo>
                    <a:pt x="7625213" y="2451100"/>
                  </a:lnTo>
                  <a:lnTo>
                    <a:pt x="7642464" y="2489200"/>
                  </a:lnTo>
                  <a:lnTo>
                    <a:pt x="7659237" y="2527300"/>
                  </a:lnTo>
                  <a:lnTo>
                    <a:pt x="7675529" y="2578100"/>
                  </a:lnTo>
                  <a:lnTo>
                    <a:pt x="7691336" y="2616200"/>
                  </a:lnTo>
                  <a:lnTo>
                    <a:pt x="7706655" y="2667000"/>
                  </a:lnTo>
                  <a:lnTo>
                    <a:pt x="7721482" y="2705100"/>
                  </a:lnTo>
                  <a:lnTo>
                    <a:pt x="7735814" y="2743200"/>
                  </a:lnTo>
                  <a:lnTo>
                    <a:pt x="7749648" y="2794000"/>
                  </a:lnTo>
                  <a:lnTo>
                    <a:pt x="7762980" y="2832100"/>
                  </a:lnTo>
                  <a:lnTo>
                    <a:pt x="7775808" y="2882900"/>
                  </a:lnTo>
                  <a:lnTo>
                    <a:pt x="7788127" y="2921000"/>
                  </a:lnTo>
                  <a:lnTo>
                    <a:pt x="7799934" y="2971800"/>
                  </a:lnTo>
                  <a:lnTo>
                    <a:pt x="7811227" y="3022600"/>
                  </a:lnTo>
                  <a:lnTo>
                    <a:pt x="7822001" y="3060700"/>
                  </a:lnTo>
                  <a:lnTo>
                    <a:pt x="7832254" y="3111500"/>
                  </a:lnTo>
                  <a:lnTo>
                    <a:pt x="7841982" y="3149600"/>
                  </a:lnTo>
                  <a:lnTo>
                    <a:pt x="7851181" y="3200400"/>
                  </a:lnTo>
                  <a:lnTo>
                    <a:pt x="7859849" y="3251200"/>
                  </a:lnTo>
                  <a:lnTo>
                    <a:pt x="7867981" y="3289300"/>
                  </a:lnTo>
                  <a:lnTo>
                    <a:pt x="7875576" y="3340100"/>
                  </a:lnTo>
                  <a:lnTo>
                    <a:pt x="7882628" y="3390900"/>
                  </a:lnTo>
                  <a:lnTo>
                    <a:pt x="7889136" y="3429000"/>
                  </a:lnTo>
                  <a:lnTo>
                    <a:pt x="7895095" y="3479800"/>
                  </a:lnTo>
                  <a:lnTo>
                    <a:pt x="7900503" y="3530600"/>
                  </a:lnTo>
                  <a:lnTo>
                    <a:pt x="7905356" y="3568700"/>
                  </a:lnTo>
                  <a:lnTo>
                    <a:pt x="7909650" y="3619500"/>
                  </a:lnTo>
                  <a:lnTo>
                    <a:pt x="7913382" y="3670300"/>
                  </a:lnTo>
                  <a:lnTo>
                    <a:pt x="7916550" y="3721100"/>
                  </a:lnTo>
                  <a:lnTo>
                    <a:pt x="7919149" y="3759200"/>
                  </a:lnTo>
                  <a:lnTo>
                    <a:pt x="7921176" y="3810000"/>
                  </a:lnTo>
                  <a:lnTo>
                    <a:pt x="7922628" y="3860800"/>
                  </a:lnTo>
                  <a:lnTo>
                    <a:pt x="7923502" y="3911600"/>
                  </a:lnTo>
                  <a:lnTo>
                    <a:pt x="7923794" y="3962400"/>
                  </a:lnTo>
                  <a:lnTo>
                    <a:pt x="7923502" y="4000500"/>
                  </a:lnTo>
                  <a:lnTo>
                    <a:pt x="7922628" y="4051300"/>
                  </a:lnTo>
                  <a:lnTo>
                    <a:pt x="7921176" y="4102100"/>
                  </a:lnTo>
                  <a:lnTo>
                    <a:pt x="7919149" y="4152900"/>
                  </a:lnTo>
                  <a:lnTo>
                    <a:pt x="7916550" y="4203700"/>
                  </a:lnTo>
                  <a:lnTo>
                    <a:pt x="7913382" y="4241800"/>
                  </a:lnTo>
                  <a:lnTo>
                    <a:pt x="7909650" y="4292600"/>
                  </a:lnTo>
                  <a:lnTo>
                    <a:pt x="7905356" y="4343400"/>
                  </a:lnTo>
                  <a:lnTo>
                    <a:pt x="7900503" y="4381500"/>
                  </a:lnTo>
                  <a:lnTo>
                    <a:pt x="7895095" y="4432300"/>
                  </a:lnTo>
                  <a:lnTo>
                    <a:pt x="7889136" y="4483100"/>
                  </a:lnTo>
                  <a:lnTo>
                    <a:pt x="7882628" y="4533900"/>
                  </a:lnTo>
                  <a:lnTo>
                    <a:pt x="7875576" y="4572000"/>
                  </a:lnTo>
                  <a:lnTo>
                    <a:pt x="7867981" y="4622800"/>
                  </a:lnTo>
                  <a:lnTo>
                    <a:pt x="7859849" y="4673600"/>
                  </a:lnTo>
                  <a:lnTo>
                    <a:pt x="7851181" y="4711700"/>
                  </a:lnTo>
                  <a:lnTo>
                    <a:pt x="7841982" y="4762500"/>
                  </a:lnTo>
                  <a:lnTo>
                    <a:pt x="7832254" y="4800600"/>
                  </a:lnTo>
                  <a:lnTo>
                    <a:pt x="7822001" y="4851400"/>
                  </a:lnTo>
                  <a:lnTo>
                    <a:pt x="7811227" y="4902200"/>
                  </a:lnTo>
                  <a:lnTo>
                    <a:pt x="7799934" y="4940300"/>
                  </a:lnTo>
                  <a:lnTo>
                    <a:pt x="7788127" y="4991100"/>
                  </a:lnTo>
                  <a:lnTo>
                    <a:pt x="7775808" y="5029200"/>
                  </a:lnTo>
                  <a:lnTo>
                    <a:pt x="7762980" y="5080000"/>
                  </a:lnTo>
                  <a:lnTo>
                    <a:pt x="7749648" y="5118100"/>
                  </a:lnTo>
                  <a:lnTo>
                    <a:pt x="7735814" y="5168900"/>
                  </a:lnTo>
                  <a:lnTo>
                    <a:pt x="7721482" y="5207000"/>
                  </a:lnTo>
                  <a:lnTo>
                    <a:pt x="7706655" y="5245100"/>
                  </a:lnTo>
                  <a:lnTo>
                    <a:pt x="7691336" y="5295900"/>
                  </a:lnTo>
                  <a:lnTo>
                    <a:pt x="7675529" y="5334000"/>
                  </a:lnTo>
                  <a:lnTo>
                    <a:pt x="7659237" y="5384800"/>
                  </a:lnTo>
                  <a:lnTo>
                    <a:pt x="7642464" y="5422900"/>
                  </a:lnTo>
                  <a:lnTo>
                    <a:pt x="7625213" y="5461000"/>
                  </a:lnTo>
                  <a:lnTo>
                    <a:pt x="7607486" y="5511800"/>
                  </a:lnTo>
                  <a:lnTo>
                    <a:pt x="7589288" y="5549900"/>
                  </a:lnTo>
                  <a:lnTo>
                    <a:pt x="7570622" y="5588000"/>
                  </a:lnTo>
                  <a:lnTo>
                    <a:pt x="7551491" y="5638800"/>
                  </a:lnTo>
                  <a:lnTo>
                    <a:pt x="7531899" y="5676900"/>
                  </a:lnTo>
                  <a:lnTo>
                    <a:pt x="7511848" y="5715000"/>
                  </a:lnTo>
                  <a:lnTo>
                    <a:pt x="7491343" y="5753100"/>
                  </a:lnTo>
                  <a:lnTo>
                    <a:pt x="7470386" y="5791200"/>
                  </a:lnTo>
                  <a:lnTo>
                    <a:pt x="7448981" y="5842000"/>
                  </a:lnTo>
                  <a:lnTo>
                    <a:pt x="7427131" y="5880100"/>
                  </a:lnTo>
                  <a:lnTo>
                    <a:pt x="7404840" y="5918200"/>
                  </a:lnTo>
                  <a:lnTo>
                    <a:pt x="7382110" y="5956300"/>
                  </a:lnTo>
                  <a:lnTo>
                    <a:pt x="7358946" y="5994400"/>
                  </a:lnTo>
                  <a:lnTo>
                    <a:pt x="7335350" y="6032500"/>
                  </a:lnTo>
                  <a:lnTo>
                    <a:pt x="7311327" y="6070600"/>
                  </a:lnTo>
                  <a:lnTo>
                    <a:pt x="7286878" y="6108700"/>
                  </a:lnTo>
                  <a:lnTo>
                    <a:pt x="7262008" y="6146800"/>
                  </a:lnTo>
                  <a:lnTo>
                    <a:pt x="7236720" y="6184900"/>
                  </a:lnTo>
                  <a:lnTo>
                    <a:pt x="7211017" y="6223000"/>
                  </a:lnTo>
                  <a:lnTo>
                    <a:pt x="7184903" y="6261100"/>
                  </a:lnTo>
                  <a:lnTo>
                    <a:pt x="7158381" y="6299200"/>
                  </a:lnTo>
                  <a:lnTo>
                    <a:pt x="7131454" y="6337300"/>
                  </a:lnTo>
                  <a:lnTo>
                    <a:pt x="7104126" y="6362700"/>
                  </a:lnTo>
                  <a:lnTo>
                    <a:pt x="7076400" y="6400800"/>
                  </a:lnTo>
                  <a:lnTo>
                    <a:pt x="7048279" y="6438900"/>
                  </a:lnTo>
                  <a:lnTo>
                    <a:pt x="7019766" y="6477000"/>
                  </a:lnTo>
                  <a:lnTo>
                    <a:pt x="6990866" y="6502400"/>
                  </a:lnTo>
                  <a:lnTo>
                    <a:pt x="6961581" y="6540500"/>
                  </a:lnTo>
                  <a:lnTo>
                    <a:pt x="6931915" y="6578600"/>
                  </a:lnTo>
                  <a:lnTo>
                    <a:pt x="6901870" y="6604000"/>
                  </a:lnTo>
                  <a:lnTo>
                    <a:pt x="6871452" y="6642100"/>
                  </a:lnTo>
                  <a:lnTo>
                    <a:pt x="6840661" y="6680200"/>
                  </a:lnTo>
                  <a:lnTo>
                    <a:pt x="6809503" y="6705600"/>
                  </a:lnTo>
                  <a:lnTo>
                    <a:pt x="6777980" y="6743700"/>
                  </a:lnTo>
                  <a:lnTo>
                    <a:pt x="6746096" y="6769100"/>
                  </a:lnTo>
                  <a:lnTo>
                    <a:pt x="6713854" y="6807200"/>
                  </a:lnTo>
                  <a:lnTo>
                    <a:pt x="6681257" y="6832600"/>
                  </a:lnTo>
                  <a:lnTo>
                    <a:pt x="6648309" y="6870700"/>
                  </a:lnTo>
                  <a:lnTo>
                    <a:pt x="6581373" y="6921500"/>
                  </a:lnTo>
                  <a:lnTo>
                    <a:pt x="6547391" y="6959600"/>
                  </a:lnTo>
                  <a:lnTo>
                    <a:pt x="6478418" y="7010400"/>
                  </a:lnTo>
                  <a:lnTo>
                    <a:pt x="6443432" y="7048500"/>
                  </a:lnTo>
                  <a:lnTo>
                    <a:pt x="6408119" y="7073900"/>
                  </a:lnTo>
                  <a:lnTo>
                    <a:pt x="6300245" y="7150100"/>
                  </a:lnTo>
                  <a:lnTo>
                    <a:pt x="6189541" y="7226300"/>
                  </a:lnTo>
                  <a:lnTo>
                    <a:pt x="6076096" y="7302500"/>
                  </a:lnTo>
                  <a:lnTo>
                    <a:pt x="5920730" y="7404100"/>
                  </a:lnTo>
                  <a:lnTo>
                    <a:pt x="5881177" y="7416800"/>
                  </a:lnTo>
                  <a:lnTo>
                    <a:pt x="5801241" y="7467600"/>
                  </a:lnTo>
                  <a:lnTo>
                    <a:pt x="5760865" y="7480300"/>
                  </a:lnTo>
                  <a:lnTo>
                    <a:pt x="5679313" y="7531100"/>
                  </a:lnTo>
                  <a:lnTo>
                    <a:pt x="5638144" y="7543800"/>
                  </a:lnTo>
                  <a:lnTo>
                    <a:pt x="5596717" y="7569200"/>
                  </a:lnTo>
                  <a:lnTo>
                    <a:pt x="5555036" y="7581900"/>
                  </a:lnTo>
                  <a:lnTo>
                    <a:pt x="5513103" y="7607300"/>
                  </a:lnTo>
                  <a:lnTo>
                    <a:pt x="5428499" y="7632700"/>
                  </a:lnTo>
                  <a:lnTo>
                    <a:pt x="5385833" y="7658100"/>
                  </a:lnTo>
                  <a:lnTo>
                    <a:pt x="5256424" y="7696200"/>
                  </a:lnTo>
                  <a:lnTo>
                    <a:pt x="5212828" y="7721600"/>
                  </a:lnTo>
                  <a:lnTo>
                    <a:pt x="5036233" y="7772400"/>
                  </a:lnTo>
                  <a:close/>
                </a:path>
                <a:path w="7924165" h="7912100">
                  <a:moveTo>
                    <a:pt x="4719199" y="7848600"/>
                  </a:moveTo>
                  <a:lnTo>
                    <a:pt x="3204573" y="7848600"/>
                  </a:lnTo>
                  <a:lnTo>
                    <a:pt x="3067511" y="7810500"/>
                  </a:lnTo>
                  <a:lnTo>
                    <a:pt x="4856263" y="7810500"/>
                  </a:lnTo>
                  <a:lnTo>
                    <a:pt x="4719199" y="7848600"/>
                  </a:lnTo>
                  <a:close/>
                </a:path>
                <a:path w="7924165" h="7912100">
                  <a:moveTo>
                    <a:pt x="4580447" y="7874000"/>
                  </a:moveTo>
                  <a:lnTo>
                    <a:pt x="3343324" y="7874000"/>
                  </a:lnTo>
                  <a:lnTo>
                    <a:pt x="3250640" y="7848600"/>
                  </a:lnTo>
                  <a:lnTo>
                    <a:pt x="4673132" y="7848600"/>
                  </a:lnTo>
                  <a:lnTo>
                    <a:pt x="4580447" y="7874000"/>
                  </a:lnTo>
                  <a:close/>
                </a:path>
                <a:path w="7924165" h="7912100">
                  <a:moveTo>
                    <a:pt x="4487053" y="7886700"/>
                  </a:moveTo>
                  <a:lnTo>
                    <a:pt x="3436717" y="7886700"/>
                  </a:lnTo>
                  <a:lnTo>
                    <a:pt x="3389933" y="7874000"/>
                  </a:lnTo>
                  <a:lnTo>
                    <a:pt x="4533837" y="7874000"/>
                  </a:lnTo>
                  <a:lnTo>
                    <a:pt x="4487053" y="7886700"/>
                  </a:lnTo>
                  <a:close/>
                </a:path>
                <a:path w="7924165" h="7912100">
                  <a:moveTo>
                    <a:pt x="4392974" y="7899400"/>
                  </a:moveTo>
                  <a:lnTo>
                    <a:pt x="3530794" y="7899400"/>
                  </a:lnTo>
                  <a:lnTo>
                    <a:pt x="3483672" y="7886700"/>
                  </a:lnTo>
                  <a:lnTo>
                    <a:pt x="4440097" y="7886700"/>
                  </a:lnTo>
                  <a:lnTo>
                    <a:pt x="4392974" y="7899400"/>
                  </a:lnTo>
                  <a:close/>
                </a:path>
                <a:path w="7924165" h="7912100">
                  <a:moveTo>
                    <a:pt x="4250634" y="7912100"/>
                  </a:moveTo>
                  <a:lnTo>
                    <a:pt x="3673133" y="7912100"/>
                  </a:lnTo>
                  <a:lnTo>
                    <a:pt x="3625528" y="7899400"/>
                  </a:lnTo>
                  <a:lnTo>
                    <a:pt x="4298240" y="7899400"/>
                  </a:lnTo>
                  <a:lnTo>
                    <a:pt x="4250634" y="7912100"/>
                  </a:lnTo>
                  <a:close/>
                </a:path>
              </a:pathLst>
            </a:custGeom>
            <a:solidFill>
              <a:srgbClr val="FFFFFF"/>
            </a:solidFill>
          </p:spPr>
          <p:txBody>
            <a:bodyPr wrap="square" lIns="0" tIns="0" rIns="0" bIns="0" rtlCol="0"/>
            <a:lstStyle/>
            <a:p>
              <a:endParaRPr/>
            </a:p>
          </p:txBody>
        </p:sp>
      </p:grpSp>
      <p:sp>
        <p:nvSpPr>
          <p:cNvPr id="7" name="object 7"/>
          <p:cNvSpPr txBox="1"/>
          <p:nvPr/>
        </p:nvSpPr>
        <p:spPr>
          <a:xfrm>
            <a:off x="166706" y="5401373"/>
            <a:ext cx="6517640" cy="935990"/>
          </a:xfrm>
          <a:prstGeom prst="rect">
            <a:avLst/>
          </a:prstGeom>
        </p:spPr>
        <p:txBody>
          <a:bodyPr vert="horz" wrap="square" lIns="0" tIns="12065" rIns="0" bIns="0" rtlCol="0">
            <a:spAutoFit/>
          </a:bodyPr>
          <a:lstStyle/>
          <a:p>
            <a:pPr marL="12700" marR="5080">
              <a:lnSpc>
                <a:spcPct val="117100"/>
              </a:lnSpc>
              <a:spcBef>
                <a:spcPts val="95"/>
              </a:spcBef>
            </a:pPr>
            <a:r>
              <a:rPr sz="2550" spc="220" dirty="0">
                <a:latin typeface="Arial MT"/>
                <a:cs typeface="Arial MT"/>
              </a:rPr>
              <a:t>TIPS</a:t>
            </a:r>
            <a:r>
              <a:rPr sz="2550" spc="155" dirty="0">
                <a:latin typeface="Arial MT"/>
                <a:cs typeface="Arial MT"/>
              </a:rPr>
              <a:t> </a:t>
            </a:r>
            <a:r>
              <a:rPr sz="2550" spc="254" dirty="0">
                <a:latin typeface="Arial MT"/>
                <a:cs typeface="Arial MT"/>
              </a:rPr>
              <a:t>AND</a:t>
            </a:r>
            <a:r>
              <a:rPr sz="2550" spc="155" dirty="0">
                <a:latin typeface="Arial MT"/>
                <a:cs typeface="Arial MT"/>
              </a:rPr>
              <a:t> </a:t>
            </a:r>
            <a:r>
              <a:rPr sz="2550" spc="220" dirty="0">
                <a:latin typeface="Arial MT"/>
                <a:cs typeface="Arial MT"/>
              </a:rPr>
              <a:t>BEST</a:t>
            </a:r>
            <a:r>
              <a:rPr sz="2550" spc="160" dirty="0">
                <a:latin typeface="Arial MT"/>
                <a:cs typeface="Arial MT"/>
              </a:rPr>
              <a:t> </a:t>
            </a:r>
            <a:r>
              <a:rPr sz="2550" spc="200" dirty="0">
                <a:latin typeface="Arial MT"/>
                <a:cs typeface="Arial MT"/>
              </a:rPr>
              <a:t>PRACTICES</a:t>
            </a:r>
            <a:r>
              <a:rPr sz="2550" spc="155" dirty="0">
                <a:latin typeface="Arial MT"/>
                <a:cs typeface="Arial MT"/>
              </a:rPr>
              <a:t> </a:t>
            </a:r>
            <a:r>
              <a:rPr sz="2550" spc="225" dirty="0">
                <a:latin typeface="Arial MT"/>
                <a:cs typeface="Arial MT"/>
              </a:rPr>
              <a:t>TO</a:t>
            </a:r>
            <a:r>
              <a:rPr sz="2550" spc="155" dirty="0">
                <a:latin typeface="Arial MT"/>
                <a:cs typeface="Arial MT"/>
              </a:rPr>
              <a:t> </a:t>
            </a:r>
            <a:r>
              <a:rPr sz="2550" spc="170" dirty="0">
                <a:latin typeface="Arial MT"/>
                <a:cs typeface="Arial MT"/>
              </a:rPr>
              <a:t>GET </a:t>
            </a:r>
            <a:r>
              <a:rPr sz="2550" spc="235" dirty="0">
                <a:latin typeface="Arial MT"/>
                <a:cs typeface="Arial MT"/>
              </a:rPr>
              <a:t>PUBLISHED</a:t>
            </a:r>
            <a:r>
              <a:rPr sz="2550" spc="155" dirty="0">
                <a:latin typeface="Arial MT"/>
                <a:cs typeface="Arial MT"/>
              </a:rPr>
              <a:t> </a:t>
            </a:r>
            <a:r>
              <a:rPr sz="2550" spc="190" dirty="0">
                <a:latin typeface="Arial MT"/>
                <a:cs typeface="Arial MT"/>
              </a:rPr>
              <a:t>FROM</a:t>
            </a:r>
            <a:r>
              <a:rPr sz="2550" spc="155" dirty="0">
                <a:latin typeface="Arial MT"/>
                <a:cs typeface="Arial MT"/>
              </a:rPr>
              <a:t> </a:t>
            </a:r>
            <a:r>
              <a:rPr sz="2550" spc="180" dirty="0">
                <a:latin typeface="Arial MT"/>
                <a:cs typeface="Arial MT"/>
              </a:rPr>
              <a:t>IEEE</a:t>
            </a:r>
            <a:r>
              <a:rPr sz="2550" spc="160" dirty="0">
                <a:latin typeface="Arial MT"/>
                <a:cs typeface="Arial MT"/>
              </a:rPr>
              <a:t> </a:t>
            </a:r>
            <a:r>
              <a:rPr sz="2550" spc="180" dirty="0">
                <a:latin typeface="Arial MT"/>
                <a:cs typeface="Arial MT"/>
              </a:rPr>
              <a:t>EDITORS</a:t>
            </a:r>
            <a:endParaRPr sz="2550">
              <a:latin typeface="Arial MT"/>
              <a:cs typeface="Arial MT"/>
            </a:endParaRPr>
          </a:p>
        </p:txBody>
      </p:sp>
      <p:sp>
        <p:nvSpPr>
          <p:cNvPr id="8" name="object 8"/>
          <p:cNvSpPr txBox="1">
            <a:spLocks noGrp="1"/>
          </p:cNvSpPr>
          <p:nvPr>
            <p:ph type="title"/>
          </p:nvPr>
        </p:nvSpPr>
        <p:spPr>
          <a:xfrm>
            <a:off x="146386" y="3429493"/>
            <a:ext cx="10302875" cy="1616710"/>
          </a:xfrm>
          <a:prstGeom prst="rect">
            <a:avLst/>
          </a:prstGeom>
        </p:spPr>
        <p:txBody>
          <a:bodyPr vert="horz" wrap="square" lIns="0" tIns="12065" rIns="0" bIns="0" rtlCol="0">
            <a:spAutoFit/>
          </a:bodyPr>
          <a:lstStyle/>
          <a:p>
            <a:pPr marL="12700" marR="5080">
              <a:lnSpc>
                <a:spcPct val="115999"/>
              </a:lnSpc>
              <a:spcBef>
                <a:spcPts val="95"/>
              </a:spcBef>
            </a:pPr>
            <a:r>
              <a:rPr sz="4500" spc="650" dirty="0"/>
              <a:t>WORKSHOP</a:t>
            </a:r>
            <a:r>
              <a:rPr sz="4500" spc="-110" dirty="0"/>
              <a:t> </a:t>
            </a:r>
            <a:r>
              <a:rPr sz="4500" spc="750" dirty="0"/>
              <a:t>ON</a:t>
            </a:r>
            <a:r>
              <a:rPr sz="4500" spc="-110" dirty="0"/>
              <a:t> </a:t>
            </a:r>
            <a:r>
              <a:rPr sz="4500" spc="65" dirty="0"/>
              <a:t>IEEE</a:t>
            </a:r>
            <a:r>
              <a:rPr sz="4500" spc="-105" dirty="0"/>
              <a:t> </a:t>
            </a:r>
            <a:r>
              <a:rPr sz="4500" spc="385" dirty="0"/>
              <a:t>AUTHORSHIP </a:t>
            </a:r>
            <a:r>
              <a:rPr sz="4500" spc="605" dirty="0"/>
              <a:t>AND</a:t>
            </a:r>
            <a:r>
              <a:rPr sz="4500" spc="-114" dirty="0"/>
              <a:t> </a:t>
            </a:r>
            <a:r>
              <a:rPr sz="4500" spc="470" dirty="0"/>
              <a:t>OPEN</a:t>
            </a:r>
            <a:r>
              <a:rPr sz="4500" spc="-114" dirty="0"/>
              <a:t> </a:t>
            </a:r>
            <a:r>
              <a:rPr sz="4500" spc="565" dirty="0"/>
              <a:t>ACCESS</a:t>
            </a:r>
            <a:r>
              <a:rPr sz="4500" spc="-114" dirty="0"/>
              <a:t> </a:t>
            </a:r>
            <a:r>
              <a:rPr sz="4500" spc="580" dirty="0"/>
              <a:t>SYMPOSIUM</a:t>
            </a:r>
            <a:endParaRPr sz="4500" dirty="0"/>
          </a:p>
        </p:txBody>
      </p:sp>
      <p:sp>
        <p:nvSpPr>
          <p:cNvPr id="9" name="object 9"/>
          <p:cNvSpPr txBox="1"/>
          <p:nvPr/>
        </p:nvSpPr>
        <p:spPr>
          <a:xfrm>
            <a:off x="7025650" y="8828126"/>
            <a:ext cx="5575300" cy="817880"/>
          </a:xfrm>
          <a:prstGeom prst="rect">
            <a:avLst/>
          </a:prstGeom>
        </p:spPr>
        <p:txBody>
          <a:bodyPr vert="horz" wrap="square" lIns="0" tIns="12700" rIns="0" bIns="0" rtlCol="0">
            <a:spAutoFit/>
          </a:bodyPr>
          <a:lstStyle/>
          <a:p>
            <a:pPr marL="12700">
              <a:lnSpc>
                <a:spcPct val="100000"/>
              </a:lnSpc>
              <a:spcBef>
                <a:spcPts val="100"/>
              </a:spcBef>
            </a:pPr>
            <a:r>
              <a:rPr sz="5200" spc="-355" dirty="0">
                <a:latin typeface="Arial Black"/>
                <a:cs typeface="Arial Black"/>
              </a:rPr>
              <a:t>31/AUGUST/2023</a:t>
            </a:r>
            <a:endParaRPr sz="5200">
              <a:latin typeface="Arial Black"/>
              <a:cs typeface="Arial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0" y="0"/>
              <a:ext cx="11438890" cy="10287000"/>
            </a:xfrm>
            <a:custGeom>
              <a:avLst/>
              <a:gdLst/>
              <a:ahLst/>
              <a:cxnLst/>
              <a:rect l="l" t="t" r="r" b="b"/>
              <a:pathLst>
                <a:path w="11438890" h="10287000">
                  <a:moveTo>
                    <a:pt x="11438442" y="10287000"/>
                  </a:moveTo>
                  <a:lnTo>
                    <a:pt x="0" y="10287000"/>
                  </a:lnTo>
                  <a:lnTo>
                    <a:pt x="0" y="0"/>
                  </a:lnTo>
                  <a:lnTo>
                    <a:pt x="11438442" y="0"/>
                  </a:lnTo>
                  <a:lnTo>
                    <a:pt x="11438442" y="10287000"/>
                  </a:lnTo>
                  <a:close/>
                </a:path>
              </a:pathLst>
            </a:custGeom>
            <a:solidFill>
              <a:srgbClr val="004AAC"/>
            </a:solidFill>
          </p:spPr>
          <p:txBody>
            <a:bodyPr wrap="square" lIns="0" tIns="0" rIns="0" bIns="0" rtlCol="0"/>
            <a:lstStyle/>
            <a:p>
              <a:endParaRPr/>
            </a:p>
          </p:txBody>
        </p:sp>
        <p:sp>
          <p:nvSpPr>
            <p:cNvPr id="5" name="object 5"/>
            <p:cNvSpPr/>
            <p:nvPr/>
          </p:nvSpPr>
          <p:spPr>
            <a:xfrm>
              <a:off x="5446806" y="8630502"/>
              <a:ext cx="897255" cy="1656714"/>
            </a:xfrm>
            <a:custGeom>
              <a:avLst/>
              <a:gdLst/>
              <a:ahLst/>
              <a:cxnLst/>
              <a:rect l="l" t="t" r="r" b="b"/>
              <a:pathLst>
                <a:path w="897254" h="1656715">
                  <a:moveTo>
                    <a:pt x="897178" y="1656496"/>
                  </a:moveTo>
                  <a:lnTo>
                    <a:pt x="0" y="1656496"/>
                  </a:lnTo>
                  <a:lnTo>
                    <a:pt x="0" y="448574"/>
                  </a:lnTo>
                  <a:lnTo>
                    <a:pt x="2632" y="399696"/>
                  </a:lnTo>
                  <a:lnTo>
                    <a:pt x="10347" y="352344"/>
                  </a:lnTo>
                  <a:lnTo>
                    <a:pt x="22871" y="306789"/>
                  </a:lnTo>
                  <a:lnTo>
                    <a:pt x="39930" y="263307"/>
                  </a:lnTo>
                  <a:lnTo>
                    <a:pt x="61251" y="222169"/>
                  </a:lnTo>
                  <a:lnTo>
                    <a:pt x="86559" y="183651"/>
                  </a:lnTo>
                  <a:lnTo>
                    <a:pt x="115581" y="148026"/>
                  </a:lnTo>
                  <a:lnTo>
                    <a:pt x="148043" y="115567"/>
                  </a:lnTo>
                  <a:lnTo>
                    <a:pt x="183671" y="86548"/>
                  </a:lnTo>
                  <a:lnTo>
                    <a:pt x="222192" y="61243"/>
                  </a:lnTo>
                  <a:lnTo>
                    <a:pt x="263332" y="39925"/>
                  </a:lnTo>
                  <a:lnTo>
                    <a:pt x="306817" y="22868"/>
                  </a:lnTo>
                  <a:lnTo>
                    <a:pt x="352373" y="10346"/>
                  </a:lnTo>
                  <a:lnTo>
                    <a:pt x="399727" y="2632"/>
                  </a:lnTo>
                  <a:lnTo>
                    <a:pt x="448604" y="0"/>
                  </a:lnTo>
                  <a:lnTo>
                    <a:pt x="497481" y="2632"/>
                  </a:lnTo>
                  <a:lnTo>
                    <a:pt x="544834" y="10346"/>
                  </a:lnTo>
                  <a:lnTo>
                    <a:pt x="590389" y="22868"/>
                  </a:lnTo>
                  <a:lnTo>
                    <a:pt x="633871" y="39925"/>
                  </a:lnTo>
                  <a:lnTo>
                    <a:pt x="675008" y="61243"/>
                  </a:lnTo>
                  <a:lnTo>
                    <a:pt x="713527" y="86548"/>
                  </a:lnTo>
                  <a:lnTo>
                    <a:pt x="749152" y="115567"/>
                  </a:lnTo>
                  <a:lnTo>
                    <a:pt x="781611" y="148026"/>
                  </a:lnTo>
                  <a:lnTo>
                    <a:pt x="810630" y="183651"/>
                  </a:lnTo>
                  <a:lnTo>
                    <a:pt x="835935" y="222169"/>
                  </a:lnTo>
                  <a:lnTo>
                    <a:pt x="857253" y="263307"/>
                  </a:lnTo>
                  <a:lnTo>
                    <a:pt x="874310" y="306789"/>
                  </a:lnTo>
                  <a:lnTo>
                    <a:pt x="886832" y="352344"/>
                  </a:lnTo>
                  <a:lnTo>
                    <a:pt x="894546" y="399696"/>
                  </a:lnTo>
                  <a:lnTo>
                    <a:pt x="897169" y="448574"/>
                  </a:lnTo>
                  <a:lnTo>
                    <a:pt x="897178" y="1656496"/>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2904682" y="2257379"/>
              <a:ext cx="4773564" cy="6437802"/>
            </a:xfrm>
            <a:prstGeom prst="rect">
              <a:avLst/>
            </a:prstGeom>
          </p:spPr>
        </p:pic>
        <p:sp>
          <p:nvSpPr>
            <p:cNvPr id="7" name="object 7"/>
            <p:cNvSpPr/>
            <p:nvPr/>
          </p:nvSpPr>
          <p:spPr>
            <a:xfrm>
              <a:off x="12862590" y="2215265"/>
              <a:ext cx="4856480" cy="6522084"/>
            </a:xfrm>
            <a:custGeom>
              <a:avLst/>
              <a:gdLst/>
              <a:ahLst/>
              <a:cxnLst/>
              <a:rect l="l" t="t" r="r" b="b"/>
              <a:pathLst>
                <a:path w="4856480" h="6522084">
                  <a:moveTo>
                    <a:pt x="4414822" y="6521851"/>
                  </a:moveTo>
                  <a:lnTo>
                    <a:pt x="440952" y="6521851"/>
                  </a:lnTo>
                  <a:lnTo>
                    <a:pt x="425414" y="6519743"/>
                  </a:lnTo>
                  <a:lnTo>
                    <a:pt x="380784" y="6509566"/>
                  </a:lnTo>
                  <a:lnTo>
                    <a:pt x="337703" y="6495637"/>
                  </a:lnTo>
                  <a:lnTo>
                    <a:pt x="296354" y="6478140"/>
                  </a:lnTo>
                  <a:lnTo>
                    <a:pt x="256921" y="6457257"/>
                  </a:lnTo>
                  <a:lnTo>
                    <a:pt x="219587" y="6433173"/>
                  </a:lnTo>
                  <a:lnTo>
                    <a:pt x="184537" y="6406071"/>
                  </a:lnTo>
                  <a:lnTo>
                    <a:pt x="151953" y="6376135"/>
                  </a:lnTo>
                  <a:lnTo>
                    <a:pt x="122020" y="6343549"/>
                  </a:lnTo>
                  <a:lnTo>
                    <a:pt x="94921" y="6308497"/>
                  </a:lnTo>
                  <a:lnTo>
                    <a:pt x="70839" y="6271161"/>
                  </a:lnTo>
                  <a:lnTo>
                    <a:pt x="49959" y="6231726"/>
                  </a:lnTo>
                  <a:lnTo>
                    <a:pt x="32463" y="6190375"/>
                  </a:lnTo>
                  <a:lnTo>
                    <a:pt x="18535" y="6147292"/>
                  </a:lnTo>
                  <a:lnTo>
                    <a:pt x="8360" y="6102661"/>
                  </a:lnTo>
                  <a:lnTo>
                    <a:pt x="2120" y="6056665"/>
                  </a:lnTo>
                  <a:lnTo>
                    <a:pt x="0" y="6009488"/>
                  </a:lnTo>
                  <a:lnTo>
                    <a:pt x="0" y="518611"/>
                  </a:lnTo>
                  <a:lnTo>
                    <a:pt x="2120" y="472850"/>
                  </a:lnTo>
                  <a:lnTo>
                    <a:pt x="8360" y="426617"/>
                  </a:lnTo>
                  <a:lnTo>
                    <a:pt x="18535" y="381777"/>
                  </a:lnTo>
                  <a:lnTo>
                    <a:pt x="32364" y="338820"/>
                  </a:lnTo>
                  <a:lnTo>
                    <a:pt x="32463" y="338512"/>
                  </a:lnTo>
                  <a:lnTo>
                    <a:pt x="49959" y="297004"/>
                  </a:lnTo>
                  <a:lnTo>
                    <a:pt x="70839" y="257434"/>
                  </a:lnTo>
                  <a:lnTo>
                    <a:pt x="94921" y="219984"/>
                  </a:lnTo>
                  <a:lnTo>
                    <a:pt x="122020" y="184836"/>
                  </a:lnTo>
                  <a:lnTo>
                    <a:pt x="151953" y="152173"/>
                  </a:lnTo>
                  <a:lnTo>
                    <a:pt x="184537" y="122175"/>
                  </a:lnTo>
                  <a:lnTo>
                    <a:pt x="219587" y="95026"/>
                  </a:lnTo>
                  <a:lnTo>
                    <a:pt x="256921" y="70906"/>
                  </a:lnTo>
                  <a:lnTo>
                    <a:pt x="296354" y="49998"/>
                  </a:lnTo>
                  <a:lnTo>
                    <a:pt x="337703" y="32484"/>
                  </a:lnTo>
                  <a:lnTo>
                    <a:pt x="380784" y="18545"/>
                  </a:lnTo>
                  <a:lnTo>
                    <a:pt x="425414" y="8363"/>
                  </a:lnTo>
                  <a:lnTo>
                    <a:pt x="471409" y="2121"/>
                  </a:lnTo>
                  <a:lnTo>
                    <a:pt x="518586" y="0"/>
                  </a:lnTo>
                  <a:lnTo>
                    <a:pt x="4337455" y="0"/>
                  </a:lnTo>
                  <a:lnTo>
                    <a:pt x="4384639" y="2121"/>
                  </a:lnTo>
                  <a:lnTo>
                    <a:pt x="4430646" y="8363"/>
                  </a:lnTo>
                  <a:lnTo>
                    <a:pt x="4475294" y="18545"/>
                  </a:lnTo>
                  <a:lnTo>
                    <a:pt x="4518398" y="32484"/>
                  </a:lnTo>
                  <a:lnTo>
                    <a:pt x="4559775" y="49998"/>
                  </a:lnTo>
                  <a:lnTo>
                    <a:pt x="4599239" y="70906"/>
                  </a:lnTo>
                  <a:lnTo>
                    <a:pt x="4619830" y="84188"/>
                  </a:lnTo>
                  <a:lnTo>
                    <a:pt x="518586" y="84188"/>
                  </a:lnTo>
                  <a:lnTo>
                    <a:pt x="471783" y="86727"/>
                  </a:lnTo>
                  <a:lnTo>
                    <a:pt x="471525" y="86727"/>
                  </a:lnTo>
                  <a:lnTo>
                    <a:pt x="426120" y="94168"/>
                  </a:lnTo>
                  <a:lnTo>
                    <a:pt x="425927" y="94168"/>
                  </a:lnTo>
                  <a:lnTo>
                    <a:pt x="381600" y="106415"/>
                  </a:lnTo>
                  <a:lnTo>
                    <a:pt x="339529" y="122983"/>
                  </a:lnTo>
                  <a:lnTo>
                    <a:pt x="299703" y="143683"/>
                  </a:lnTo>
                  <a:lnTo>
                    <a:pt x="262392" y="168244"/>
                  </a:lnTo>
                  <a:lnTo>
                    <a:pt x="227864" y="196397"/>
                  </a:lnTo>
                  <a:lnTo>
                    <a:pt x="196390" y="227873"/>
                  </a:lnTo>
                  <a:lnTo>
                    <a:pt x="168238" y="262403"/>
                  </a:lnTo>
                  <a:lnTo>
                    <a:pt x="143677" y="299716"/>
                  </a:lnTo>
                  <a:lnTo>
                    <a:pt x="122979" y="339543"/>
                  </a:lnTo>
                  <a:lnTo>
                    <a:pt x="106410" y="381616"/>
                  </a:lnTo>
                  <a:lnTo>
                    <a:pt x="94243" y="425664"/>
                  </a:lnTo>
                  <a:lnTo>
                    <a:pt x="86792" y="471126"/>
                  </a:lnTo>
                  <a:lnTo>
                    <a:pt x="84185" y="518611"/>
                  </a:lnTo>
                  <a:lnTo>
                    <a:pt x="84275" y="6009488"/>
                  </a:lnTo>
                  <a:lnTo>
                    <a:pt x="86728" y="6055003"/>
                  </a:lnTo>
                  <a:lnTo>
                    <a:pt x="94159" y="6100753"/>
                  </a:lnTo>
                  <a:lnTo>
                    <a:pt x="106410" y="6145456"/>
                  </a:lnTo>
                  <a:lnTo>
                    <a:pt x="122979" y="6187608"/>
                  </a:lnTo>
                  <a:lnTo>
                    <a:pt x="143677" y="6227460"/>
                  </a:lnTo>
                  <a:lnTo>
                    <a:pt x="168238" y="6264753"/>
                  </a:lnTo>
                  <a:lnTo>
                    <a:pt x="196390" y="6299226"/>
                  </a:lnTo>
                  <a:lnTo>
                    <a:pt x="227864" y="6330619"/>
                  </a:lnTo>
                  <a:lnTo>
                    <a:pt x="262392" y="6358671"/>
                  </a:lnTo>
                  <a:lnTo>
                    <a:pt x="299703" y="6383122"/>
                  </a:lnTo>
                  <a:lnTo>
                    <a:pt x="339529" y="6403711"/>
                  </a:lnTo>
                  <a:lnTo>
                    <a:pt x="381600" y="6420178"/>
                  </a:lnTo>
                  <a:lnTo>
                    <a:pt x="425645" y="6432262"/>
                  </a:lnTo>
                  <a:lnTo>
                    <a:pt x="471397" y="6439704"/>
                  </a:lnTo>
                  <a:lnTo>
                    <a:pt x="518586" y="6442243"/>
                  </a:lnTo>
                  <a:lnTo>
                    <a:pt x="4622051" y="6442243"/>
                  </a:lnTo>
                  <a:lnTo>
                    <a:pt x="4599514" y="6456822"/>
                  </a:lnTo>
                  <a:lnTo>
                    <a:pt x="4559987" y="6477823"/>
                  </a:lnTo>
                  <a:lnTo>
                    <a:pt x="4518548" y="6495426"/>
                  </a:lnTo>
                  <a:lnTo>
                    <a:pt x="4475004" y="6509566"/>
                  </a:lnTo>
                  <a:lnTo>
                    <a:pt x="4474845" y="6509566"/>
                  </a:lnTo>
                  <a:lnTo>
                    <a:pt x="4430441" y="6519743"/>
                  </a:lnTo>
                  <a:lnTo>
                    <a:pt x="4430270" y="6519743"/>
                  </a:lnTo>
                  <a:lnTo>
                    <a:pt x="4414822" y="6521851"/>
                  </a:lnTo>
                  <a:close/>
                </a:path>
                <a:path w="4856480" h="6522084">
                  <a:moveTo>
                    <a:pt x="4622051" y="6442243"/>
                  </a:moveTo>
                  <a:lnTo>
                    <a:pt x="4337455" y="6442243"/>
                  </a:lnTo>
                  <a:lnTo>
                    <a:pt x="4384548" y="6439704"/>
                  </a:lnTo>
                  <a:lnTo>
                    <a:pt x="4384811" y="6439704"/>
                  </a:lnTo>
                  <a:lnTo>
                    <a:pt x="4430426" y="6432262"/>
                  </a:lnTo>
                  <a:lnTo>
                    <a:pt x="4430624" y="6432262"/>
                  </a:lnTo>
                  <a:lnTo>
                    <a:pt x="4475100" y="6420014"/>
                  </a:lnTo>
                  <a:lnTo>
                    <a:pt x="4517252" y="6403444"/>
                  </a:lnTo>
                  <a:lnTo>
                    <a:pt x="4557104" y="6382742"/>
                  </a:lnTo>
                  <a:lnTo>
                    <a:pt x="4594397" y="6358179"/>
                  </a:lnTo>
                  <a:lnTo>
                    <a:pt x="4628870" y="6330024"/>
                  </a:lnTo>
                  <a:lnTo>
                    <a:pt x="4660263" y="6298547"/>
                  </a:lnTo>
                  <a:lnTo>
                    <a:pt x="4688315" y="6264016"/>
                  </a:lnTo>
                  <a:lnTo>
                    <a:pt x="4712766" y="6226702"/>
                  </a:lnTo>
                  <a:lnTo>
                    <a:pt x="4733355" y="6186873"/>
                  </a:lnTo>
                  <a:lnTo>
                    <a:pt x="4749822" y="6144801"/>
                  </a:lnTo>
                  <a:lnTo>
                    <a:pt x="4761907" y="6100753"/>
                  </a:lnTo>
                  <a:lnTo>
                    <a:pt x="4769300" y="6055298"/>
                  </a:lnTo>
                  <a:lnTo>
                    <a:pt x="4769348" y="6055003"/>
                  </a:lnTo>
                  <a:lnTo>
                    <a:pt x="4771797" y="6009488"/>
                  </a:lnTo>
                  <a:lnTo>
                    <a:pt x="4771887" y="518611"/>
                  </a:lnTo>
                  <a:lnTo>
                    <a:pt x="4769420" y="472850"/>
                  </a:lnTo>
                  <a:lnTo>
                    <a:pt x="4769327" y="471126"/>
                  </a:lnTo>
                  <a:lnTo>
                    <a:pt x="4761911" y="425664"/>
                  </a:lnTo>
                  <a:lnTo>
                    <a:pt x="4749661" y="380970"/>
                  </a:lnTo>
                  <a:lnTo>
                    <a:pt x="4733093" y="338820"/>
                  </a:lnTo>
                  <a:lnTo>
                    <a:pt x="4712393" y="298968"/>
                  </a:lnTo>
                  <a:lnTo>
                    <a:pt x="4687832" y="261676"/>
                  </a:lnTo>
                  <a:lnTo>
                    <a:pt x="4659679" y="227203"/>
                  </a:lnTo>
                  <a:lnTo>
                    <a:pt x="4628203" y="195811"/>
                  </a:lnTo>
                  <a:lnTo>
                    <a:pt x="4593673" y="167759"/>
                  </a:lnTo>
                  <a:lnTo>
                    <a:pt x="4556359" y="143309"/>
                  </a:lnTo>
                  <a:lnTo>
                    <a:pt x="4516531" y="122720"/>
                  </a:lnTo>
                  <a:lnTo>
                    <a:pt x="4474457" y="106253"/>
                  </a:lnTo>
                  <a:lnTo>
                    <a:pt x="4430406" y="94168"/>
                  </a:lnTo>
                  <a:lnTo>
                    <a:pt x="4384650" y="86727"/>
                  </a:lnTo>
                  <a:lnTo>
                    <a:pt x="4337455" y="84188"/>
                  </a:lnTo>
                  <a:lnTo>
                    <a:pt x="4619830" y="84188"/>
                  </a:lnTo>
                  <a:lnTo>
                    <a:pt x="4671529" y="122028"/>
                  </a:lnTo>
                  <a:lnTo>
                    <a:pt x="4704114" y="151962"/>
                  </a:lnTo>
                  <a:lnTo>
                    <a:pt x="4734049" y="184548"/>
                  </a:lnTo>
                  <a:lnTo>
                    <a:pt x="4761149" y="219600"/>
                  </a:lnTo>
                  <a:lnTo>
                    <a:pt x="4785231" y="256935"/>
                  </a:lnTo>
                  <a:lnTo>
                    <a:pt x="4806112" y="296370"/>
                  </a:lnTo>
                  <a:lnTo>
                    <a:pt x="4823608" y="337721"/>
                  </a:lnTo>
                  <a:lnTo>
                    <a:pt x="4837536" y="380804"/>
                  </a:lnTo>
                  <a:lnTo>
                    <a:pt x="4847649" y="425159"/>
                  </a:lnTo>
                  <a:lnTo>
                    <a:pt x="4853910" y="471126"/>
                  </a:lnTo>
                  <a:lnTo>
                    <a:pt x="4856072" y="518611"/>
                  </a:lnTo>
                  <a:lnTo>
                    <a:pt x="4856006" y="6009488"/>
                  </a:lnTo>
                  <a:lnTo>
                    <a:pt x="4854201" y="6055003"/>
                  </a:lnTo>
                  <a:lnTo>
                    <a:pt x="4848191" y="6100753"/>
                  </a:lnTo>
                  <a:lnTo>
                    <a:pt x="4848103" y="6101266"/>
                  </a:lnTo>
                  <a:lnTo>
                    <a:pt x="4838182" y="6145456"/>
                  </a:lnTo>
                  <a:lnTo>
                    <a:pt x="4838118" y="6145740"/>
                  </a:lnTo>
                  <a:lnTo>
                    <a:pt x="4824285" y="6188910"/>
                  </a:lnTo>
                  <a:lnTo>
                    <a:pt x="4806841" y="6230365"/>
                  </a:lnTo>
                  <a:lnTo>
                    <a:pt x="4785976" y="6269919"/>
                  </a:lnTo>
                  <a:lnTo>
                    <a:pt x="4761879" y="6307384"/>
                  </a:lnTo>
                  <a:lnTo>
                    <a:pt x="4734739" y="6342572"/>
                  </a:lnTo>
                  <a:lnTo>
                    <a:pt x="4704743" y="6375297"/>
                  </a:lnTo>
                  <a:lnTo>
                    <a:pt x="4672081" y="6405372"/>
                  </a:lnTo>
                  <a:lnTo>
                    <a:pt x="4636942" y="6432609"/>
                  </a:lnTo>
                  <a:lnTo>
                    <a:pt x="4622051" y="6442243"/>
                  </a:lnTo>
                  <a:close/>
                </a:path>
              </a:pathLst>
            </a:custGeom>
            <a:solidFill>
              <a:srgbClr val="004AAC"/>
            </a:solidFill>
          </p:spPr>
          <p:txBody>
            <a:bodyPr wrap="square" lIns="0" tIns="0" rIns="0" bIns="0" rtlCol="0"/>
            <a:lstStyle/>
            <a:p>
              <a:endParaRPr/>
            </a:p>
          </p:txBody>
        </p:sp>
      </p:grpSp>
      <p:sp>
        <p:nvSpPr>
          <p:cNvPr id="8" name="object 8"/>
          <p:cNvSpPr txBox="1">
            <a:spLocks noGrp="1"/>
          </p:cNvSpPr>
          <p:nvPr>
            <p:ph type="title"/>
          </p:nvPr>
        </p:nvSpPr>
        <p:spPr>
          <a:xfrm>
            <a:off x="719807" y="918029"/>
            <a:ext cx="5574665" cy="841375"/>
          </a:xfrm>
          <a:prstGeom prst="rect">
            <a:avLst/>
          </a:prstGeom>
        </p:spPr>
        <p:txBody>
          <a:bodyPr vert="horz" wrap="square" lIns="0" tIns="12700" rIns="0" bIns="0" rtlCol="0">
            <a:spAutoFit/>
          </a:bodyPr>
          <a:lstStyle/>
          <a:p>
            <a:pPr marL="12700">
              <a:lnSpc>
                <a:spcPct val="100000"/>
              </a:lnSpc>
              <a:spcBef>
                <a:spcPts val="100"/>
              </a:spcBef>
            </a:pPr>
            <a:r>
              <a:rPr sz="5350" spc="455" dirty="0">
                <a:solidFill>
                  <a:srgbClr val="FFFFFF"/>
                </a:solidFill>
              </a:rPr>
              <a:t>INTRODUCTION</a:t>
            </a:r>
            <a:endParaRPr sz="5350"/>
          </a:p>
        </p:txBody>
      </p:sp>
      <p:sp>
        <p:nvSpPr>
          <p:cNvPr id="9" name="object 9"/>
          <p:cNvSpPr txBox="1"/>
          <p:nvPr/>
        </p:nvSpPr>
        <p:spPr>
          <a:xfrm>
            <a:off x="719807" y="2541009"/>
            <a:ext cx="9326245" cy="5177155"/>
          </a:xfrm>
          <a:prstGeom prst="rect">
            <a:avLst/>
          </a:prstGeom>
        </p:spPr>
        <p:txBody>
          <a:bodyPr vert="horz" wrap="square" lIns="0" tIns="11430" rIns="0" bIns="0" rtlCol="0">
            <a:spAutoFit/>
          </a:bodyPr>
          <a:lstStyle/>
          <a:p>
            <a:pPr marL="12700" marR="5080">
              <a:lnSpc>
                <a:spcPct val="115599"/>
              </a:lnSpc>
              <a:spcBef>
                <a:spcPts val="90"/>
              </a:spcBef>
            </a:pPr>
            <a:r>
              <a:rPr sz="3250" dirty="0">
                <a:solidFill>
                  <a:srgbClr val="FFFFFF"/>
                </a:solidFill>
                <a:latin typeface="Lucida Sans Unicode"/>
                <a:cs typeface="Lucida Sans Unicode"/>
              </a:rPr>
              <a:t>The</a:t>
            </a:r>
            <a:r>
              <a:rPr sz="3250" spc="-150" dirty="0">
                <a:solidFill>
                  <a:srgbClr val="FFFFFF"/>
                </a:solidFill>
                <a:latin typeface="Lucida Sans Unicode"/>
                <a:cs typeface="Lucida Sans Unicode"/>
              </a:rPr>
              <a:t> </a:t>
            </a:r>
            <a:r>
              <a:rPr sz="3250" spc="95" dirty="0">
                <a:solidFill>
                  <a:srgbClr val="FFFFFF"/>
                </a:solidFill>
                <a:latin typeface="Lucida Sans Unicode"/>
                <a:cs typeface="Lucida Sans Unicode"/>
              </a:rPr>
              <a:t>Central</a:t>
            </a:r>
            <a:r>
              <a:rPr sz="3250" spc="-145" dirty="0">
                <a:solidFill>
                  <a:srgbClr val="FFFFFF"/>
                </a:solidFill>
                <a:latin typeface="Lucida Sans Unicode"/>
                <a:cs typeface="Lucida Sans Unicode"/>
              </a:rPr>
              <a:t> </a:t>
            </a:r>
            <a:r>
              <a:rPr sz="3250" dirty="0">
                <a:solidFill>
                  <a:srgbClr val="FFFFFF"/>
                </a:solidFill>
                <a:latin typeface="Lucida Sans Unicode"/>
                <a:cs typeface="Lucida Sans Unicode"/>
              </a:rPr>
              <a:t>Library</a:t>
            </a:r>
            <a:r>
              <a:rPr sz="3250" spc="-145" dirty="0">
                <a:solidFill>
                  <a:srgbClr val="FFFFFF"/>
                </a:solidFill>
                <a:latin typeface="Lucida Sans Unicode"/>
                <a:cs typeface="Lucida Sans Unicode"/>
              </a:rPr>
              <a:t> </a:t>
            </a:r>
            <a:r>
              <a:rPr sz="3250" spc="50" dirty="0">
                <a:solidFill>
                  <a:srgbClr val="FFFFFF"/>
                </a:solidFill>
                <a:latin typeface="Lucida Sans Unicode"/>
                <a:cs typeface="Lucida Sans Unicode"/>
              </a:rPr>
              <a:t>organized</a:t>
            </a:r>
            <a:r>
              <a:rPr sz="3250" spc="-145" dirty="0">
                <a:solidFill>
                  <a:srgbClr val="FFFFFF"/>
                </a:solidFill>
                <a:latin typeface="Lucida Sans Unicode"/>
                <a:cs typeface="Lucida Sans Unicode"/>
              </a:rPr>
              <a:t> </a:t>
            </a:r>
            <a:r>
              <a:rPr sz="3250" spc="240" dirty="0">
                <a:solidFill>
                  <a:srgbClr val="FFFFFF"/>
                </a:solidFill>
                <a:latin typeface="Lucida Sans Unicode"/>
                <a:cs typeface="Lucida Sans Unicode"/>
              </a:rPr>
              <a:t>an</a:t>
            </a:r>
            <a:r>
              <a:rPr sz="3250" spc="-150" dirty="0">
                <a:solidFill>
                  <a:srgbClr val="FFFFFF"/>
                </a:solidFill>
                <a:latin typeface="Lucida Sans Unicode"/>
                <a:cs typeface="Lucida Sans Unicode"/>
              </a:rPr>
              <a:t> </a:t>
            </a:r>
            <a:r>
              <a:rPr sz="3250" spc="-10" dirty="0">
                <a:solidFill>
                  <a:srgbClr val="FFFFFF"/>
                </a:solidFill>
                <a:latin typeface="Lucida Sans Unicode"/>
                <a:cs typeface="Lucida Sans Unicode"/>
              </a:rPr>
              <a:t>online </a:t>
            </a:r>
            <a:r>
              <a:rPr sz="3250" dirty="0">
                <a:solidFill>
                  <a:srgbClr val="FFFFFF"/>
                </a:solidFill>
                <a:latin typeface="Lucida Sans Unicode"/>
                <a:cs typeface="Lucida Sans Unicode"/>
              </a:rPr>
              <a:t>training</a:t>
            </a:r>
            <a:r>
              <a:rPr sz="3250" spc="-30" dirty="0">
                <a:solidFill>
                  <a:srgbClr val="FFFFFF"/>
                </a:solidFill>
                <a:latin typeface="Lucida Sans Unicode"/>
                <a:cs typeface="Lucida Sans Unicode"/>
              </a:rPr>
              <a:t> </a:t>
            </a:r>
            <a:r>
              <a:rPr sz="3250" dirty="0">
                <a:solidFill>
                  <a:srgbClr val="FFFFFF"/>
                </a:solidFill>
                <a:latin typeface="Lucida Sans Unicode"/>
                <a:cs typeface="Lucida Sans Unicode"/>
              </a:rPr>
              <a:t>session</a:t>
            </a:r>
            <a:r>
              <a:rPr sz="3250" spc="-30" dirty="0">
                <a:solidFill>
                  <a:srgbClr val="FFFFFF"/>
                </a:solidFill>
                <a:latin typeface="Lucida Sans Unicode"/>
                <a:cs typeface="Lucida Sans Unicode"/>
              </a:rPr>
              <a:t> </a:t>
            </a:r>
            <a:r>
              <a:rPr sz="3250" spc="75" dirty="0">
                <a:solidFill>
                  <a:srgbClr val="FFFFFF"/>
                </a:solidFill>
                <a:latin typeface="Lucida Sans Unicode"/>
                <a:cs typeface="Lucida Sans Unicode"/>
              </a:rPr>
              <a:t>on</a:t>
            </a:r>
            <a:r>
              <a:rPr sz="3250" spc="-30" dirty="0">
                <a:solidFill>
                  <a:srgbClr val="FFFFFF"/>
                </a:solidFill>
                <a:latin typeface="Lucida Sans Unicode"/>
                <a:cs typeface="Lucida Sans Unicode"/>
              </a:rPr>
              <a:t> </a:t>
            </a:r>
            <a:r>
              <a:rPr sz="3250" spc="-105" dirty="0">
                <a:solidFill>
                  <a:srgbClr val="FFFFFF"/>
                </a:solidFill>
                <a:latin typeface="Lucida Sans Unicode"/>
                <a:cs typeface="Lucida Sans Unicode"/>
              </a:rPr>
              <a:t>IEEE</a:t>
            </a:r>
            <a:r>
              <a:rPr sz="3250" spc="-25" dirty="0">
                <a:solidFill>
                  <a:srgbClr val="FFFFFF"/>
                </a:solidFill>
                <a:latin typeface="Lucida Sans Unicode"/>
                <a:cs typeface="Lucida Sans Unicode"/>
              </a:rPr>
              <a:t> </a:t>
            </a:r>
            <a:r>
              <a:rPr sz="3250" dirty="0">
                <a:solidFill>
                  <a:srgbClr val="FFFFFF"/>
                </a:solidFill>
                <a:latin typeface="Lucida Sans Unicode"/>
                <a:cs typeface="Lucida Sans Unicode"/>
              </a:rPr>
              <a:t>Authorship</a:t>
            </a:r>
            <a:r>
              <a:rPr sz="3250" spc="-30" dirty="0">
                <a:solidFill>
                  <a:srgbClr val="FFFFFF"/>
                </a:solidFill>
                <a:latin typeface="Lucida Sans Unicode"/>
                <a:cs typeface="Lucida Sans Unicode"/>
              </a:rPr>
              <a:t> </a:t>
            </a:r>
            <a:r>
              <a:rPr sz="3250" spc="215" dirty="0">
                <a:solidFill>
                  <a:srgbClr val="FFFFFF"/>
                </a:solidFill>
                <a:latin typeface="Lucida Sans Unicode"/>
                <a:cs typeface="Lucida Sans Unicode"/>
              </a:rPr>
              <a:t>and</a:t>
            </a:r>
            <a:r>
              <a:rPr sz="3250" spc="-25" dirty="0">
                <a:solidFill>
                  <a:srgbClr val="FFFFFF"/>
                </a:solidFill>
                <a:latin typeface="Lucida Sans Unicode"/>
                <a:cs typeface="Lucida Sans Unicode"/>
              </a:rPr>
              <a:t> </a:t>
            </a:r>
            <a:r>
              <a:rPr sz="3250" spc="95" dirty="0">
                <a:solidFill>
                  <a:srgbClr val="FFFFFF"/>
                </a:solidFill>
                <a:latin typeface="Lucida Sans Unicode"/>
                <a:cs typeface="Lucida Sans Unicode"/>
              </a:rPr>
              <a:t>Open </a:t>
            </a:r>
            <a:r>
              <a:rPr sz="3250" spc="140" dirty="0">
                <a:solidFill>
                  <a:srgbClr val="FFFFFF"/>
                </a:solidFill>
                <a:latin typeface="Lucida Sans Unicode"/>
                <a:cs typeface="Lucida Sans Unicode"/>
              </a:rPr>
              <a:t>Access</a:t>
            </a:r>
            <a:r>
              <a:rPr sz="3250" spc="-160" dirty="0">
                <a:solidFill>
                  <a:srgbClr val="FFFFFF"/>
                </a:solidFill>
                <a:latin typeface="Lucida Sans Unicode"/>
                <a:cs typeface="Lucida Sans Unicode"/>
              </a:rPr>
              <a:t> </a:t>
            </a:r>
            <a:r>
              <a:rPr sz="3250" spc="80" dirty="0">
                <a:solidFill>
                  <a:srgbClr val="FFFFFF"/>
                </a:solidFill>
                <a:latin typeface="Lucida Sans Unicode"/>
                <a:cs typeface="Lucida Sans Unicode"/>
              </a:rPr>
              <a:t>Symposium:</a:t>
            </a:r>
            <a:r>
              <a:rPr sz="3250" spc="-155" dirty="0">
                <a:solidFill>
                  <a:srgbClr val="FFFFFF"/>
                </a:solidFill>
                <a:latin typeface="Lucida Sans Unicode"/>
                <a:cs typeface="Lucida Sans Unicode"/>
              </a:rPr>
              <a:t> </a:t>
            </a:r>
            <a:r>
              <a:rPr sz="3250" spc="-55" dirty="0">
                <a:solidFill>
                  <a:srgbClr val="FFFFFF"/>
                </a:solidFill>
                <a:latin typeface="Lucida Sans Unicode"/>
                <a:cs typeface="Lucida Sans Unicode"/>
              </a:rPr>
              <a:t>Tips</a:t>
            </a:r>
            <a:r>
              <a:rPr sz="3250" spc="-155" dirty="0">
                <a:solidFill>
                  <a:srgbClr val="FFFFFF"/>
                </a:solidFill>
                <a:latin typeface="Lucida Sans Unicode"/>
                <a:cs typeface="Lucida Sans Unicode"/>
              </a:rPr>
              <a:t> </a:t>
            </a:r>
            <a:r>
              <a:rPr sz="3250" spc="215" dirty="0">
                <a:solidFill>
                  <a:srgbClr val="FFFFFF"/>
                </a:solidFill>
                <a:latin typeface="Lucida Sans Unicode"/>
                <a:cs typeface="Lucida Sans Unicode"/>
              </a:rPr>
              <a:t>and</a:t>
            </a:r>
            <a:r>
              <a:rPr sz="3250" spc="-165" dirty="0">
                <a:solidFill>
                  <a:srgbClr val="FFFFFF"/>
                </a:solidFill>
                <a:latin typeface="Lucida Sans Unicode"/>
                <a:cs typeface="Lucida Sans Unicode"/>
              </a:rPr>
              <a:t> </a:t>
            </a:r>
            <a:r>
              <a:rPr sz="3250" spc="85" dirty="0">
                <a:solidFill>
                  <a:srgbClr val="FFFFFF"/>
                </a:solidFill>
                <a:latin typeface="Lucida Sans Unicode"/>
                <a:cs typeface="Lucida Sans Unicode"/>
              </a:rPr>
              <a:t>Best</a:t>
            </a:r>
            <a:r>
              <a:rPr sz="3250" spc="-155" dirty="0">
                <a:solidFill>
                  <a:srgbClr val="FFFFFF"/>
                </a:solidFill>
                <a:latin typeface="Lucida Sans Unicode"/>
                <a:cs typeface="Lucida Sans Unicode"/>
              </a:rPr>
              <a:t> </a:t>
            </a:r>
            <a:r>
              <a:rPr sz="3250" spc="105" dirty="0">
                <a:solidFill>
                  <a:srgbClr val="FFFFFF"/>
                </a:solidFill>
                <a:latin typeface="Lucida Sans Unicode"/>
                <a:cs typeface="Lucida Sans Unicode"/>
              </a:rPr>
              <a:t>Practices </a:t>
            </a:r>
            <a:r>
              <a:rPr sz="3250" dirty="0">
                <a:solidFill>
                  <a:srgbClr val="FFFFFF"/>
                </a:solidFill>
                <a:latin typeface="Lucida Sans Unicode"/>
                <a:cs typeface="Lucida Sans Unicode"/>
              </a:rPr>
              <a:t>to</a:t>
            </a:r>
            <a:r>
              <a:rPr sz="3250" spc="-130" dirty="0">
                <a:solidFill>
                  <a:srgbClr val="FFFFFF"/>
                </a:solidFill>
                <a:latin typeface="Lucida Sans Unicode"/>
                <a:cs typeface="Lucida Sans Unicode"/>
              </a:rPr>
              <a:t> </a:t>
            </a:r>
            <a:r>
              <a:rPr sz="3250" spc="120" dirty="0">
                <a:solidFill>
                  <a:srgbClr val="FFFFFF"/>
                </a:solidFill>
                <a:latin typeface="Lucida Sans Unicode"/>
                <a:cs typeface="Lucida Sans Unicode"/>
              </a:rPr>
              <a:t>Get</a:t>
            </a:r>
            <a:r>
              <a:rPr sz="3250" spc="-120" dirty="0">
                <a:solidFill>
                  <a:srgbClr val="FFFFFF"/>
                </a:solidFill>
                <a:latin typeface="Lucida Sans Unicode"/>
                <a:cs typeface="Lucida Sans Unicode"/>
              </a:rPr>
              <a:t> </a:t>
            </a:r>
            <a:r>
              <a:rPr sz="3250" spc="55" dirty="0">
                <a:solidFill>
                  <a:srgbClr val="FFFFFF"/>
                </a:solidFill>
                <a:latin typeface="Lucida Sans Unicode"/>
                <a:cs typeface="Lucida Sans Unicode"/>
              </a:rPr>
              <a:t>Published</a:t>
            </a:r>
            <a:r>
              <a:rPr sz="3250" spc="-130" dirty="0">
                <a:solidFill>
                  <a:srgbClr val="FFFFFF"/>
                </a:solidFill>
                <a:latin typeface="Lucida Sans Unicode"/>
                <a:cs typeface="Lucida Sans Unicode"/>
              </a:rPr>
              <a:t> </a:t>
            </a:r>
            <a:r>
              <a:rPr sz="3250" dirty="0">
                <a:solidFill>
                  <a:srgbClr val="FFFFFF"/>
                </a:solidFill>
                <a:latin typeface="Lucida Sans Unicode"/>
                <a:cs typeface="Lucida Sans Unicode"/>
              </a:rPr>
              <a:t>from</a:t>
            </a:r>
            <a:r>
              <a:rPr sz="3250" spc="-130" dirty="0">
                <a:solidFill>
                  <a:srgbClr val="FFFFFF"/>
                </a:solidFill>
                <a:latin typeface="Lucida Sans Unicode"/>
                <a:cs typeface="Lucida Sans Unicode"/>
              </a:rPr>
              <a:t> </a:t>
            </a:r>
            <a:r>
              <a:rPr sz="3250" spc="-105" dirty="0">
                <a:solidFill>
                  <a:srgbClr val="FFFFFF"/>
                </a:solidFill>
                <a:latin typeface="Lucida Sans Unicode"/>
                <a:cs typeface="Lucida Sans Unicode"/>
              </a:rPr>
              <a:t>IEEE</a:t>
            </a:r>
            <a:r>
              <a:rPr sz="3250" spc="-120" dirty="0">
                <a:solidFill>
                  <a:srgbClr val="FFFFFF"/>
                </a:solidFill>
                <a:latin typeface="Lucida Sans Unicode"/>
                <a:cs typeface="Lucida Sans Unicode"/>
              </a:rPr>
              <a:t> </a:t>
            </a:r>
            <a:r>
              <a:rPr sz="3250" spc="-10" dirty="0">
                <a:solidFill>
                  <a:srgbClr val="FFFFFF"/>
                </a:solidFill>
                <a:latin typeface="Lucida Sans Unicode"/>
                <a:cs typeface="Lucida Sans Unicode"/>
              </a:rPr>
              <a:t>Editors</a:t>
            </a:r>
            <a:r>
              <a:rPr sz="3250" spc="-125" dirty="0">
                <a:solidFill>
                  <a:srgbClr val="FFFFFF"/>
                </a:solidFill>
                <a:latin typeface="Lucida Sans Unicode"/>
                <a:cs typeface="Lucida Sans Unicode"/>
              </a:rPr>
              <a:t> </a:t>
            </a:r>
            <a:r>
              <a:rPr sz="3250" spc="50" dirty="0">
                <a:solidFill>
                  <a:srgbClr val="FFFFFF"/>
                </a:solidFill>
                <a:latin typeface="Lucida Sans Unicode"/>
                <a:cs typeface="Lucida Sans Unicode"/>
              </a:rPr>
              <a:t>on </a:t>
            </a:r>
            <a:r>
              <a:rPr sz="3250" dirty="0">
                <a:solidFill>
                  <a:srgbClr val="FFFFFF"/>
                </a:solidFill>
                <a:latin typeface="Lucida Sans Unicode"/>
                <a:cs typeface="Lucida Sans Unicode"/>
              </a:rPr>
              <a:t>Thursday,</a:t>
            </a:r>
            <a:r>
              <a:rPr sz="3250" spc="-100" dirty="0">
                <a:solidFill>
                  <a:srgbClr val="FFFFFF"/>
                </a:solidFill>
                <a:latin typeface="Lucida Sans Unicode"/>
                <a:cs typeface="Lucida Sans Unicode"/>
              </a:rPr>
              <a:t> </a:t>
            </a:r>
            <a:r>
              <a:rPr sz="3250" spc="-570" dirty="0">
                <a:solidFill>
                  <a:srgbClr val="FFFFFF"/>
                </a:solidFill>
                <a:latin typeface="Lucida Sans Unicode"/>
                <a:cs typeface="Lucida Sans Unicode"/>
              </a:rPr>
              <a:t>31</a:t>
            </a:r>
            <a:r>
              <a:rPr sz="3250" spc="-95" dirty="0">
                <a:solidFill>
                  <a:srgbClr val="FFFFFF"/>
                </a:solidFill>
                <a:latin typeface="Lucida Sans Unicode"/>
                <a:cs typeface="Lucida Sans Unicode"/>
              </a:rPr>
              <a:t> </a:t>
            </a:r>
            <a:r>
              <a:rPr sz="3250" dirty="0">
                <a:solidFill>
                  <a:srgbClr val="FFFFFF"/>
                </a:solidFill>
                <a:latin typeface="Lucida Sans Unicode"/>
                <a:cs typeface="Lucida Sans Unicode"/>
              </a:rPr>
              <a:t>August</a:t>
            </a:r>
            <a:r>
              <a:rPr sz="3250" spc="-95" dirty="0">
                <a:solidFill>
                  <a:srgbClr val="FFFFFF"/>
                </a:solidFill>
                <a:latin typeface="Lucida Sans Unicode"/>
                <a:cs typeface="Lucida Sans Unicode"/>
              </a:rPr>
              <a:t> </a:t>
            </a:r>
            <a:r>
              <a:rPr sz="3250" spc="-135" dirty="0">
                <a:solidFill>
                  <a:srgbClr val="FFFFFF"/>
                </a:solidFill>
                <a:latin typeface="Lucida Sans Unicode"/>
                <a:cs typeface="Lucida Sans Unicode"/>
              </a:rPr>
              <a:t>2023</a:t>
            </a:r>
            <a:r>
              <a:rPr sz="3250" spc="-100" dirty="0">
                <a:solidFill>
                  <a:srgbClr val="FFFFFF"/>
                </a:solidFill>
                <a:latin typeface="Lucida Sans Unicode"/>
                <a:cs typeface="Lucida Sans Unicode"/>
              </a:rPr>
              <a:t> </a:t>
            </a:r>
            <a:r>
              <a:rPr sz="3250" spc="190" dirty="0">
                <a:solidFill>
                  <a:srgbClr val="FFFFFF"/>
                </a:solidFill>
                <a:latin typeface="Lucida Sans Unicode"/>
                <a:cs typeface="Lucida Sans Unicode"/>
              </a:rPr>
              <a:t>at</a:t>
            </a:r>
            <a:r>
              <a:rPr sz="3250" spc="-95" dirty="0">
                <a:solidFill>
                  <a:srgbClr val="FFFFFF"/>
                </a:solidFill>
                <a:latin typeface="Lucida Sans Unicode"/>
                <a:cs typeface="Lucida Sans Unicode"/>
              </a:rPr>
              <a:t> </a:t>
            </a:r>
            <a:r>
              <a:rPr sz="3250" dirty="0">
                <a:solidFill>
                  <a:srgbClr val="FFFFFF"/>
                </a:solidFill>
                <a:latin typeface="Lucida Sans Unicode"/>
                <a:cs typeface="Lucida Sans Unicode"/>
              </a:rPr>
              <a:t>4</a:t>
            </a:r>
            <a:r>
              <a:rPr sz="3250" spc="-100" dirty="0">
                <a:solidFill>
                  <a:srgbClr val="FFFFFF"/>
                </a:solidFill>
                <a:latin typeface="Lucida Sans Unicode"/>
                <a:cs typeface="Lucida Sans Unicode"/>
              </a:rPr>
              <a:t> </a:t>
            </a:r>
            <a:r>
              <a:rPr sz="3250" spc="50" dirty="0">
                <a:solidFill>
                  <a:srgbClr val="FFFFFF"/>
                </a:solidFill>
                <a:latin typeface="Lucida Sans Unicode"/>
                <a:cs typeface="Lucida Sans Unicode"/>
              </a:rPr>
              <a:t>pm.</a:t>
            </a:r>
            <a:r>
              <a:rPr sz="3250" spc="-95" dirty="0">
                <a:solidFill>
                  <a:srgbClr val="FFFFFF"/>
                </a:solidFill>
                <a:latin typeface="Lucida Sans Unicode"/>
                <a:cs typeface="Lucida Sans Unicode"/>
              </a:rPr>
              <a:t> </a:t>
            </a:r>
            <a:r>
              <a:rPr sz="3250" spc="-170" dirty="0">
                <a:solidFill>
                  <a:srgbClr val="FFFFFF"/>
                </a:solidFill>
                <a:latin typeface="Lucida Sans Unicode"/>
                <a:cs typeface="Lucida Sans Unicode"/>
              </a:rPr>
              <a:t>IEEE,</a:t>
            </a:r>
            <a:r>
              <a:rPr sz="3250" spc="-100" dirty="0">
                <a:solidFill>
                  <a:srgbClr val="FFFFFF"/>
                </a:solidFill>
                <a:latin typeface="Lucida Sans Unicode"/>
                <a:cs typeface="Lucida Sans Unicode"/>
              </a:rPr>
              <a:t> </a:t>
            </a:r>
            <a:r>
              <a:rPr sz="3250" spc="85" dirty="0">
                <a:solidFill>
                  <a:srgbClr val="FFFFFF"/>
                </a:solidFill>
                <a:latin typeface="Lucida Sans Unicode"/>
                <a:cs typeface="Lucida Sans Unicode"/>
              </a:rPr>
              <a:t>which </a:t>
            </a:r>
            <a:r>
              <a:rPr sz="3250" spc="-60" dirty="0">
                <a:solidFill>
                  <a:srgbClr val="FFFFFF"/>
                </a:solidFill>
                <a:latin typeface="Lucida Sans Unicode"/>
                <a:cs typeface="Lucida Sans Unicode"/>
              </a:rPr>
              <a:t>will</a:t>
            </a:r>
            <a:r>
              <a:rPr sz="3250" spc="-135" dirty="0">
                <a:solidFill>
                  <a:srgbClr val="FFFFFF"/>
                </a:solidFill>
                <a:latin typeface="Lucida Sans Unicode"/>
                <a:cs typeface="Lucida Sans Unicode"/>
              </a:rPr>
              <a:t> </a:t>
            </a:r>
            <a:r>
              <a:rPr sz="3250" spc="65" dirty="0">
                <a:solidFill>
                  <a:srgbClr val="FFFFFF"/>
                </a:solidFill>
                <a:latin typeface="Lucida Sans Unicode"/>
                <a:cs typeface="Lucida Sans Unicode"/>
              </a:rPr>
              <a:t>provide</a:t>
            </a:r>
            <a:r>
              <a:rPr sz="3250" spc="-140" dirty="0">
                <a:solidFill>
                  <a:srgbClr val="FFFFFF"/>
                </a:solidFill>
                <a:latin typeface="Lucida Sans Unicode"/>
                <a:cs typeface="Lucida Sans Unicode"/>
              </a:rPr>
              <a:t> </a:t>
            </a:r>
            <a:r>
              <a:rPr sz="3250" spc="75" dirty="0">
                <a:solidFill>
                  <a:srgbClr val="FFFFFF"/>
                </a:solidFill>
                <a:latin typeface="Lucida Sans Unicode"/>
                <a:cs typeface="Lucida Sans Unicode"/>
              </a:rPr>
              <a:t>authors</a:t>
            </a:r>
            <a:r>
              <a:rPr sz="3250" spc="-135" dirty="0">
                <a:solidFill>
                  <a:srgbClr val="FFFFFF"/>
                </a:solidFill>
                <a:latin typeface="Lucida Sans Unicode"/>
                <a:cs typeface="Lucida Sans Unicode"/>
              </a:rPr>
              <a:t> </a:t>
            </a:r>
            <a:r>
              <a:rPr sz="3250" dirty="0">
                <a:solidFill>
                  <a:srgbClr val="FFFFFF"/>
                </a:solidFill>
                <a:latin typeface="Lucida Sans Unicode"/>
                <a:cs typeface="Lucida Sans Unicode"/>
              </a:rPr>
              <a:t>with</a:t>
            </a:r>
            <a:r>
              <a:rPr sz="3250" spc="-140" dirty="0">
                <a:solidFill>
                  <a:srgbClr val="FFFFFF"/>
                </a:solidFill>
                <a:latin typeface="Lucida Sans Unicode"/>
                <a:cs typeface="Lucida Sans Unicode"/>
              </a:rPr>
              <a:t> </a:t>
            </a:r>
            <a:r>
              <a:rPr sz="3250" spc="90" dirty="0">
                <a:solidFill>
                  <a:srgbClr val="FFFFFF"/>
                </a:solidFill>
                <a:latin typeface="Lucida Sans Unicode"/>
                <a:cs typeface="Lucida Sans Unicode"/>
              </a:rPr>
              <a:t>best</a:t>
            </a:r>
            <a:r>
              <a:rPr sz="3250" spc="-135" dirty="0">
                <a:solidFill>
                  <a:srgbClr val="FFFFFF"/>
                </a:solidFill>
                <a:latin typeface="Lucida Sans Unicode"/>
                <a:cs typeface="Lucida Sans Unicode"/>
              </a:rPr>
              <a:t> </a:t>
            </a:r>
            <a:r>
              <a:rPr sz="3250" spc="125" dirty="0">
                <a:solidFill>
                  <a:srgbClr val="FFFFFF"/>
                </a:solidFill>
                <a:latin typeface="Lucida Sans Unicode"/>
                <a:cs typeface="Lucida Sans Unicode"/>
              </a:rPr>
              <a:t>practices</a:t>
            </a:r>
            <a:r>
              <a:rPr sz="3250" spc="-130" dirty="0">
                <a:solidFill>
                  <a:srgbClr val="FFFFFF"/>
                </a:solidFill>
                <a:latin typeface="Lucida Sans Unicode"/>
                <a:cs typeface="Lucida Sans Unicode"/>
              </a:rPr>
              <a:t> </a:t>
            </a:r>
            <a:r>
              <a:rPr sz="3250" spc="-25" dirty="0">
                <a:solidFill>
                  <a:srgbClr val="FFFFFF"/>
                </a:solidFill>
                <a:latin typeface="Lucida Sans Unicode"/>
                <a:cs typeface="Lucida Sans Unicode"/>
              </a:rPr>
              <a:t>in </a:t>
            </a:r>
            <a:r>
              <a:rPr sz="3250" spc="90" dirty="0">
                <a:solidFill>
                  <a:srgbClr val="FFFFFF"/>
                </a:solidFill>
                <a:latin typeface="Lucida Sans Unicode"/>
                <a:cs typeface="Lucida Sans Unicode"/>
              </a:rPr>
              <a:t>preparing</a:t>
            </a:r>
            <a:r>
              <a:rPr sz="3250" spc="-145" dirty="0">
                <a:solidFill>
                  <a:srgbClr val="FFFFFF"/>
                </a:solidFill>
                <a:latin typeface="Lucida Sans Unicode"/>
                <a:cs typeface="Lucida Sans Unicode"/>
              </a:rPr>
              <a:t> </a:t>
            </a:r>
            <a:r>
              <a:rPr sz="3250" spc="409" dirty="0">
                <a:solidFill>
                  <a:srgbClr val="FFFFFF"/>
                </a:solidFill>
                <a:latin typeface="Lucida Sans Unicode"/>
                <a:cs typeface="Lucida Sans Unicode"/>
              </a:rPr>
              <a:t>a</a:t>
            </a:r>
            <a:r>
              <a:rPr sz="3250" spc="-145" dirty="0">
                <a:solidFill>
                  <a:srgbClr val="FFFFFF"/>
                </a:solidFill>
                <a:latin typeface="Lucida Sans Unicode"/>
                <a:cs typeface="Lucida Sans Unicode"/>
              </a:rPr>
              <a:t> </a:t>
            </a:r>
            <a:r>
              <a:rPr sz="3250" spc="65" dirty="0">
                <a:solidFill>
                  <a:srgbClr val="FFFFFF"/>
                </a:solidFill>
                <a:latin typeface="Lucida Sans Unicode"/>
                <a:cs typeface="Lucida Sans Unicode"/>
              </a:rPr>
              <a:t>manuscript,</a:t>
            </a:r>
            <a:r>
              <a:rPr sz="3250" spc="-135" dirty="0">
                <a:solidFill>
                  <a:srgbClr val="FFFFFF"/>
                </a:solidFill>
                <a:latin typeface="Lucida Sans Unicode"/>
                <a:cs typeface="Lucida Sans Unicode"/>
              </a:rPr>
              <a:t> </a:t>
            </a:r>
            <a:r>
              <a:rPr sz="3250" spc="110" dirty="0">
                <a:solidFill>
                  <a:srgbClr val="FFFFFF"/>
                </a:solidFill>
                <a:latin typeface="Lucida Sans Unicode"/>
                <a:cs typeface="Lucida Sans Unicode"/>
              </a:rPr>
              <a:t>navigating</a:t>
            </a:r>
            <a:r>
              <a:rPr sz="3250" spc="-145" dirty="0">
                <a:solidFill>
                  <a:srgbClr val="FFFFFF"/>
                </a:solidFill>
                <a:latin typeface="Lucida Sans Unicode"/>
                <a:cs typeface="Lucida Sans Unicode"/>
              </a:rPr>
              <a:t> </a:t>
            </a:r>
            <a:r>
              <a:rPr sz="3250" spc="60" dirty="0">
                <a:solidFill>
                  <a:srgbClr val="FFFFFF"/>
                </a:solidFill>
                <a:latin typeface="Lucida Sans Unicode"/>
                <a:cs typeface="Lucida Sans Unicode"/>
              </a:rPr>
              <a:t>the </a:t>
            </a:r>
            <a:r>
              <a:rPr sz="3250" dirty="0">
                <a:solidFill>
                  <a:srgbClr val="FFFFFF"/>
                </a:solidFill>
                <a:latin typeface="Lucida Sans Unicode"/>
                <a:cs typeface="Lucida Sans Unicode"/>
              </a:rPr>
              <a:t>journal</a:t>
            </a:r>
            <a:r>
              <a:rPr sz="3250" spc="-20" dirty="0">
                <a:solidFill>
                  <a:srgbClr val="FFFFFF"/>
                </a:solidFill>
                <a:latin typeface="Lucida Sans Unicode"/>
                <a:cs typeface="Lucida Sans Unicode"/>
              </a:rPr>
              <a:t> </a:t>
            </a:r>
            <a:r>
              <a:rPr sz="3250" spc="50" dirty="0">
                <a:solidFill>
                  <a:srgbClr val="FFFFFF"/>
                </a:solidFill>
                <a:latin typeface="Lucida Sans Unicode"/>
                <a:cs typeface="Lucida Sans Unicode"/>
              </a:rPr>
              <a:t>submission</a:t>
            </a:r>
            <a:r>
              <a:rPr sz="3250" spc="-25" dirty="0">
                <a:solidFill>
                  <a:srgbClr val="FFFFFF"/>
                </a:solidFill>
                <a:latin typeface="Lucida Sans Unicode"/>
                <a:cs typeface="Lucida Sans Unicode"/>
              </a:rPr>
              <a:t> </a:t>
            </a:r>
            <a:r>
              <a:rPr sz="3250" dirty="0">
                <a:solidFill>
                  <a:srgbClr val="FFFFFF"/>
                </a:solidFill>
                <a:latin typeface="Lucida Sans Unicode"/>
                <a:cs typeface="Lucida Sans Unicode"/>
              </a:rPr>
              <a:t>process,</a:t>
            </a:r>
            <a:r>
              <a:rPr sz="3250" spc="-20" dirty="0">
                <a:solidFill>
                  <a:srgbClr val="FFFFFF"/>
                </a:solidFill>
                <a:latin typeface="Lucida Sans Unicode"/>
                <a:cs typeface="Lucida Sans Unicode"/>
              </a:rPr>
              <a:t> </a:t>
            </a:r>
            <a:r>
              <a:rPr sz="3250" spc="215" dirty="0">
                <a:solidFill>
                  <a:srgbClr val="FFFFFF"/>
                </a:solidFill>
                <a:latin typeface="Lucida Sans Unicode"/>
                <a:cs typeface="Lucida Sans Unicode"/>
              </a:rPr>
              <a:t>and</a:t>
            </a:r>
            <a:r>
              <a:rPr sz="3250" spc="-25" dirty="0">
                <a:solidFill>
                  <a:srgbClr val="FFFFFF"/>
                </a:solidFill>
                <a:latin typeface="Lucida Sans Unicode"/>
                <a:cs typeface="Lucida Sans Unicode"/>
              </a:rPr>
              <a:t> </a:t>
            </a:r>
            <a:r>
              <a:rPr sz="3250" spc="70" dirty="0">
                <a:solidFill>
                  <a:srgbClr val="FFFFFF"/>
                </a:solidFill>
                <a:latin typeface="Lucida Sans Unicode"/>
                <a:cs typeface="Lucida Sans Unicode"/>
              </a:rPr>
              <a:t>important </a:t>
            </a:r>
            <a:r>
              <a:rPr sz="3250" dirty="0">
                <a:solidFill>
                  <a:srgbClr val="FFFFFF"/>
                </a:solidFill>
                <a:latin typeface="Lucida Sans Unicode"/>
                <a:cs typeface="Lucida Sans Unicode"/>
              </a:rPr>
              <a:t>tips</a:t>
            </a:r>
            <a:r>
              <a:rPr sz="3250" spc="-140" dirty="0">
                <a:solidFill>
                  <a:srgbClr val="FFFFFF"/>
                </a:solidFill>
                <a:latin typeface="Lucida Sans Unicode"/>
                <a:cs typeface="Lucida Sans Unicode"/>
              </a:rPr>
              <a:t> </a:t>
            </a:r>
            <a:r>
              <a:rPr sz="3250" dirty="0">
                <a:solidFill>
                  <a:srgbClr val="FFFFFF"/>
                </a:solidFill>
                <a:latin typeface="Lucida Sans Unicode"/>
                <a:cs typeface="Lucida Sans Unicode"/>
              </a:rPr>
              <a:t>to</a:t>
            </a:r>
            <a:r>
              <a:rPr sz="3250" spc="-140" dirty="0">
                <a:solidFill>
                  <a:srgbClr val="FFFFFF"/>
                </a:solidFill>
                <a:latin typeface="Lucida Sans Unicode"/>
                <a:cs typeface="Lucida Sans Unicode"/>
              </a:rPr>
              <a:t> </a:t>
            </a:r>
            <a:r>
              <a:rPr sz="3250" spc="75" dirty="0">
                <a:solidFill>
                  <a:srgbClr val="FFFFFF"/>
                </a:solidFill>
                <a:latin typeface="Lucida Sans Unicode"/>
                <a:cs typeface="Lucida Sans Unicode"/>
              </a:rPr>
              <a:t>help</a:t>
            </a:r>
            <a:r>
              <a:rPr sz="3250" spc="-145" dirty="0">
                <a:solidFill>
                  <a:srgbClr val="FFFFFF"/>
                </a:solidFill>
                <a:latin typeface="Lucida Sans Unicode"/>
                <a:cs typeface="Lucida Sans Unicode"/>
              </a:rPr>
              <a:t> </a:t>
            </a:r>
            <a:r>
              <a:rPr sz="3250" spc="240" dirty="0">
                <a:solidFill>
                  <a:srgbClr val="FFFFFF"/>
                </a:solidFill>
                <a:latin typeface="Lucida Sans Unicode"/>
                <a:cs typeface="Lucida Sans Unicode"/>
              </a:rPr>
              <a:t>an</a:t>
            </a:r>
            <a:r>
              <a:rPr sz="3250" spc="-140" dirty="0">
                <a:solidFill>
                  <a:srgbClr val="FFFFFF"/>
                </a:solidFill>
                <a:latin typeface="Lucida Sans Unicode"/>
                <a:cs typeface="Lucida Sans Unicode"/>
              </a:rPr>
              <a:t> </a:t>
            </a:r>
            <a:r>
              <a:rPr sz="3250" spc="80" dirty="0">
                <a:solidFill>
                  <a:srgbClr val="FFFFFF"/>
                </a:solidFill>
                <a:latin typeface="Lucida Sans Unicode"/>
                <a:cs typeface="Lucida Sans Unicode"/>
              </a:rPr>
              <a:t>author</a:t>
            </a:r>
            <a:r>
              <a:rPr sz="3250" spc="-135" dirty="0">
                <a:solidFill>
                  <a:srgbClr val="FFFFFF"/>
                </a:solidFill>
                <a:latin typeface="Lucida Sans Unicode"/>
                <a:cs typeface="Lucida Sans Unicode"/>
              </a:rPr>
              <a:t> </a:t>
            </a:r>
            <a:r>
              <a:rPr sz="3250" spc="120" dirty="0">
                <a:solidFill>
                  <a:srgbClr val="FFFFFF"/>
                </a:solidFill>
                <a:latin typeface="Lucida Sans Unicode"/>
                <a:cs typeface="Lucida Sans Unicode"/>
              </a:rPr>
              <a:t>get</a:t>
            </a:r>
            <a:r>
              <a:rPr sz="3250" spc="-140" dirty="0">
                <a:solidFill>
                  <a:srgbClr val="FFFFFF"/>
                </a:solidFill>
                <a:latin typeface="Lucida Sans Unicode"/>
                <a:cs typeface="Lucida Sans Unicode"/>
              </a:rPr>
              <a:t> </a:t>
            </a:r>
            <a:r>
              <a:rPr sz="3250" spc="-10" dirty="0">
                <a:solidFill>
                  <a:srgbClr val="FFFFFF"/>
                </a:solidFill>
                <a:latin typeface="Lucida Sans Unicode"/>
                <a:cs typeface="Lucida Sans Unicode"/>
              </a:rPr>
              <a:t>published.</a:t>
            </a:r>
            <a:endParaRPr sz="3250">
              <a:latin typeface="Lucida Sans Unicode"/>
              <a:cs typeface="Lucida Sans Unicode"/>
            </a:endParaRPr>
          </a:p>
        </p:txBody>
      </p:sp>
      <p:pic>
        <p:nvPicPr>
          <p:cNvPr id="10" name="object 10"/>
          <p:cNvPicPr/>
          <p:nvPr/>
        </p:nvPicPr>
        <p:blipFill>
          <a:blip r:embed="rId4" cstate="print"/>
          <a:stretch>
            <a:fillRect/>
          </a:stretch>
        </p:blipFill>
        <p:spPr>
          <a:xfrm>
            <a:off x="16498518" y="0"/>
            <a:ext cx="1751380" cy="175138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0" y="0"/>
              <a:ext cx="11438890" cy="10287000"/>
            </a:xfrm>
            <a:custGeom>
              <a:avLst/>
              <a:gdLst/>
              <a:ahLst/>
              <a:cxnLst/>
              <a:rect l="l" t="t" r="r" b="b"/>
              <a:pathLst>
                <a:path w="11438890" h="10287000">
                  <a:moveTo>
                    <a:pt x="11438442" y="10287000"/>
                  </a:moveTo>
                  <a:lnTo>
                    <a:pt x="0" y="10287000"/>
                  </a:lnTo>
                  <a:lnTo>
                    <a:pt x="0" y="0"/>
                  </a:lnTo>
                  <a:lnTo>
                    <a:pt x="11438442" y="0"/>
                  </a:lnTo>
                  <a:lnTo>
                    <a:pt x="11438442" y="10287000"/>
                  </a:lnTo>
                  <a:close/>
                </a:path>
              </a:pathLst>
            </a:custGeom>
            <a:solidFill>
              <a:srgbClr val="004AAC"/>
            </a:solidFill>
          </p:spPr>
          <p:txBody>
            <a:bodyPr wrap="square" lIns="0" tIns="0" rIns="0" bIns="0" rtlCol="0"/>
            <a:lstStyle/>
            <a:p>
              <a:endParaRPr/>
            </a:p>
          </p:txBody>
        </p:sp>
        <p:sp>
          <p:nvSpPr>
            <p:cNvPr id="5" name="object 5"/>
            <p:cNvSpPr/>
            <p:nvPr/>
          </p:nvSpPr>
          <p:spPr>
            <a:xfrm>
              <a:off x="5446806" y="8630502"/>
              <a:ext cx="897255" cy="1656714"/>
            </a:xfrm>
            <a:custGeom>
              <a:avLst/>
              <a:gdLst/>
              <a:ahLst/>
              <a:cxnLst/>
              <a:rect l="l" t="t" r="r" b="b"/>
              <a:pathLst>
                <a:path w="897254" h="1656715">
                  <a:moveTo>
                    <a:pt x="897178" y="1656496"/>
                  </a:moveTo>
                  <a:lnTo>
                    <a:pt x="0" y="1656496"/>
                  </a:lnTo>
                  <a:lnTo>
                    <a:pt x="0" y="448574"/>
                  </a:lnTo>
                  <a:lnTo>
                    <a:pt x="2632" y="399696"/>
                  </a:lnTo>
                  <a:lnTo>
                    <a:pt x="10347" y="352344"/>
                  </a:lnTo>
                  <a:lnTo>
                    <a:pt x="22871" y="306789"/>
                  </a:lnTo>
                  <a:lnTo>
                    <a:pt x="39930" y="263307"/>
                  </a:lnTo>
                  <a:lnTo>
                    <a:pt x="61251" y="222169"/>
                  </a:lnTo>
                  <a:lnTo>
                    <a:pt x="86559" y="183651"/>
                  </a:lnTo>
                  <a:lnTo>
                    <a:pt x="115581" y="148026"/>
                  </a:lnTo>
                  <a:lnTo>
                    <a:pt x="148043" y="115567"/>
                  </a:lnTo>
                  <a:lnTo>
                    <a:pt x="183671" y="86548"/>
                  </a:lnTo>
                  <a:lnTo>
                    <a:pt x="222192" y="61243"/>
                  </a:lnTo>
                  <a:lnTo>
                    <a:pt x="263332" y="39925"/>
                  </a:lnTo>
                  <a:lnTo>
                    <a:pt x="306817" y="22868"/>
                  </a:lnTo>
                  <a:lnTo>
                    <a:pt x="352373" y="10346"/>
                  </a:lnTo>
                  <a:lnTo>
                    <a:pt x="399727" y="2632"/>
                  </a:lnTo>
                  <a:lnTo>
                    <a:pt x="448604" y="0"/>
                  </a:lnTo>
                  <a:lnTo>
                    <a:pt x="497481" y="2632"/>
                  </a:lnTo>
                  <a:lnTo>
                    <a:pt x="544834" y="10346"/>
                  </a:lnTo>
                  <a:lnTo>
                    <a:pt x="590389" y="22868"/>
                  </a:lnTo>
                  <a:lnTo>
                    <a:pt x="633871" y="39925"/>
                  </a:lnTo>
                  <a:lnTo>
                    <a:pt x="675008" y="61243"/>
                  </a:lnTo>
                  <a:lnTo>
                    <a:pt x="713527" y="86548"/>
                  </a:lnTo>
                  <a:lnTo>
                    <a:pt x="749152" y="115567"/>
                  </a:lnTo>
                  <a:lnTo>
                    <a:pt x="781611" y="148026"/>
                  </a:lnTo>
                  <a:lnTo>
                    <a:pt x="810630" y="183651"/>
                  </a:lnTo>
                  <a:lnTo>
                    <a:pt x="835935" y="222169"/>
                  </a:lnTo>
                  <a:lnTo>
                    <a:pt x="857253" y="263307"/>
                  </a:lnTo>
                  <a:lnTo>
                    <a:pt x="874310" y="306789"/>
                  </a:lnTo>
                  <a:lnTo>
                    <a:pt x="886832" y="352344"/>
                  </a:lnTo>
                  <a:lnTo>
                    <a:pt x="894546" y="399696"/>
                  </a:lnTo>
                  <a:lnTo>
                    <a:pt x="897169" y="448574"/>
                  </a:lnTo>
                  <a:lnTo>
                    <a:pt x="897178" y="1656496"/>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body" idx="1"/>
          </p:nvPr>
        </p:nvSpPr>
        <p:spPr>
          <a:prstGeom prst="rect">
            <a:avLst/>
          </a:prstGeom>
        </p:spPr>
        <p:txBody>
          <a:bodyPr vert="horz" wrap="square" lIns="0" tIns="64205" rIns="0" bIns="0" rtlCol="0">
            <a:spAutoFit/>
          </a:bodyPr>
          <a:lstStyle/>
          <a:p>
            <a:pPr marL="237490" marR="5080">
              <a:lnSpc>
                <a:spcPct val="115599"/>
              </a:lnSpc>
              <a:spcBef>
                <a:spcPts val="95"/>
              </a:spcBef>
            </a:pPr>
            <a:r>
              <a:rPr b="0" i="0" u="none" spc="-65" dirty="0">
                <a:solidFill>
                  <a:srgbClr val="FFFFFF"/>
                </a:solidFill>
                <a:latin typeface="Lucida Sans Unicode"/>
                <a:cs typeface="Lucida Sans Unicode"/>
              </a:rPr>
              <a:t>This</a:t>
            </a:r>
            <a:r>
              <a:rPr b="0" i="0" u="none" spc="-80" dirty="0">
                <a:solidFill>
                  <a:srgbClr val="FFFFFF"/>
                </a:solidFill>
                <a:latin typeface="Lucida Sans Unicode"/>
                <a:cs typeface="Lucida Sans Unicode"/>
              </a:rPr>
              <a:t> </a:t>
            </a:r>
            <a:r>
              <a:rPr b="0" i="0" u="none" spc="85" dirty="0">
                <a:solidFill>
                  <a:srgbClr val="FFFFFF"/>
                </a:solidFill>
                <a:latin typeface="Lucida Sans Unicode"/>
                <a:cs typeface="Lucida Sans Unicode"/>
              </a:rPr>
              <a:t>webinar</a:t>
            </a:r>
            <a:r>
              <a:rPr b="0" i="0" u="none" spc="-75" dirty="0">
                <a:solidFill>
                  <a:srgbClr val="FFFFFF"/>
                </a:solidFill>
                <a:latin typeface="Lucida Sans Unicode"/>
                <a:cs typeface="Lucida Sans Unicode"/>
              </a:rPr>
              <a:t> </a:t>
            </a:r>
            <a:r>
              <a:rPr b="0" i="0" u="none" spc="65" dirty="0">
                <a:solidFill>
                  <a:srgbClr val="FFFFFF"/>
                </a:solidFill>
                <a:latin typeface="Lucida Sans Unicode"/>
                <a:cs typeface="Lucida Sans Unicode"/>
              </a:rPr>
              <a:t>included</a:t>
            </a:r>
            <a:r>
              <a:rPr b="0" i="0" u="none" spc="-75" dirty="0">
                <a:solidFill>
                  <a:srgbClr val="FFFFFF"/>
                </a:solidFill>
                <a:latin typeface="Lucida Sans Unicode"/>
                <a:cs typeface="Lucida Sans Unicode"/>
              </a:rPr>
              <a:t> </a:t>
            </a:r>
            <a:r>
              <a:rPr b="0" i="0" u="none" spc="65" dirty="0">
                <a:solidFill>
                  <a:srgbClr val="FFFFFF"/>
                </a:solidFill>
                <a:latin typeface="Lucida Sans Unicode"/>
                <a:cs typeface="Lucida Sans Unicode"/>
              </a:rPr>
              <a:t>the</a:t>
            </a:r>
            <a:r>
              <a:rPr b="0" i="0" u="none" spc="-75" dirty="0">
                <a:solidFill>
                  <a:srgbClr val="FFFFFF"/>
                </a:solidFill>
                <a:latin typeface="Lucida Sans Unicode"/>
                <a:cs typeface="Lucida Sans Unicode"/>
              </a:rPr>
              <a:t> </a:t>
            </a:r>
            <a:r>
              <a:rPr b="0" i="0" u="none" spc="85" dirty="0">
                <a:solidFill>
                  <a:srgbClr val="FFFFFF"/>
                </a:solidFill>
                <a:latin typeface="Lucida Sans Unicode"/>
                <a:cs typeface="Lucida Sans Unicode"/>
              </a:rPr>
              <a:t>perspective</a:t>
            </a:r>
            <a:r>
              <a:rPr b="0" i="0" u="none" spc="-75" dirty="0">
                <a:solidFill>
                  <a:srgbClr val="FFFFFF"/>
                </a:solidFill>
                <a:latin typeface="Lucida Sans Unicode"/>
                <a:cs typeface="Lucida Sans Unicode"/>
              </a:rPr>
              <a:t> </a:t>
            </a:r>
            <a:r>
              <a:rPr b="0" i="0" u="none" dirty="0">
                <a:solidFill>
                  <a:srgbClr val="FFFFFF"/>
                </a:solidFill>
                <a:latin typeface="Lucida Sans Unicode"/>
                <a:cs typeface="Lucida Sans Unicode"/>
              </a:rPr>
              <a:t>of</a:t>
            </a:r>
            <a:r>
              <a:rPr b="0" i="0" u="none" spc="-75" dirty="0">
                <a:solidFill>
                  <a:srgbClr val="FFFFFF"/>
                </a:solidFill>
                <a:latin typeface="Lucida Sans Unicode"/>
                <a:cs typeface="Lucida Sans Unicode"/>
              </a:rPr>
              <a:t> </a:t>
            </a:r>
            <a:r>
              <a:rPr b="0" i="0" u="none" spc="-170" dirty="0">
                <a:solidFill>
                  <a:srgbClr val="FFFFFF"/>
                </a:solidFill>
                <a:latin typeface="Lucida Sans Unicode"/>
                <a:cs typeface="Lucida Sans Unicode"/>
              </a:rPr>
              <a:t>Dr.</a:t>
            </a:r>
            <a:r>
              <a:rPr b="0" i="0" u="none" spc="-75" dirty="0">
                <a:solidFill>
                  <a:srgbClr val="FFFFFF"/>
                </a:solidFill>
                <a:latin typeface="Lucida Sans Unicode"/>
                <a:cs typeface="Lucida Sans Unicode"/>
              </a:rPr>
              <a:t> </a:t>
            </a:r>
            <a:r>
              <a:rPr b="0" i="0" u="none" dirty="0">
                <a:solidFill>
                  <a:srgbClr val="FFFFFF"/>
                </a:solidFill>
                <a:latin typeface="Lucida Sans Unicode"/>
                <a:cs typeface="Lucida Sans Unicode"/>
              </a:rPr>
              <a:t>Ashutosh</a:t>
            </a:r>
            <a:r>
              <a:rPr b="0" i="0" u="none" spc="-75" dirty="0">
                <a:solidFill>
                  <a:srgbClr val="FFFFFF"/>
                </a:solidFill>
                <a:latin typeface="Lucida Sans Unicode"/>
                <a:cs typeface="Lucida Sans Unicode"/>
              </a:rPr>
              <a:t> </a:t>
            </a:r>
            <a:r>
              <a:rPr b="0" i="0" u="none" dirty="0">
                <a:solidFill>
                  <a:srgbClr val="FFFFFF"/>
                </a:solidFill>
                <a:latin typeface="Lucida Sans Unicode"/>
                <a:cs typeface="Lucida Sans Unicode"/>
              </a:rPr>
              <a:t>Dutta</a:t>
            </a:r>
            <a:r>
              <a:rPr b="0" i="0" u="none" spc="-75" dirty="0">
                <a:solidFill>
                  <a:srgbClr val="FFFFFF"/>
                </a:solidFill>
                <a:latin typeface="Lucida Sans Unicode"/>
                <a:cs typeface="Lucida Sans Unicode"/>
              </a:rPr>
              <a:t> </a:t>
            </a:r>
            <a:r>
              <a:rPr b="0" i="0" u="none" spc="-25" dirty="0">
                <a:solidFill>
                  <a:srgbClr val="FFFFFF"/>
                </a:solidFill>
                <a:latin typeface="Lucida Sans Unicode"/>
                <a:cs typeface="Lucida Sans Unicode"/>
              </a:rPr>
              <a:t>of </a:t>
            </a:r>
            <a:r>
              <a:rPr b="0" i="0" u="none" spc="155" dirty="0">
                <a:solidFill>
                  <a:srgbClr val="FFFFFF"/>
                </a:solidFill>
                <a:latin typeface="Lucida Sans Unicode"/>
                <a:cs typeface="Lucida Sans Unicode"/>
              </a:rPr>
              <a:t>Johns</a:t>
            </a:r>
            <a:r>
              <a:rPr b="0" i="0" u="none" spc="-125" dirty="0">
                <a:solidFill>
                  <a:srgbClr val="FFFFFF"/>
                </a:solidFill>
                <a:latin typeface="Lucida Sans Unicode"/>
                <a:cs typeface="Lucida Sans Unicode"/>
              </a:rPr>
              <a:t> </a:t>
            </a:r>
            <a:r>
              <a:rPr b="0" i="0" u="none" spc="-10" dirty="0">
                <a:solidFill>
                  <a:srgbClr val="FFFFFF"/>
                </a:solidFill>
                <a:latin typeface="Lucida Sans Unicode"/>
                <a:cs typeface="Lucida Sans Unicode"/>
              </a:rPr>
              <a:t>Hopkins</a:t>
            </a:r>
            <a:r>
              <a:rPr b="0" i="0" u="none" spc="-120" dirty="0">
                <a:solidFill>
                  <a:srgbClr val="FFFFFF"/>
                </a:solidFill>
                <a:latin typeface="Lucida Sans Unicode"/>
                <a:cs typeface="Lucida Sans Unicode"/>
              </a:rPr>
              <a:t> </a:t>
            </a:r>
            <a:r>
              <a:rPr b="0" i="0" u="none" spc="-20" dirty="0">
                <a:solidFill>
                  <a:srgbClr val="FFFFFF"/>
                </a:solidFill>
                <a:latin typeface="Lucida Sans Unicode"/>
                <a:cs typeface="Lucida Sans Unicode"/>
              </a:rPr>
              <a:t>University,</a:t>
            </a:r>
            <a:r>
              <a:rPr b="0" i="0" u="none" spc="-125" dirty="0">
                <a:solidFill>
                  <a:srgbClr val="FFFFFF"/>
                </a:solidFill>
                <a:latin typeface="Lucida Sans Unicode"/>
                <a:cs typeface="Lucida Sans Unicode"/>
              </a:rPr>
              <a:t> </a:t>
            </a:r>
            <a:r>
              <a:rPr b="0" i="0" u="none" dirty="0">
                <a:solidFill>
                  <a:srgbClr val="FFFFFF"/>
                </a:solidFill>
                <a:latin typeface="Lucida Sans Unicode"/>
                <a:cs typeface="Lucida Sans Unicode"/>
              </a:rPr>
              <a:t>USA</a:t>
            </a:r>
            <a:r>
              <a:rPr b="0" i="0" u="none" spc="-120" dirty="0">
                <a:solidFill>
                  <a:srgbClr val="FFFFFF"/>
                </a:solidFill>
                <a:latin typeface="Lucida Sans Unicode"/>
                <a:cs typeface="Lucida Sans Unicode"/>
              </a:rPr>
              <a:t> </a:t>
            </a:r>
            <a:r>
              <a:rPr b="0" i="0" u="none" spc="85" dirty="0">
                <a:solidFill>
                  <a:srgbClr val="FFFFFF"/>
                </a:solidFill>
                <a:latin typeface="Lucida Sans Unicode"/>
                <a:cs typeface="Lucida Sans Unicode"/>
              </a:rPr>
              <a:t>who</a:t>
            </a:r>
            <a:r>
              <a:rPr b="0" i="0" u="none" spc="-125" dirty="0">
                <a:solidFill>
                  <a:srgbClr val="FFFFFF"/>
                </a:solidFill>
                <a:latin typeface="Lucida Sans Unicode"/>
                <a:cs typeface="Lucida Sans Unicode"/>
              </a:rPr>
              <a:t> </a:t>
            </a:r>
            <a:r>
              <a:rPr b="0" i="0" u="none" spc="60" dirty="0">
                <a:solidFill>
                  <a:srgbClr val="FFFFFF"/>
                </a:solidFill>
                <a:latin typeface="Lucida Sans Unicode"/>
                <a:cs typeface="Lucida Sans Unicode"/>
              </a:rPr>
              <a:t>recently</a:t>
            </a:r>
            <a:r>
              <a:rPr b="0" i="0" u="none" spc="-120" dirty="0">
                <a:solidFill>
                  <a:srgbClr val="FFFFFF"/>
                </a:solidFill>
                <a:latin typeface="Lucida Sans Unicode"/>
                <a:cs typeface="Lucida Sans Unicode"/>
              </a:rPr>
              <a:t> </a:t>
            </a:r>
            <a:r>
              <a:rPr b="0" i="0" u="none" spc="85" dirty="0">
                <a:solidFill>
                  <a:srgbClr val="FFFFFF"/>
                </a:solidFill>
                <a:latin typeface="Lucida Sans Unicode"/>
                <a:cs typeface="Lucida Sans Unicode"/>
              </a:rPr>
              <a:t>served</a:t>
            </a:r>
            <a:r>
              <a:rPr b="0" i="0" u="none" spc="-125" dirty="0">
                <a:solidFill>
                  <a:srgbClr val="FFFFFF"/>
                </a:solidFill>
                <a:latin typeface="Lucida Sans Unicode"/>
                <a:cs typeface="Lucida Sans Unicode"/>
              </a:rPr>
              <a:t> </a:t>
            </a:r>
            <a:r>
              <a:rPr b="0" i="0" u="none" spc="185" dirty="0">
                <a:solidFill>
                  <a:srgbClr val="FFFFFF"/>
                </a:solidFill>
                <a:latin typeface="Lucida Sans Unicode"/>
                <a:cs typeface="Lucida Sans Unicode"/>
              </a:rPr>
              <a:t>as</a:t>
            </a:r>
            <a:r>
              <a:rPr b="0" i="0" u="none" spc="-120" dirty="0">
                <a:solidFill>
                  <a:srgbClr val="FFFFFF"/>
                </a:solidFill>
                <a:latin typeface="Lucida Sans Unicode"/>
                <a:cs typeface="Lucida Sans Unicode"/>
              </a:rPr>
              <a:t> </a:t>
            </a:r>
            <a:r>
              <a:rPr b="0" i="0" u="none" spc="165" dirty="0">
                <a:solidFill>
                  <a:srgbClr val="FFFFFF"/>
                </a:solidFill>
                <a:latin typeface="Lucida Sans Unicode"/>
                <a:cs typeface="Lucida Sans Unicode"/>
              </a:rPr>
              <a:t>an </a:t>
            </a:r>
            <a:r>
              <a:rPr b="0" i="0" u="none" dirty="0">
                <a:solidFill>
                  <a:srgbClr val="FFFFFF"/>
                </a:solidFill>
                <a:latin typeface="Lucida Sans Unicode"/>
                <a:cs typeface="Lucida Sans Unicode"/>
              </a:rPr>
              <a:t>Assistant</a:t>
            </a:r>
            <a:r>
              <a:rPr b="0" i="0" u="none" spc="-95" dirty="0">
                <a:solidFill>
                  <a:srgbClr val="FFFFFF"/>
                </a:solidFill>
                <a:latin typeface="Lucida Sans Unicode"/>
                <a:cs typeface="Lucida Sans Unicode"/>
              </a:rPr>
              <a:t> </a:t>
            </a:r>
            <a:r>
              <a:rPr b="0" i="0" u="none" spc="70" dirty="0">
                <a:solidFill>
                  <a:srgbClr val="FFFFFF"/>
                </a:solidFill>
                <a:latin typeface="Lucida Sans Unicode"/>
                <a:cs typeface="Lucida Sans Unicode"/>
              </a:rPr>
              <a:t>Technical</a:t>
            </a:r>
            <a:r>
              <a:rPr b="0" i="0" u="none" spc="-90" dirty="0">
                <a:solidFill>
                  <a:srgbClr val="FFFFFF"/>
                </a:solidFill>
                <a:latin typeface="Lucida Sans Unicode"/>
                <a:cs typeface="Lucida Sans Unicode"/>
              </a:rPr>
              <a:t> </a:t>
            </a:r>
            <a:r>
              <a:rPr b="0" i="0" u="none" spc="-10" dirty="0">
                <a:solidFill>
                  <a:srgbClr val="FFFFFF"/>
                </a:solidFill>
                <a:latin typeface="Lucida Sans Unicode"/>
                <a:cs typeface="Lucida Sans Unicode"/>
              </a:rPr>
              <a:t>Editor</a:t>
            </a:r>
            <a:r>
              <a:rPr b="0" i="0" u="none" spc="-90" dirty="0">
                <a:solidFill>
                  <a:srgbClr val="FFFFFF"/>
                </a:solidFill>
                <a:latin typeface="Lucida Sans Unicode"/>
                <a:cs typeface="Lucida Sans Unicode"/>
              </a:rPr>
              <a:t> </a:t>
            </a:r>
            <a:r>
              <a:rPr b="0" i="0" u="none" spc="-30" dirty="0">
                <a:solidFill>
                  <a:srgbClr val="FFFFFF"/>
                </a:solidFill>
                <a:latin typeface="Lucida Sans Unicode"/>
                <a:cs typeface="Lucida Sans Unicode"/>
              </a:rPr>
              <a:t>for</a:t>
            </a:r>
            <a:r>
              <a:rPr b="0" i="0" u="none" spc="-95" dirty="0">
                <a:solidFill>
                  <a:srgbClr val="FFFFFF"/>
                </a:solidFill>
                <a:latin typeface="Lucida Sans Unicode"/>
                <a:cs typeface="Lucida Sans Unicode"/>
              </a:rPr>
              <a:t> </a:t>
            </a:r>
            <a:r>
              <a:rPr b="0" i="0" u="none" spc="-85" dirty="0">
                <a:solidFill>
                  <a:srgbClr val="FFFFFF"/>
                </a:solidFill>
                <a:latin typeface="Lucida Sans Unicode"/>
                <a:cs typeface="Lucida Sans Unicode"/>
              </a:rPr>
              <a:t>IEEE</a:t>
            </a:r>
            <a:r>
              <a:rPr b="0" i="0" u="none" spc="-90" dirty="0">
                <a:solidFill>
                  <a:srgbClr val="FFFFFF"/>
                </a:solidFill>
                <a:latin typeface="Lucida Sans Unicode"/>
                <a:cs typeface="Lucida Sans Unicode"/>
              </a:rPr>
              <a:t> </a:t>
            </a:r>
            <a:r>
              <a:rPr b="0" i="0" u="none" spc="100" dirty="0">
                <a:solidFill>
                  <a:srgbClr val="FFFFFF"/>
                </a:solidFill>
                <a:latin typeface="Lucida Sans Unicode"/>
                <a:cs typeface="Lucida Sans Unicode"/>
              </a:rPr>
              <a:t>Communications</a:t>
            </a:r>
            <a:r>
              <a:rPr b="0" i="0" u="none" spc="-90" dirty="0">
                <a:solidFill>
                  <a:srgbClr val="FFFFFF"/>
                </a:solidFill>
                <a:latin typeface="Lucida Sans Unicode"/>
                <a:cs typeface="Lucida Sans Unicode"/>
              </a:rPr>
              <a:t> </a:t>
            </a:r>
            <a:r>
              <a:rPr b="0" i="0" u="none" spc="60" dirty="0">
                <a:solidFill>
                  <a:srgbClr val="FFFFFF"/>
                </a:solidFill>
                <a:latin typeface="Lucida Sans Unicode"/>
                <a:cs typeface="Lucida Sans Unicode"/>
              </a:rPr>
              <a:t>Magazine </a:t>
            </a:r>
            <a:r>
              <a:rPr b="0" i="0" u="none" spc="165" dirty="0">
                <a:solidFill>
                  <a:srgbClr val="FFFFFF"/>
                </a:solidFill>
                <a:latin typeface="Lucida Sans Unicode"/>
                <a:cs typeface="Lucida Sans Unicode"/>
              </a:rPr>
              <a:t>and</a:t>
            </a:r>
            <a:r>
              <a:rPr b="0" i="0" u="none" spc="-100" dirty="0">
                <a:solidFill>
                  <a:srgbClr val="FFFFFF"/>
                </a:solidFill>
                <a:latin typeface="Lucida Sans Unicode"/>
                <a:cs typeface="Lucida Sans Unicode"/>
              </a:rPr>
              <a:t> </a:t>
            </a:r>
            <a:r>
              <a:rPr b="0" i="0" u="none" spc="135" dirty="0">
                <a:solidFill>
                  <a:srgbClr val="FFFFFF"/>
                </a:solidFill>
                <a:latin typeface="Lucida Sans Unicode"/>
                <a:cs typeface="Lucida Sans Unicode"/>
              </a:rPr>
              <a:t>has</a:t>
            </a:r>
            <a:r>
              <a:rPr b="0" i="0" u="none" spc="-100" dirty="0">
                <a:solidFill>
                  <a:srgbClr val="FFFFFF"/>
                </a:solidFill>
                <a:latin typeface="Lucida Sans Unicode"/>
                <a:cs typeface="Lucida Sans Unicode"/>
              </a:rPr>
              <a:t> </a:t>
            </a:r>
            <a:r>
              <a:rPr b="0" i="0" u="none" spc="50" dirty="0">
                <a:solidFill>
                  <a:srgbClr val="FFFFFF"/>
                </a:solidFill>
                <a:latin typeface="Lucida Sans Unicode"/>
                <a:cs typeface="Lucida Sans Unicode"/>
              </a:rPr>
              <a:t>published</a:t>
            </a:r>
            <a:r>
              <a:rPr b="0" i="0" u="none" spc="-95" dirty="0">
                <a:solidFill>
                  <a:srgbClr val="FFFFFF"/>
                </a:solidFill>
                <a:latin typeface="Lucida Sans Unicode"/>
                <a:cs typeface="Lucida Sans Unicode"/>
              </a:rPr>
              <a:t> </a:t>
            </a:r>
            <a:r>
              <a:rPr b="0" i="0" u="none" spc="70" dirty="0">
                <a:solidFill>
                  <a:srgbClr val="FFFFFF"/>
                </a:solidFill>
                <a:latin typeface="Lucida Sans Unicode"/>
                <a:cs typeface="Lucida Sans Unicode"/>
              </a:rPr>
              <a:t>numerous</a:t>
            </a:r>
            <a:r>
              <a:rPr b="0" i="0" u="none" spc="-100" dirty="0">
                <a:solidFill>
                  <a:srgbClr val="FFFFFF"/>
                </a:solidFill>
                <a:latin typeface="Lucida Sans Unicode"/>
                <a:cs typeface="Lucida Sans Unicode"/>
              </a:rPr>
              <a:t> </a:t>
            </a:r>
            <a:r>
              <a:rPr b="0" i="0" u="none" dirty="0">
                <a:solidFill>
                  <a:srgbClr val="FFFFFF"/>
                </a:solidFill>
                <a:latin typeface="Lucida Sans Unicode"/>
                <a:cs typeface="Lucida Sans Unicode"/>
              </a:rPr>
              <a:t>journal</a:t>
            </a:r>
            <a:r>
              <a:rPr b="0" i="0" u="none" spc="-100" dirty="0">
                <a:solidFill>
                  <a:srgbClr val="FFFFFF"/>
                </a:solidFill>
                <a:latin typeface="Lucida Sans Unicode"/>
                <a:cs typeface="Lucida Sans Unicode"/>
              </a:rPr>
              <a:t> </a:t>
            </a:r>
            <a:r>
              <a:rPr b="0" i="0" u="none" spc="55" dirty="0">
                <a:solidFill>
                  <a:srgbClr val="FFFFFF"/>
                </a:solidFill>
                <a:latin typeface="Lucida Sans Unicode"/>
                <a:cs typeface="Lucida Sans Unicode"/>
              </a:rPr>
              <a:t>articles</a:t>
            </a:r>
            <a:r>
              <a:rPr b="0" i="0" u="none" spc="-95" dirty="0">
                <a:solidFill>
                  <a:srgbClr val="FFFFFF"/>
                </a:solidFill>
                <a:latin typeface="Lucida Sans Unicode"/>
                <a:cs typeface="Lucida Sans Unicode"/>
              </a:rPr>
              <a:t> </a:t>
            </a:r>
            <a:r>
              <a:rPr b="0" i="0" u="none" spc="165" dirty="0">
                <a:solidFill>
                  <a:srgbClr val="FFFFFF"/>
                </a:solidFill>
                <a:latin typeface="Lucida Sans Unicode"/>
                <a:cs typeface="Lucida Sans Unicode"/>
              </a:rPr>
              <a:t>and</a:t>
            </a:r>
            <a:r>
              <a:rPr b="0" i="0" u="none" spc="-100" dirty="0">
                <a:solidFill>
                  <a:srgbClr val="FFFFFF"/>
                </a:solidFill>
                <a:latin typeface="Lucida Sans Unicode"/>
                <a:cs typeface="Lucida Sans Unicode"/>
              </a:rPr>
              <a:t> </a:t>
            </a:r>
            <a:r>
              <a:rPr b="0" i="0" u="none" spc="85" dirty="0">
                <a:solidFill>
                  <a:srgbClr val="FFFFFF"/>
                </a:solidFill>
                <a:latin typeface="Lucida Sans Unicode"/>
                <a:cs typeface="Lucida Sans Unicode"/>
              </a:rPr>
              <a:t>conference </a:t>
            </a:r>
            <a:r>
              <a:rPr b="0" i="0" u="none" spc="114" dirty="0">
                <a:solidFill>
                  <a:srgbClr val="FFFFFF"/>
                </a:solidFill>
                <a:latin typeface="Lucida Sans Unicode"/>
                <a:cs typeface="Lucida Sans Unicode"/>
              </a:rPr>
              <a:t>papers</a:t>
            </a:r>
            <a:r>
              <a:rPr b="0" i="0" u="none" spc="-90" dirty="0">
                <a:solidFill>
                  <a:srgbClr val="FFFFFF"/>
                </a:solidFill>
                <a:latin typeface="Lucida Sans Unicode"/>
                <a:cs typeface="Lucida Sans Unicode"/>
              </a:rPr>
              <a:t> </a:t>
            </a:r>
            <a:r>
              <a:rPr b="0" i="0" u="none" dirty="0">
                <a:solidFill>
                  <a:srgbClr val="FFFFFF"/>
                </a:solidFill>
                <a:latin typeface="Lucida Sans Unicode"/>
                <a:cs typeface="Lucida Sans Unicode"/>
              </a:rPr>
              <a:t>with</a:t>
            </a:r>
            <a:r>
              <a:rPr b="0" i="0" u="none" spc="-85" dirty="0">
                <a:solidFill>
                  <a:srgbClr val="FFFFFF"/>
                </a:solidFill>
                <a:latin typeface="Lucida Sans Unicode"/>
                <a:cs typeface="Lucida Sans Unicode"/>
              </a:rPr>
              <a:t> </a:t>
            </a:r>
            <a:r>
              <a:rPr b="0" i="0" u="none" spc="-135" dirty="0">
                <a:solidFill>
                  <a:srgbClr val="FFFFFF"/>
                </a:solidFill>
                <a:latin typeface="Lucida Sans Unicode"/>
                <a:cs typeface="Lucida Sans Unicode"/>
              </a:rPr>
              <a:t>IEEE.</a:t>
            </a:r>
            <a:r>
              <a:rPr b="0" i="0" u="none" spc="-85" dirty="0">
                <a:solidFill>
                  <a:srgbClr val="FFFFFF"/>
                </a:solidFill>
                <a:latin typeface="Lucida Sans Unicode"/>
                <a:cs typeface="Lucida Sans Unicode"/>
              </a:rPr>
              <a:t> </a:t>
            </a:r>
            <a:r>
              <a:rPr b="0" i="0" u="none" spc="75" dirty="0">
                <a:solidFill>
                  <a:srgbClr val="FFFFFF"/>
                </a:solidFill>
                <a:latin typeface="Lucida Sans Unicode"/>
                <a:cs typeface="Lucida Sans Unicode"/>
              </a:rPr>
              <a:t>Given</a:t>
            </a:r>
            <a:r>
              <a:rPr b="0" i="0" u="none" spc="-90" dirty="0">
                <a:solidFill>
                  <a:srgbClr val="FFFFFF"/>
                </a:solidFill>
                <a:latin typeface="Lucida Sans Unicode"/>
                <a:cs typeface="Lucida Sans Unicode"/>
              </a:rPr>
              <a:t> </a:t>
            </a:r>
            <a:r>
              <a:rPr b="0" i="0" u="none" dirty="0">
                <a:solidFill>
                  <a:srgbClr val="FFFFFF"/>
                </a:solidFill>
                <a:latin typeface="Lucida Sans Unicode"/>
                <a:cs typeface="Lucida Sans Unicode"/>
              </a:rPr>
              <a:t>his</a:t>
            </a:r>
            <a:r>
              <a:rPr b="0" i="0" u="none" spc="-85" dirty="0">
                <a:solidFill>
                  <a:srgbClr val="FFFFFF"/>
                </a:solidFill>
                <a:latin typeface="Lucida Sans Unicode"/>
                <a:cs typeface="Lucida Sans Unicode"/>
              </a:rPr>
              <a:t> </a:t>
            </a:r>
            <a:r>
              <a:rPr b="0" i="0" u="none" spc="114" dirty="0">
                <a:solidFill>
                  <a:srgbClr val="FFFFFF"/>
                </a:solidFill>
                <a:latin typeface="Lucida Sans Unicode"/>
                <a:cs typeface="Lucida Sans Unicode"/>
              </a:rPr>
              <a:t>vast</a:t>
            </a:r>
            <a:r>
              <a:rPr b="0" i="0" u="none" spc="-85" dirty="0">
                <a:solidFill>
                  <a:srgbClr val="FFFFFF"/>
                </a:solidFill>
                <a:latin typeface="Lucida Sans Unicode"/>
                <a:cs typeface="Lucida Sans Unicode"/>
              </a:rPr>
              <a:t> </a:t>
            </a:r>
            <a:r>
              <a:rPr b="0" i="0" u="none" dirty="0">
                <a:solidFill>
                  <a:srgbClr val="FFFFFF"/>
                </a:solidFill>
                <a:latin typeface="Lucida Sans Unicode"/>
                <a:cs typeface="Lucida Sans Unicode"/>
              </a:rPr>
              <a:t>editorial</a:t>
            </a:r>
            <a:r>
              <a:rPr b="0" i="0" u="none" spc="-85" dirty="0">
                <a:solidFill>
                  <a:srgbClr val="FFFFFF"/>
                </a:solidFill>
                <a:latin typeface="Lucida Sans Unicode"/>
                <a:cs typeface="Lucida Sans Unicode"/>
              </a:rPr>
              <a:t> </a:t>
            </a:r>
            <a:r>
              <a:rPr b="0" i="0" u="none" spc="165" dirty="0">
                <a:solidFill>
                  <a:srgbClr val="FFFFFF"/>
                </a:solidFill>
                <a:latin typeface="Lucida Sans Unicode"/>
                <a:cs typeface="Lucida Sans Unicode"/>
              </a:rPr>
              <a:t>and</a:t>
            </a:r>
            <a:r>
              <a:rPr b="0" i="0" u="none" spc="-90" dirty="0">
                <a:solidFill>
                  <a:srgbClr val="FFFFFF"/>
                </a:solidFill>
                <a:latin typeface="Lucida Sans Unicode"/>
                <a:cs typeface="Lucida Sans Unicode"/>
              </a:rPr>
              <a:t> </a:t>
            </a:r>
            <a:r>
              <a:rPr b="0" i="0" u="none" spc="-10" dirty="0">
                <a:solidFill>
                  <a:srgbClr val="FFFFFF"/>
                </a:solidFill>
                <a:latin typeface="Lucida Sans Unicode"/>
                <a:cs typeface="Lucida Sans Unicode"/>
              </a:rPr>
              <a:t>publishing </a:t>
            </a:r>
            <a:r>
              <a:rPr b="0" i="0" u="none" dirty="0">
                <a:solidFill>
                  <a:srgbClr val="FFFFFF"/>
                </a:solidFill>
                <a:latin typeface="Lucida Sans Unicode"/>
                <a:cs typeface="Lucida Sans Unicode"/>
              </a:rPr>
              <a:t>experience,</a:t>
            </a:r>
            <a:r>
              <a:rPr b="0" i="0" u="none" spc="-65" dirty="0">
                <a:solidFill>
                  <a:srgbClr val="FFFFFF"/>
                </a:solidFill>
                <a:latin typeface="Lucida Sans Unicode"/>
                <a:cs typeface="Lucida Sans Unicode"/>
              </a:rPr>
              <a:t> </a:t>
            </a:r>
            <a:r>
              <a:rPr b="0" i="0" u="none" spc="-170" dirty="0">
                <a:solidFill>
                  <a:srgbClr val="FFFFFF"/>
                </a:solidFill>
                <a:latin typeface="Lucida Sans Unicode"/>
                <a:cs typeface="Lucida Sans Unicode"/>
              </a:rPr>
              <a:t>Dr.</a:t>
            </a:r>
            <a:r>
              <a:rPr b="0" i="0" u="none" spc="-60" dirty="0">
                <a:solidFill>
                  <a:srgbClr val="FFFFFF"/>
                </a:solidFill>
                <a:latin typeface="Lucida Sans Unicode"/>
                <a:cs typeface="Lucida Sans Unicode"/>
              </a:rPr>
              <a:t> </a:t>
            </a:r>
            <a:r>
              <a:rPr b="0" i="0" u="none" dirty="0">
                <a:solidFill>
                  <a:srgbClr val="FFFFFF"/>
                </a:solidFill>
                <a:latin typeface="Lucida Sans Unicode"/>
                <a:cs typeface="Lucida Sans Unicode"/>
              </a:rPr>
              <a:t>Dutta</a:t>
            </a:r>
            <a:r>
              <a:rPr b="0" i="0" u="none" spc="-60" dirty="0">
                <a:solidFill>
                  <a:srgbClr val="FFFFFF"/>
                </a:solidFill>
                <a:latin typeface="Lucida Sans Unicode"/>
                <a:cs typeface="Lucida Sans Unicode"/>
              </a:rPr>
              <a:t> </a:t>
            </a:r>
            <a:r>
              <a:rPr b="0" i="0" u="none" spc="135" dirty="0">
                <a:solidFill>
                  <a:srgbClr val="FFFFFF"/>
                </a:solidFill>
                <a:latin typeface="Lucida Sans Unicode"/>
                <a:cs typeface="Lucida Sans Unicode"/>
              </a:rPr>
              <a:t>has</a:t>
            </a:r>
            <a:r>
              <a:rPr b="0" i="0" u="none" spc="-60" dirty="0">
                <a:solidFill>
                  <a:srgbClr val="FFFFFF"/>
                </a:solidFill>
                <a:latin typeface="Lucida Sans Unicode"/>
                <a:cs typeface="Lucida Sans Unicode"/>
              </a:rPr>
              <a:t> </a:t>
            </a:r>
            <a:r>
              <a:rPr b="0" i="0" u="none" spc="65" dirty="0">
                <a:solidFill>
                  <a:srgbClr val="FFFFFF"/>
                </a:solidFill>
                <a:latin typeface="Lucida Sans Unicode"/>
                <a:cs typeface="Lucida Sans Unicode"/>
              </a:rPr>
              <a:t>provided</a:t>
            </a:r>
            <a:r>
              <a:rPr b="0" i="0" u="none" spc="-60" dirty="0">
                <a:solidFill>
                  <a:srgbClr val="FFFFFF"/>
                </a:solidFill>
                <a:latin typeface="Lucida Sans Unicode"/>
                <a:cs typeface="Lucida Sans Unicode"/>
              </a:rPr>
              <a:t> </a:t>
            </a:r>
            <a:r>
              <a:rPr b="0" i="0" u="none" spc="45" dirty="0">
                <a:solidFill>
                  <a:srgbClr val="FFFFFF"/>
                </a:solidFill>
                <a:latin typeface="Lucida Sans Unicode"/>
                <a:cs typeface="Lucida Sans Unicode"/>
              </a:rPr>
              <a:t>critical</a:t>
            </a:r>
            <a:r>
              <a:rPr b="0" i="0" u="none" spc="-60" dirty="0">
                <a:solidFill>
                  <a:srgbClr val="FFFFFF"/>
                </a:solidFill>
                <a:latin typeface="Lucida Sans Unicode"/>
                <a:cs typeface="Lucida Sans Unicode"/>
              </a:rPr>
              <a:t> </a:t>
            </a:r>
            <a:r>
              <a:rPr b="0" i="0" u="none" dirty="0">
                <a:solidFill>
                  <a:srgbClr val="FFFFFF"/>
                </a:solidFill>
                <a:latin typeface="Lucida Sans Unicode"/>
                <a:cs typeface="Lucida Sans Unicode"/>
              </a:rPr>
              <a:t>insights</a:t>
            </a:r>
            <a:r>
              <a:rPr b="0" i="0" u="none" spc="-60" dirty="0">
                <a:solidFill>
                  <a:srgbClr val="FFFFFF"/>
                </a:solidFill>
                <a:latin typeface="Lucida Sans Unicode"/>
                <a:cs typeface="Lucida Sans Unicode"/>
              </a:rPr>
              <a:t> </a:t>
            </a:r>
            <a:r>
              <a:rPr b="0" i="0" u="none" spc="60" dirty="0">
                <a:solidFill>
                  <a:srgbClr val="FFFFFF"/>
                </a:solidFill>
                <a:latin typeface="Lucida Sans Unicode"/>
                <a:cs typeface="Lucida Sans Unicode"/>
              </a:rPr>
              <a:t>on</a:t>
            </a:r>
            <a:r>
              <a:rPr b="0" i="0" u="none" spc="-60" dirty="0">
                <a:solidFill>
                  <a:srgbClr val="FFFFFF"/>
                </a:solidFill>
                <a:latin typeface="Lucida Sans Unicode"/>
                <a:cs typeface="Lucida Sans Unicode"/>
              </a:rPr>
              <a:t> </a:t>
            </a:r>
            <a:r>
              <a:rPr b="0" i="0" u="none" spc="-100" dirty="0">
                <a:solidFill>
                  <a:srgbClr val="FFFFFF"/>
                </a:solidFill>
                <a:latin typeface="Lucida Sans Unicode"/>
                <a:cs typeface="Lucida Sans Unicode"/>
              </a:rPr>
              <a:t>IEEE’s</a:t>
            </a:r>
            <a:r>
              <a:rPr b="0" i="0" u="none" spc="-60" dirty="0">
                <a:solidFill>
                  <a:srgbClr val="FFFFFF"/>
                </a:solidFill>
                <a:latin typeface="Lucida Sans Unicode"/>
                <a:cs typeface="Lucida Sans Unicode"/>
              </a:rPr>
              <a:t> </a:t>
            </a:r>
            <a:r>
              <a:rPr b="0" i="0" u="none" spc="70" dirty="0">
                <a:solidFill>
                  <a:srgbClr val="FFFFFF"/>
                </a:solidFill>
                <a:latin typeface="Lucida Sans Unicode"/>
                <a:cs typeface="Lucida Sans Unicode"/>
              </a:rPr>
              <a:t>peer </a:t>
            </a:r>
            <a:r>
              <a:rPr b="0" i="0" u="none" spc="65" dirty="0">
                <a:solidFill>
                  <a:srgbClr val="FFFFFF"/>
                </a:solidFill>
                <a:latin typeface="Lucida Sans Unicode"/>
                <a:cs typeface="Lucida Sans Unicode"/>
              </a:rPr>
              <a:t>review</a:t>
            </a:r>
            <a:r>
              <a:rPr b="0" i="0" u="none" spc="-55" dirty="0">
                <a:solidFill>
                  <a:srgbClr val="FFFFFF"/>
                </a:solidFill>
                <a:latin typeface="Lucida Sans Unicode"/>
                <a:cs typeface="Lucida Sans Unicode"/>
              </a:rPr>
              <a:t> </a:t>
            </a:r>
            <a:r>
              <a:rPr b="0" i="0" u="none" spc="165" dirty="0">
                <a:solidFill>
                  <a:srgbClr val="FFFFFF"/>
                </a:solidFill>
                <a:latin typeface="Lucida Sans Unicode"/>
                <a:cs typeface="Lucida Sans Unicode"/>
              </a:rPr>
              <a:t>and</a:t>
            </a:r>
            <a:r>
              <a:rPr b="0" i="0" u="none" spc="-50" dirty="0">
                <a:solidFill>
                  <a:srgbClr val="FFFFFF"/>
                </a:solidFill>
                <a:latin typeface="Lucida Sans Unicode"/>
                <a:cs typeface="Lucida Sans Unicode"/>
              </a:rPr>
              <a:t> </a:t>
            </a:r>
            <a:r>
              <a:rPr b="0" i="0" u="none" dirty="0">
                <a:solidFill>
                  <a:srgbClr val="FFFFFF"/>
                </a:solidFill>
                <a:latin typeface="Lucida Sans Unicode"/>
                <a:cs typeface="Lucida Sans Unicode"/>
              </a:rPr>
              <a:t>submission</a:t>
            </a:r>
            <a:r>
              <a:rPr b="0" i="0" u="none" spc="-50" dirty="0">
                <a:solidFill>
                  <a:srgbClr val="FFFFFF"/>
                </a:solidFill>
                <a:latin typeface="Lucida Sans Unicode"/>
                <a:cs typeface="Lucida Sans Unicode"/>
              </a:rPr>
              <a:t> </a:t>
            </a:r>
            <a:r>
              <a:rPr b="0" i="0" u="none" spc="90" dirty="0">
                <a:solidFill>
                  <a:srgbClr val="FFFFFF"/>
                </a:solidFill>
                <a:latin typeface="Lucida Sans Unicode"/>
                <a:cs typeface="Lucida Sans Unicode"/>
              </a:rPr>
              <a:t>processes</a:t>
            </a:r>
            <a:r>
              <a:rPr b="0" i="0" u="none" spc="-55" dirty="0">
                <a:solidFill>
                  <a:srgbClr val="FFFFFF"/>
                </a:solidFill>
                <a:latin typeface="Lucida Sans Unicode"/>
                <a:cs typeface="Lucida Sans Unicode"/>
              </a:rPr>
              <a:t> </a:t>
            </a:r>
            <a:r>
              <a:rPr b="0" i="0" u="none" spc="165" dirty="0">
                <a:solidFill>
                  <a:srgbClr val="FFFFFF"/>
                </a:solidFill>
                <a:latin typeface="Lucida Sans Unicode"/>
                <a:cs typeface="Lucida Sans Unicode"/>
              </a:rPr>
              <a:t>and</a:t>
            </a:r>
            <a:r>
              <a:rPr b="0" i="0" u="none" spc="-50" dirty="0">
                <a:solidFill>
                  <a:srgbClr val="FFFFFF"/>
                </a:solidFill>
                <a:latin typeface="Lucida Sans Unicode"/>
                <a:cs typeface="Lucida Sans Unicode"/>
              </a:rPr>
              <a:t> </a:t>
            </a:r>
            <a:r>
              <a:rPr b="0" i="0" u="none" dirty="0">
                <a:solidFill>
                  <a:srgbClr val="FFFFFF"/>
                </a:solidFill>
                <a:latin typeface="Lucida Sans Unicode"/>
                <a:cs typeface="Lucida Sans Unicode"/>
              </a:rPr>
              <a:t>tips</a:t>
            </a:r>
            <a:r>
              <a:rPr b="0" i="0" u="none" spc="-50" dirty="0">
                <a:solidFill>
                  <a:srgbClr val="FFFFFF"/>
                </a:solidFill>
                <a:latin typeface="Lucida Sans Unicode"/>
                <a:cs typeface="Lucida Sans Unicode"/>
              </a:rPr>
              <a:t> </a:t>
            </a:r>
            <a:r>
              <a:rPr b="0" i="0" u="none" spc="60" dirty="0">
                <a:solidFill>
                  <a:srgbClr val="FFFFFF"/>
                </a:solidFill>
                <a:latin typeface="Lucida Sans Unicode"/>
                <a:cs typeface="Lucida Sans Unicode"/>
              </a:rPr>
              <a:t>on</a:t>
            </a:r>
            <a:r>
              <a:rPr b="0" i="0" u="none" spc="-55" dirty="0">
                <a:solidFill>
                  <a:srgbClr val="FFFFFF"/>
                </a:solidFill>
                <a:latin typeface="Lucida Sans Unicode"/>
                <a:cs typeface="Lucida Sans Unicode"/>
              </a:rPr>
              <a:t> </a:t>
            </a:r>
            <a:r>
              <a:rPr b="0" i="0" u="none" spc="120" dirty="0">
                <a:solidFill>
                  <a:srgbClr val="FFFFFF"/>
                </a:solidFill>
                <a:latin typeface="Lucida Sans Unicode"/>
                <a:cs typeface="Lucida Sans Unicode"/>
              </a:rPr>
              <a:t>what</a:t>
            </a:r>
            <a:r>
              <a:rPr b="0" i="0" u="none" spc="-50" dirty="0">
                <a:solidFill>
                  <a:srgbClr val="FFFFFF"/>
                </a:solidFill>
                <a:latin typeface="Lucida Sans Unicode"/>
                <a:cs typeface="Lucida Sans Unicode"/>
              </a:rPr>
              <a:t> </a:t>
            </a:r>
            <a:r>
              <a:rPr b="0" i="0" u="none" dirty="0">
                <a:solidFill>
                  <a:srgbClr val="FFFFFF"/>
                </a:solidFill>
                <a:latin typeface="Lucida Sans Unicode"/>
                <a:cs typeface="Lucida Sans Unicode"/>
              </a:rPr>
              <a:t>editors</a:t>
            </a:r>
            <a:r>
              <a:rPr b="0" i="0" u="none" spc="-50" dirty="0">
                <a:solidFill>
                  <a:srgbClr val="FFFFFF"/>
                </a:solidFill>
                <a:latin typeface="Lucida Sans Unicode"/>
                <a:cs typeface="Lucida Sans Unicode"/>
              </a:rPr>
              <a:t> </a:t>
            </a:r>
            <a:r>
              <a:rPr b="0" i="0" u="none" spc="-20" dirty="0">
                <a:solidFill>
                  <a:srgbClr val="FFFFFF"/>
                </a:solidFill>
                <a:latin typeface="Lucida Sans Unicode"/>
                <a:cs typeface="Lucida Sans Unicode"/>
              </a:rPr>
              <a:t>look </a:t>
            </a:r>
            <a:r>
              <a:rPr b="0" i="0" u="none" spc="-30" dirty="0">
                <a:solidFill>
                  <a:srgbClr val="FFFFFF"/>
                </a:solidFill>
                <a:latin typeface="Lucida Sans Unicode"/>
                <a:cs typeface="Lucida Sans Unicode"/>
              </a:rPr>
              <a:t>for</a:t>
            </a:r>
            <a:r>
              <a:rPr b="0" i="0" u="none" spc="-85" dirty="0">
                <a:solidFill>
                  <a:srgbClr val="FFFFFF"/>
                </a:solidFill>
                <a:latin typeface="Lucida Sans Unicode"/>
                <a:cs typeface="Lucida Sans Unicode"/>
              </a:rPr>
              <a:t> </a:t>
            </a:r>
            <a:r>
              <a:rPr b="0" i="0" u="none" dirty="0">
                <a:solidFill>
                  <a:srgbClr val="FFFFFF"/>
                </a:solidFill>
                <a:latin typeface="Lucida Sans Unicode"/>
                <a:cs typeface="Lucida Sans Unicode"/>
              </a:rPr>
              <a:t>in</a:t>
            </a:r>
            <a:r>
              <a:rPr b="0" i="0" u="none" spc="-85" dirty="0">
                <a:solidFill>
                  <a:srgbClr val="FFFFFF"/>
                </a:solidFill>
                <a:latin typeface="Lucida Sans Unicode"/>
                <a:cs typeface="Lucida Sans Unicode"/>
              </a:rPr>
              <a:t> </a:t>
            </a:r>
            <a:r>
              <a:rPr b="0" i="0" u="none" dirty="0">
                <a:solidFill>
                  <a:srgbClr val="FFFFFF"/>
                </a:solidFill>
                <a:latin typeface="Lucida Sans Unicode"/>
                <a:cs typeface="Lucida Sans Unicode"/>
              </a:rPr>
              <a:t>submissions.</a:t>
            </a:r>
            <a:r>
              <a:rPr b="0" i="0" u="none" spc="-85" dirty="0">
                <a:solidFill>
                  <a:srgbClr val="FFFFFF"/>
                </a:solidFill>
                <a:latin typeface="Lucida Sans Unicode"/>
                <a:cs typeface="Lucida Sans Unicode"/>
              </a:rPr>
              <a:t> </a:t>
            </a:r>
            <a:r>
              <a:rPr b="0" i="0" u="none" dirty="0">
                <a:solidFill>
                  <a:srgbClr val="FFFFFF"/>
                </a:solidFill>
                <a:latin typeface="Lucida Sans Unicode"/>
                <a:cs typeface="Lucida Sans Unicode"/>
              </a:rPr>
              <a:t>Other</a:t>
            </a:r>
            <a:r>
              <a:rPr b="0" i="0" u="none" spc="-85" dirty="0">
                <a:solidFill>
                  <a:srgbClr val="FFFFFF"/>
                </a:solidFill>
                <a:latin typeface="Lucida Sans Unicode"/>
                <a:cs typeface="Lucida Sans Unicode"/>
              </a:rPr>
              <a:t> </a:t>
            </a:r>
            <a:r>
              <a:rPr b="0" i="0" u="none" spc="50" dirty="0">
                <a:solidFill>
                  <a:srgbClr val="FFFFFF"/>
                </a:solidFill>
                <a:latin typeface="Lucida Sans Unicode"/>
                <a:cs typeface="Lucida Sans Unicode"/>
              </a:rPr>
              <a:t>presenters</a:t>
            </a:r>
            <a:r>
              <a:rPr b="0" i="0" u="none" spc="-80" dirty="0">
                <a:solidFill>
                  <a:srgbClr val="FFFFFF"/>
                </a:solidFill>
                <a:latin typeface="Lucida Sans Unicode"/>
                <a:cs typeface="Lucida Sans Unicode"/>
              </a:rPr>
              <a:t> </a:t>
            </a:r>
            <a:r>
              <a:rPr b="0" i="0" u="none" dirty="0">
                <a:solidFill>
                  <a:srgbClr val="FFFFFF"/>
                </a:solidFill>
                <a:latin typeface="Lucida Sans Unicode"/>
                <a:cs typeface="Lucida Sans Unicode"/>
              </a:rPr>
              <a:t>from</a:t>
            </a:r>
            <a:r>
              <a:rPr b="0" i="0" u="none" spc="-85" dirty="0">
                <a:solidFill>
                  <a:srgbClr val="FFFFFF"/>
                </a:solidFill>
                <a:latin typeface="Lucida Sans Unicode"/>
                <a:cs typeface="Lucida Sans Unicode"/>
              </a:rPr>
              <a:t> IEEE </a:t>
            </a:r>
            <a:r>
              <a:rPr b="0" i="0" u="none" spc="135" dirty="0">
                <a:solidFill>
                  <a:srgbClr val="FFFFFF"/>
                </a:solidFill>
                <a:latin typeface="Lucida Sans Unicode"/>
                <a:cs typeface="Lucida Sans Unicode"/>
              </a:rPr>
              <a:t>has</a:t>
            </a:r>
            <a:r>
              <a:rPr b="0" i="0" u="none" spc="-85" dirty="0">
                <a:solidFill>
                  <a:srgbClr val="FFFFFF"/>
                </a:solidFill>
                <a:latin typeface="Lucida Sans Unicode"/>
                <a:cs typeface="Lucida Sans Unicode"/>
              </a:rPr>
              <a:t> </a:t>
            </a:r>
            <a:r>
              <a:rPr b="0" i="0" u="none" spc="80" dirty="0">
                <a:solidFill>
                  <a:srgbClr val="FFFFFF"/>
                </a:solidFill>
                <a:latin typeface="Lucida Sans Unicode"/>
                <a:cs typeface="Lucida Sans Unicode"/>
              </a:rPr>
              <a:t>also</a:t>
            </a:r>
            <a:r>
              <a:rPr b="0" i="0" u="none" spc="-85" dirty="0">
                <a:solidFill>
                  <a:srgbClr val="FFFFFF"/>
                </a:solidFill>
                <a:latin typeface="Lucida Sans Unicode"/>
                <a:cs typeface="Lucida Sans Unicode"/>
              </a:rPr>
              <a:t> </a:t>
            </a:r>
            <a:r>
              <a:rPr b="0" i="0" u="none" spc="105" dirty="0">
                <a:solidFill>
                  <a:srgbClr val="FFFFFF"/>
                </a:solidFill>
                <a:latin typeface="Lucida Sans Unicode"/>
                <a:cs typeface="Lucida Sans Unicode"/>
              </a:rPr>
              <a:t>covered </a:t>
            </a:r>
            <a:r>
              <a:rPr b="0" i="0" u="none" spc="60" dirty="0">
                <a:solidFill>
                  <a:srgbClr val="FFFFFF"/>
                </a:solidFill>
                <a:latin typeface="Lucida Sans Unicode"/>
                <a:cs typeface="Lucida Sans Unicode"/>
              </a:rPr>
              <a:t>topics</a:t>
            </a:r>
            <a:r>
              <a:rPr b="0" i="0" u="none" spc="-130" dirty="0">
                <a:solidFill>
                  <a:srgbClr val="FFFFFF"/>
                </a:solidFill>
                <a:latin typeface="Lucida Sans Unicode"/>
                <a:cs typeface="Lucida Sans Unicode"/>
              </a:rPr>
              <a:t> </a:t>
            </a:r>
            <a:r>
              <a:rPr b="0" i="0" u="none" spc="95" dirty="0">
                <a:solidFill>
                  <a:srgbClr val="FFFFFF"/>
                </a:solidFill>
                <a:latin typeface="Lucida Sans Unicode"/>
                <a:cs typeface="Lucida Sans Unicode"/>
              </a:rPr>
              <a:t>such</a:t>
            </a:r>
            <a:r>
              <a:rPr b="0" i="0" u="none" spc="-125" dirty="0">
                <a:solidFill>
                  <a:srgbClr val="FFFFFF"/>
                </a:solidFill>
                <a:latin typeface="Lucida Sans Unicode"/>
                <a:cs typeface="Lucida Sans Unicode"/>
              </a:rPr>
              <a:t> </a:t>
            </a:r>
            <a:r>
              <a:rPr b="0" i="0" u="none" spc="185" dirty="0">
                <a:solidFill>
                  <a:srgbClr val="FFFFFF"/>
                </a:solidFill>
                <a:latin typeface="Lucida Sans Unicode"/>
                <a:cs typeface="Lucida Sans Unicode"/>
              </a:rPr>
              <a:t>as</a:t>
            </a:r>
            <a:r>
              <a:rPr b="0" i="0" u="none" spc="-130" dirty="0">
                <a:solidFill>
                  <a:srgbClr val="FFFFFF"/>
                </a:solidFill>
                <a:latin typeface="Lucida Sans Unicode"/>
                <a:cs typeface="Lucida Sans Unicode"/>
              </a:rPr>
              <a:t> </a:t>
            </a:r>
            <a:r>
              <a:rPr b="0" i="0" u="none" spc="105" dirty="0">
                <a:solidFill>
                  <a:srgbClr val="FFFFFF"/>
                </a:solidFill>
                <a:latin typeface="Lucida Sans Unicode"/>
                <a:cs typeface="Lucida Sans Unicode"/>
              </a:rPr>
              <a:t>open</a:t>
            </a:r>
            <a:r>
              <a:rPr b="0" i="0" u="none" spc="-125" dirty="0">
                <a:solidFill>
                  <a:srgbClr val="FFFFFF"/>
                </a:solidFill>
                <a:latin typeface="Lucida Sans Unicode"/>
                <a:cs typeface="Lucida Sans Unicode"/>
              </a:rPr>
              <a:t> </a:t>
            </a:r>
            <a:r>
              <a:rPr b="0" i="0" u="none" spc="180" dirty="0">
                <a:solidFill>
                  <a:srgbClr val="FFFFFF"/>
                </a:solidFill>
                <a:latin typeface="Lucida Sans Unicode"/>
                <a:cs typeface="Lucida Sans Unicode"/>
              </a:rPr>
              <a:t>access</a:t>
            </a:r>
            <a:r>
              <a:rPr b="0" i="0" u="none" spc="-130" dirty="0">
                <a:solidFill>
                  <a:srgbClr val="FFFFFF"/>
                </a:solidFill>
                <a:latin typeface="Lucida Sans Unicode"/>
                <a:cs typeface="Lucida Sans Unicode"/>
              </a:rPr>
              <a:t> </a:t>
            </a:r>
            <a:r>
              <a:rPr b="0" i="0" u="none" spc="95" dirty="0">
                <a:solidFill>
                  <a:srgbClr val="FFFFFF"/>
                </a:solidFill>
                <a:latin typeface="Lucida Sans Unicode"/>
                <a:cs typeface="Lucida Sans Unicode"/>
              </a:rPr>
              <a:t>programs</a:t>
            </a:r>
            <a:r>
              <a:rPr b="0" i="0" u="none" spc="-125" dirty="0">
                <a:solidFill>
                  <a:srgbClr val="FFFFFF"/>
                </a:solidFill>
                <a:latin typeface="Lucida Sans Unicode"/>
                <a:cs typeface="Lucida Sans Unicode"/>
              </a:rPr>
              <a:t> </a:t>
            </a:r>
            <a:r>
              <a:rPr b="0" i="0" u="none" spc="-30" dirty="0">
                <a:solidFill>
                  <a:srgbClr val="FFFFFF"/>
                </a:solidFill>
                <a:latin typeface="Lucida Sans Unicode"/>
                <a:cs typeface="Lucida Sans Unicode"/>
              </a:rPr>
              <a:t>for</a:t>
            </a:r>
            <a:r>
              <a:rPr b="0" i="0" u="none" spc="-125" dirty="0">
                <a:solidFill>
                  <a:srgbClr val="FFFFFF"/>
                </a:solidFill>
                <a:latin typeface="Lucida Sans Unicode"/>
                <a:cs typeface="Lucida Sans Unicode"/>
              </a:rPr>
              <a:t> </a:t>
            </a:r>
            <a:r>
              <a:rPr b="0" i="0" u="none" spc="-35" dirty="0">
                <a:solidFill>
                  <a:srgbClr val="FFFFFF"/>
                </a:solidFill>
                <a:latin typeface="Lucida Sans Unicode"/>
                <a:cs typeface="Lucida Sans Unicode"/>
              </a:rPr>
              <a:t>institutions,</a:t>
            </a:r>
            <a:r>
              <a:rPr b="0" i="0" u="none" spc="-130" dirty="0">
                <a:solidFill>
                  <a:srgbClr val="FFFFFF"/>
                </a:solidFill>
                <a:latin typeface="Lucida Sans Unicode"/>
                <a:cs typeface="Lucida Sans Unicode"/>
              </a:rPr>
              <a:t> </a:t>
            </a:r>
            <a:r>
              <a:rPr b="0" i="0" u="none" spc="90" dirty="0">
                <a:solidFill>
                  <a:srgbClr val="FFFFFF"/>
                </a:solidFill>
                <a:latin typeface="Lucida Sans Unicode"/>
                <a:cs typeface="Lucida Sans Unicode"/>
              </a:rPr>
              <a:t>research </a:t>
            </a:r>
            <a:r>
              <a:rPr b="0" i="0" u="none" spc="60" dirty="0">
                <a:solidFill>
                  <a:srgbClr val="FFFFFF"/>
                </a:solidFill>
                <a:latin typeface="Lucida Sans Unicode"/>
                <a:cs typeface="Lucida Sans Unicode"/>
              </a:rPr>
              <a:t>strategies</a:t>
            </a:r>
            <a:r>
              <a:rPr b="0" i="0" u="none" spc="-90" dirty="0">
                <a:solidFill>
                  <a:srgbClr val="FFFFFF"/>
                </a:solidFill>
                <a:latin typeface="Lucida Sans Unicode"/>
                <a:cs typeface="Lucida Sans Unicode"/>
              </a:rPr>
              <a:t> </a:t>
            </a:r>
            <a:r>
              <a:rPr b="0" i="0" u="none" dirty="0">
                <a:solidFill>
                  <a:srgbClr val="FFFFFF"/>
                </a:solidFill>
                <a:latin typeface="Lucida Sans Unicode"/>
                <a:cs typeface="Lucida Sans Unicode"/>
              </a:rPr>
              <a:t>using</a:t>
            </a:r>
            <a:r>
              <a:rPr b="0" i="0" u="none" spc="-90" dirty="0">
                <a:solidFill>
                  <a:srgbClr val="FFFFFF"/>
                </a:solidFill>
                <a:latin typeface="Lucida Sans Unicode"/>
                <a:cs typeface="Lucida Sans Unicode"/>
              </a:rPr>
              <a:t> </a:t>
            </a:r>
            <a:r>
              <a:rPr b="0" i="0" u="none" spc="65" dirty="0">
                <a:solidFill>
                  <a:srgbClr val="FFFFFF"/>
                </a:solidFill>
                <a:latin typeface="Lucida Sans Unicode"/>
                <a:cs typeface="Lucida Sans Unicode"/>
              </a:rPr>
              <a:t>the</a:t>
            </a:r>
            <a:r>
              <a:rPr b="0" i="0" u="none" spc="-90" dirty="0">
                <a:solidFill>
                  <a:srgbClr val="FFFFFF"/>
                </a:solidFill>
                <a:latin typeface="Lucida Sans Unicode"/>
                <a:cs typeface="Lucida Sans Unicode"/>
              </a:rPr>
              <a:t> </a:t>
            </a:r>
            <a:r>
              <a:rPr b="0" i="0" u="none" spc="-85" dirty="0">
                <a:solidFill>
                  <a:srgbClr val="FFFFFF"/>
                </a:solidFill>
                <a:latin typeface="Lucida Sans Unicode"/>
                <a:cs typeface="Lucida Sans Unicode"/>
              </a:rPr>
              <a:t>IEEE</a:t>
            </a:r>
            <a:r>
              <a:rPr b="0" i="0" u="none" spc="-90" dirty="0">
                <a:solidFill>
                  <a:srgbClr val="FFFFFF"/>
                </a:solidFill>
                <a:latin typeface="Lucida Sans Unicode"/>
                <a:cs typeface="Lucida Sans Unicode"/>
              </a:rPr>
              <a:t> </a:t>
            </a:r>
            <a:r>
              <a:rPr b="0" i="0" u="none" dirty="0">
                <a:solidFill>
                  <a:srgbClr val="FFFFFF"/>
                </a:solidFill>
                <a:latin typeface="Lucida Sans Unicode"/>
                <a:cs typeface="Lucida Sans Unicode"/>
              </a:rPr>
              <a:t>Xplore</a:t>
            </a:r>
            <a:r>
              <a:rPr b="0" i="0" u="none" spc="-90" dirty="0">
                <a:solidFill>
                  <a:srgbClr val="FFFFFF"/>
                </a:solidFill>
                <a:latin typeface="Lucida Sans Unicode"/>
                <a:cs typeface="Lucida Sans Unicode"/>
              </a:rPr>
              <a:t> </a:t>
            </a:r>
            <a:r>
              <a:rPr b="0" i="0" u="none" dirty="0">
                <a:solidFill>
                  <a:srgbClr val="FFFFFF"/>
                </a:solidFill>
                <a:latin typeface="Lucida Sans Unicode"/>
                <a:cs typeface="Lucida Sans Unicode"/>
              </a:rPr>
              <a:t>Digital</a:t>
            </a:r>
            <a:r>
              <a:rPr b="0" i="0" u="none" spc="-90" dirty="0">
                <a:solidFill>
                  <a:srgbClr val="FFFFFF"/>
                </a:solidFill>
                <a:latin typeface="Lucida Sans Unicode"/>
                <a:cs typeface="Lucida Sans Unicode"/>
              </a:rPr>
              <a:t> </a:t>
            </a:r>
            <a:r>
              <a:rPr b="0" i="0" u="none" spc="-40" dirty="0">
                <a:solidFill>
                  <a:srgbClr val="FFFFFF"/>
                </a:solidFill>
                <a:latin typeface="Lucida Sans Unicode"/>
                <a:cs typeface="Lucida Sans Unicode"/>
              </a:rPr>
              <a:t>Library,</a:t>
            </a:r>
            <a:r>
              <a:rPr b="0" i="0" u="none" spc="-85" dirty="0">
                <a:solidFill>
                  <a:srgbClr val="FFFFFF"/>
                </a:solidFill>
                <a:latin typeface="Lucida Sans Unicode"/>
                <a:cs typeface="Lucida Sans Unicode"/>
              </a:rPr>
              <a:t> </a:t>
            </a:r>
            <a:r>
              <a:rPr b="0" i="0" u="none" spc="60" dirty="0">
                <a:solidFill>
                  <a:srgbClr val="FFFFFF"/>
                </a:solidFill>
                <a:latin typeface="Lucida Sans Unicode"/>
                <a:cs typeface="Lucida Sans Unicode"/>
              </a:rPr>
              <a:t>author</a:t>
            </a:r>
            <a:r>
              <a:rPr b="0" i="0" u="none" spc="-90" dirty="0">
                <a:solidFill>
                  <a:srgbClr val="FFFFFF"/>
                </a:solidFill>
                <a:latin typeface="Lucida Sans Unicode"/>
                <a:cs typeface="Lucida Sans Unicode"/>
              </a:rPr>
              <a:t> </a:t>
            </a:r>
            <a:r>
              <a:rPr b="0" i="0" u="none" spc="-45" dirty="0">
                <a:solidFill>
                  <a:srgbClr val="FFFFFF"/>
                </a:solidFill>
                <a:latin typeface="Lucida Sans Unicode"/>
                <a:cs typeface="Lucida Sans Unicode"/>
              </a:rPr>
              <a:t>tools,</a:t>
            </a:r>
            <a:r>
              <a:rPr b="0" i="0" u="none" spc="-90" dirty="0">
                <a:solidFill>
                  <a:srgbClr val="FFFFFF"/>
                </a:solidFill>
                <a:latin typeface="Lucida Sans Unicode"/>
                <a:cs typeface="Lucida Sans Unicode"/>
              </a:rPr>
              <a:t> </a:t>
            </a:r>
            <a:r>
              <a:rPr b="0" i="0" u="none" spc="140" dirty="0">
                <a:solidFill>
                  <a:srgbClr val="FFFFFF"/>
                </a:solidFill>
                <a:latin typeface="Lucida Sans Unicode"/>
                <a:cs typeface="Lucida Sans Unicode"/>
              </a:rPr>
              <a:t>and </a:t>
            </a:r>
            <a:r>
              <a:rPr b="0" i="0" u="none" dirty="0">
                <a:solidFill>
                  <a:srgbClr val="FFFFFF"/>
                </a:solidFill>
                <a:latin typeface="Lucida Sans Unicode"/>
                <a:cs typeface="Lucida Sans Unicode"/>
              </a:rPr>
              <a:t>other</a:t>
            </a:r>
            <a:r>
              <a:rPr b="0" i="0" u="none" spc="-95" dirty="0">
                <a:solidFill>
                  <a:srgbClr val="FFFFFF"/>
                </a:solidFill>
                <a:latin typeface="Lucida Sans Unicode"/>
                <a:cs typeface="Lucida Sans Unicode"/>
              </a:rPr>
              <a:t> </a:t>
            </a:r>
            <a:r>
              <a:rPr b="0" i="0" u="none" spc="65" dirty="0">
                <a:solidFill>
                  <a:srgbClr val="FFFFFF"/>
                </a:solidFill>
                <a:latin typeface="Lucida Sans Unicode"/>
                <a:cs typeface="Lucida Sans Unicode"/>
              </a:rPr>
              <a:t>important</a:t>
            </a:r>
            <a:r>
              <a:rPr b="0" i="0" u="none" spc="-95" dirty="0">
                <a:solidFill>
                  <a:srgbClr val="FFFFFF"/>
                </a:solidFill>
                <a:latin typeface="Lucida Sans Unicode"/>
                <a:cs typeface="Lucida Sans Unicode"/>
              </a:rPr>
              <a:t> </a:t>
            </a:r>
            <a:r>
              <a:rPr b="0" i="0" u="none" spc="65" dirty="0">
                <a:solidFill>
                  <a:srgbClr val="FFFFFF"/>
                </a:solidFill>
                <a:latin typeface="Lucida Sans Unicode"/>
                <a:cs typeface="Lucida Sans Unicode"/>
              </a:rPr>
              <a:t>resources</a:t>
            </a:r>
            <a:r>
              <a:rPr b="0" i="0" u="none" spc="-95" dirty="0">
                <a:solidFill>
                  <a:srgbClr val="FFFFFF"/>
                </a:solidFill>
                <a:latin typeface="Lucida Sans Unicode"/>
                <a:cs typeface="Lucida Sans Unicode"/>
              </a:rPr>
              <a:t> </a:t>
            </a:r>
            <a:r>
              <a:rPr b="0" i="0" u="none" spc="-30" dirty="0">
                <a:solidFill>
                  <a:srgbClr val="FFFFFF"/>
                </a:solidFill>
                <a:latin typeface="Lucida Sans Unicode"/>
                <a:cs typeface="Lucida Sans Unicode"/>
              </a:rPr>
              <a:t>for</a:t>
            </a:r>
            <a:r>
              <a:rPr b="0" i="0" u="none" spc="-95" dirty="0">
                <a:solidFill>
                  <a:srgbClr val="FFFFFF"/>
                </a:solidFill>
                <a:latin typeface="Lucida Sans Unicode"/>
                <a:cs typeface="Lucida Sans Unicode"/>
              </a:rPr>
              <a:t> </a:t>
            </a:r>
            <a:r>
              <a:rPr b="0" i="0" u="none" spc="-10" dirty="0">
                <a:solidFill>
                  <a:srgbClr val="FFFFFF"/>
                </a:solidFill>
                <a:latin typeface="Lucida Sans Unicode"/>
                <a:cs typeface="Lucida Sans Unicode"/>
              </a:rPr>
              <a:t>authors.</a:t>
            </a:r>
          </a:p>
        </p:txBody>
      </p:sp>
      <p:grpSp>
        <p:nvGrpSpPr>
          <p:cNvPr id="7" name="object 7"/>
          <p:cNvGrpSpPr/>
          <p:nvPr/>
        </p:nvGrpSpPr>
        <p:grpSpPr>
          <a:xfrm>
            <a:off x="12862590" y="0"/>
            <a:ext cx="5406390" cy="8737600"/>
            <a:chOff x="12862590" y="0"/>
            <a:chExt cx="5406390" cy="8737600"/>
          </a:xfrm>
        </p:grpSpPr>
        <p:pic>
          <p:nvPicPr>
            <p:cNvPr id="8" name="object 8"/>
            <p:cNvPicPr/>
            <p:nvPr/>
          </p:nvPicPr>
          <p:blipFill>
            <a:blip r:embed="rId3" cstate="print"/>
            <a:stretch>
              <a:fillRect/>
            </a:stretch>
          </p:blipFill>
          <p:spPr>
            <a:xfrm>
              <a:off x="12904683" y="2257379"/>
              <a:ext cx="4773564" cy="6437802"/>
            </a:xfrm>
            <a:prstGeom prst="rect">
              <a:avLst/>
            </a:prstGeom>
          </p:spPr>
        </p:pic>
        <p:sp>
          <p:nvSpPr>
            <p:cNvPr id="9" name="object 9"/>
            <p:cNvSpPr/>
            <p:nvPr/>
          </p:nvSpPr>
          <p:spPr>
            <a:xfrm>
              <a:off x="12862590" y="2215265"/>
              <a:ext cx="4856480" cy="6522084"/>
            </a:xfrm>
            <a:custGeom>
              <a:avLst/>
              <a:gdLst/>
              <a:ahLst/>
              <a:cxnLst/>
              <a:rect l="l" t="t" r="r" b="b"/>
              <a:pathLst>
                <a:path w="4856480" h="6522084">
                  <a:moveTo>
                    <a:pt x="4414822" y="6521851"/>
                  </a:moveTo>
                  <a:lnTo>
                    <a:pt x="440952" y="6521851"/>
                  </a:lnTo>
                  <a:lnTo>
                    <a:pt x="425414" y="6519743"/>
                  </a:lnTo>
                  <a:lnTo>
                    <a:pt x="380784" y="6509566"/>
                  </a:lnTo>
                  <a:lnTo>
                    <a:pt x="337703" y="6495637"/>
                  </a:lnTo>
                  <a:lnTo>
                    <a:pt x="296354" y="6478140"/>
                  </a:lnTo>
                  <a:lnTo>
                    <a:pt x="256921" y="6457257"/>
                  </a:lnTo>
                  <a:lnTo>
                    <a:pt x="219587" y="6433173"/>
                  </a:lnTo>
                  <a:lnTo>
                    <a:pt x="184537" y="6406071"/>
                  </a:lnTo>
                  <a:lnTo>
                    <a:pt x="151953" y="6376135"/>
                  </a:lnTo>
                  <a:lnTo>
                    <a:pt x="122020" y="6343549"/>
                  </a:lnTo>
                  <a:lnTo>
                    <a:pt x="94921" y="6308497"/>
                  </a:lnTo>
                  <a:lnTo>
                    <a:pt x="70839" y="6271161"/>
                  </a:lnTo>
                  <a:lnTo>
                    <a:pt x="49959" y="6231726"/>
                  </a:lnTo>
                  <a:lnTo>
                    <a:pt x="32463" y="6190375"/>
                  </a:lnTo>
                  <a:lnTo>
                    <a:pt x="18535" y="6147292"/>
                  </a:lnTo>
                  <a:lnTo>
                    <a:pt x="8360" y="6102661"/>
                  </a:lnTo>
                  <a:lnTo>
                    <a:pt x="2120" y="6056665"/>
                  </a:lnTo>
                  <a:lnTo>
                    <a:pt x="0" y="6009488"/>
                  </a:lnTo>
                  <a:lnTo>
                    <a:pt x="0" y="518611"/>
                  </a:lnTo>
                  <a:lnTo>
                    <a:pt x="2120" y="472850"/>
                  </a:lnTo>
                  <a:lnTo>
                    <a:pt x="8360" y="426617"/>
                  </a:lnTo>
                  <a:lnTo>
                    <a:pt x="18535" y="381777"/>
                  </a:lnTo>
                  <a:lnTo>
                    <a:pt x="32364" y="338820"/>
                  </a:lnTo>
                  <a:lnTo>
                    <a:pt x="32463" y="338512"/>
                  </a:lnTo>
                  <a:lnTo>
                    <a:pt x="49959" y="297004"/>
                  </a:lnTo>
                  <a:lnTo>
                    <a:pt x="70839" y="257434"/>
                  </a:lnTo>
                  <a:lnTo>
                    <a:pt x="94921" y="219984"/>
                  </a:lnTo>
                  <a:lnTo>
                    <a:pt x="122020" y="184836"/>
                  </a:lnTo>
                  <a:lnTo>
                    <a:pt x="151953" y="152173"/>
                  </a:lnTo>
                  <a:lnTo>
                    <a:pt x="184537" y="122175"/>
                  </a:lnTo>
                  <a:lnTo>
                    <a:pt x="219587" y="95026"/>
                  </a:lnTo>
                  <a:lnTo>
                    <a:pt x="256921" y="70906"/>
                  </a:lnTo>
                  <a:lnTo>
                    <a:pt x="296354" y="49998"/>
                  </a:lnTo>
                  <a:lnTo>
                    <a:pt x="337703" y="32484"/>
                  </a:lnTo>
                  <a:lnTo>
                    <a:pt x="380784" y="18545"/>
                  </a:lnTo>
                  <a:lnTo>
                    <a:pt x="425414" y="8363"/>
                  </a:lnTo>
                  <a:lnTo>
                    <a:pt x="471409" y="2121"/>
                  </a:lnTo>
                  <a:lnTo>
                    <a:pt x="518586" y="0"/>
                  </a:lnTo>
                  <a:lnTo>
                    <a:pt x="4337455" y="0"/>
                  </a:lnTo>
                  <a:lnTo>
                    <a:pt x="4384639" y="2121"/>
                  </a:lnTo>
                  <a:lnTo>
                    <a:pt x="4430646" y="8363"/>
                  </a:lnTo>
                  <a:lnTo>
                    <a:pt x="4475294" y="18545"/>
                  </a:lnTo>
                  <a:lnTo>
                    <a:pt x="4518398" y="32484"/>
                  </a:lnTo>
                  <a:lnTo>
                    <a:pt x="4559775" y="49998"/>
                  </a:lnTo>
                  <a:lnTo>
                    <a:pt x="4599239" y="70906"/>
                  </a:lnTo>
                  <a:lnTo>
                    <a:pt x="4619830" y="84188"/>
                  </a:lnTo>
                  <a:lnTo>
                    <a:pt x="518586" y="84188"/>
                  </a:lnTo>
                  <a:lnTo>
                    <a:pt x="471783" y="86727"/>
                  </a:lnTo>
                  <a:lnTo>
                    <a:pt x="471525" y="86727"/>
                  </a:lnTo>
                  <a:lnTo>
                    <a:pt x="426120" y="94168"/>
                  </a:lnTo>
                  <a:lnTo>
                    <a:pt x="425927" y="94168"/>
                  </a:lnTo>
                  <a:lnTo>
                    <a:pt x="381600" y="106415"/>
                  </a:lnTo>
                  <a:lnTo>
                    <a:pt x="339529" y="122983"/>
                  </a:lnTo>
                  <a:lnTo>
                    <a:pt x="299703" y="143683"/>
                  </a:lnTo>
                  <a:lnTo>
                    <a:pt x="262392" y="168244"/>
                  </a:lnTo>
                  <a:lnTo>
                    <a:pt x="227864" y="196397"/>
                  </a:lnTo>
                  <a:lnTo>
                    <a:pt x="196390" y="227873"/>
                  </a:lnTo>
                  <a:lnTo>
                    <a:pt x="168238" y="262403"/>
                  </a:lnTo>
                  <a:lnTo>
                    <a:pt x="143677" y="299716"/>
                  </a:lnTo>
                  <a:lnTo>
                    <a:pt x="122979" y="339543"/>
                  </a:lnTo>
                  <a:lnTo>
                    <a:pt x="106410" y="381616"/>
                  </a:lnTo>
                  <a:lnTo>
                    <a:pt x="94243" y="425664"/>
                  </a:lnTo>
                  <a:lnTo>
                    <a:pt x="86792" y="471126"/>
                  </a:lnTo>
                  <a:lnTo>
                    <a:pt x="84185" y="518611"/>
                  </a:lnTo>
                  <a:lnTo>
                    <a:pt x="84275" y="6009488"/>
                  </a:lnTo>
                  <a:lnTo>
                    <a:pt x="86728" y="6055003"/>
                  </a:lnTo>
                  <a:lnTo>
                    <a:pt x="94159" y="6100753"/>
                  </a:lnTo>
                  <a:lnTo>
                    <a:pt x="106410" y="6145456"/>
                  </a:lnTo>
                  <a:lnTo>
                    <a:pt x="122979" y="6187608"/>
                  </a:lnTo>
                  <a:lnTo>
                    <a:pt x="143677" y="6227460"/>
                  </a:lnTo>
                  <a:lnTo>
                    <a:pt x="168238" y="6264753"/>
                  </a:lnTo>
                  <a:lnTo>
                    <a:pt x="196390" y="6299226"/>
                  </a:lnTo>
                  <a:lnTo>
                    <a:pt x="227864" y="6330619"/>
                  </a:lnTo>
                  <a:lnTo>
                    <a:pt x="262392" y="6358671"/>
                  </a:lnTo>
                  <a:lnTo>
                    <a:pt x="299703" y="6383122"/>
                  </a:lnTo>
                  <a:lnTo>
                    <a:pt x="339529" y="6403711"/>
                  </a:lnTo>
                  <a:lnTo>
                    <a:pt x="381600" y="6420178"/>
                  </a:lnTo>
                  <a:lnTo>
                    <a:pt x="425645" y="6432262"/>
                  </a:lnTo>
                  <a:lnTo>
                    <a:pt x="471397" y="6439704"/>
                  </a:lnTo>
                  <a:lnTo>
                    <a:pt x="518586" y="6442243"/>
                  </a:lnTo>
                  <a:lnTo>
                    <a:pt x="4622051" y="6442243"/>
                  </a:lnTo>
                  <a:lnTo>
                    <a:pt x="4599514" y="6456822"/>
                  </a:lnTo>
                  <a:lnTo>
                    <a:pt x="4559987" y="6477823"/>
                  </a:lnTo>
                  <a:lnTo>
                    <a:pt x="4518548" y="6495426"/>
                  </a:lnTo>
                  <a:lnTo>
                    <a:pt x="4475004" y="6509566"/>
                  </a:lnTo>
                  <a:lnTo>
                    <a:pt x="4474845" y="6509566"/>
                  </a:lnTo>
                  <a:lnTo>
                    <a:pt x="4430441" y="6519743"/>
                  </a:lnTo>
                  <a:lnTo>
                    <a:pt x="4430270" y="6519743"/>
                  </a:lnTo>
                  <a:lnTo>
                    <a:pt x="4414822" y="6521851"/>
                  </a:lnTo>
                  <a:close/>
                </a:path>
                <a:path w="4856480" h="6522084">
                  <a:moveTo>
                    <a:pt x="4622051" y="6442243"/>
                  </a:moveTo>
                  <a:lnTo>
                    <a:pt x="4337455" y="6442243"/>
                  </a:lnTo>
                  <a:lnTo>
                    <a:pt x="4384548" y="6439704"/>
                  </a:lnTo>
                  <a:lnTo>
                    <a:pt x="4384811" y="6439704"/>
                  </a:lnTo>
                  <a:lnTo>
                    <a:pt x="4430426" y="6432262"/>
                  </a:lnTo>
                  <a:lnTo>
                    <a:pt x="4430624" y="6432262"/>
                  </a:lnTo>
                  <a:lnTo>
                    <a:pt x="4475100" y="6420014"/>
                  </a:lnTo>
                  <a:lnTo>
                    <a:pt x="4517252" y="6403444"/>
                  </a:lnTo>
                  <a:lnTo>
                    <a:pt x="4557104" y="6382742"/>
                  </a:lnTo>
                  <a:lnTo>
                    <a:pt x="4594397" y="6358179"/>
                  </a:lnTo>
                  <a:lnTo>
                    <a:pt x="4628870" y="6330024"/>
                  </a:lnTo>
                  <a:lnTo>
                    <a:pt x="4660263" y="6298547"/>
                  </a:lnTo>
                  <a:lnTo>
                    <a:pt x="4688315" y="6264016"/>
                  </a:lnTo>
                  <a:lnTo>
                    <a:pt x="4712766" y="6226702"/>
                  </a:lnTo>
                  <a:lnTo>
                    <a:pt x="4733355" y="6186873"/>
                  </a:lnTo>
                  <a:lnTo>
                    <a:pt x="4749822" y="6144801"/>
                  </a:lnTo>
                  <a:lnTo>
                    <a:pt x="4761907" y="6100753"/>
                  </a:lnTo>
                  <a:lnTo>
                    <a:pt x="4769300" y="6055298"/>
                  </a:lnTo>
                  <a:lnTo>
                    <a:pt x="4769348" y="6055003"/>
                  </a:lnTo>
                  <a:lnTo>
                    <a:pt x="4771797" y="6009488"/>
                  </a:lnTo>
                  <a:lnTo>
                    <a:pt x="4771887" y="518611"/>
                  </a:lnTo>
                  <a:lnTo>
                    <a:pt x="4769420" y="472850"/>
                  </a:lnTo>
                  <a:lnTo>
                    <a:pt x="4769327" y="471126"/>
                  </a:lnTo>
                  <a:lnTo>
                    <a:pt x="4761911" y="425664"/>
                  </a:lnTo>
                  <a:lnTo>
                    <a:pt x="4749661" y="380970"/>
                  </a:lnTo>
                  <a:lnTo>
                    <a:pt x="4733093" y="338820"/>
                  </a:lnTo>
                  <a:lnTo>
                    <a:pt x="4712393" y="298968"/>
                  </a:lnTo>
                  <a:lnTo>
                    <a:pt x="4687832" y="261676"/>
                  </a:lnTo>
                  <a:lnTo>
                    <a:pt x="4659679" y="227203"/>
                  </a:lnTo>
                  <a:lnTo>
                    <a:pt x="4628203" y="195811"/>
                  </a:lnTo>
                  <a:lnTo>
                    <a:pt x="4593673" y="167759"/>
                  </a:lnTo>
                  <a:lnTo>
                    <a:pt x="4556359" y="143309"/>
                  </a:lnTo>
                  <a:lnTo>
                    <a:pt x="4516531" y="122720"/>
                  </a:lnTo>
                  <a:lnTo>
                    <a:pt x="4474457" y="106253"/>
                  </a:lnTo>
                  <a:lnTo>
                    <a:pt x="4430406" y="94168"/>
                  </a:lnTo>
                  <a:lnTo>
                    <a:pt x="4384650" y="86727"/>
                  </a:lnTo>
                  <a:lnTo>
                    <a:pt x="4337455" y="84188"/>
                  </a:lnTo>
                  <a:lnTo>
                    <a:pt x="4619830" y="84188"/>
                  </a:lnTo>
                  <a:lnTo>
                    <a:pt x="4671529" y="122028"/>
                  </a:lnTo>
                  <a:lnTo>
                    <a:pt x="4704114" y="151962"/>
                  </a:lnTo>
                  <a:lnTo>
                    <a:pt x="4734049" y="184548"/>
                  </a:lnTo>
                  <a:lnTo>
                    <a:pt x="4761149" y="219600"/>
                  </a:lnTo>
                  <a:lnTo>
                    <a:pt x="4785231" y="256935"/>
                  </a:lnTo>
                  <a:lnTo>
                    <a:pt x="4806112" y="296370"/>
                  </a:lnTo>
                  <a:lnTo>
                    <a:pt x="4823608" y="337721"/>
                  </a:lnTo>
                  <a:lnTo>
                    <a:pt x="4837536" y="380804"/>
                  </a:lnTo>
                  <a:lnTo>
                    <a:pt x="4847649" y="425159"/>
                  </a:lnTo>
                  <a:lnTo>
                    <a:pt x="4853910" y="471126"/>
                  </a:lnTo>
                  <a:lnTo>
                    <a:pt x="4856072" y="518611"/>
                  </a:lnTo>
                  <a:lnTo>
                    <a:pt x="4856006" y="6009488"/>
                  </a:lnTo>
                  <a:lnTo>
                    <a:pt x="4854201" y="6055003"/>
                  </a:lnTo>
                  <a:lnTo>
                    <a:pt x="4848191" y="6100753"/>
                  </a:lnTo>
                  <a:lnTo>
                    <a:pt x="4848103" y="6101266"/>
                  </a:lnTo>
                  <a:lnTo>
                    <a:pt x="4838182" y="6145456"/>
                  </a:lnTo>
                  <a:lnTo>
                    <a:pt x="4838118" y="6145740"/>
                  </a:lnTo>
                  <a:lnTo>
                    <a:pt x="4824285" y="6188910"/>
                  </a:lnTo>
                  <a:lnTo>
                    <a:pt x="4806841" y="6230365"/>
                  </a:lnTo>
                  <a:lnTo>
                    <a:pt x="4785976" y="6269919"/>
                  </a:lnTo>
                  <a:lnTo>
                    <a:pt x="4761879" y="6307384"/>
                  </a:lnTo>
                  <a:lnTo>
                    <a:pt x="4734739" y="6342572"/>
                  </a:lnTo>
                  <a:lnTo>
                    <a:pt x="4704743" y="6375297"/>
                  </a:lnTo>
                  <a:lnTo>
                    <a:pt x="4672081" y="6405372"/>
                  </a:lnTo>
                  <a:lnTo>
                    <a:pt x="4636942" y="6432609"/>
                  </a:lnTo>
                  <a:lnTo>
                    <a:pt x="4622051" y="6442243"/>
                  </a:lnTo>
                  <a:close/>
                </a:path>
              </a:pathLst>
            </a:custGeom>
            <a:solidFill>
              <a:srgbClr val="004AAC"/>
            </a:solidFill>
          </p:spPr>
          <p:txBody>
            <a:bodyPr wrap="square" lIns="0" tIns="0" rIns="0" bIns="0" rtlCol="0"/>
            <a:lstStyle/>
            <a:p>
              <a:endParaRPr/>
            </a:p>
          </p:txBody>
        </p:sp>
        <p:pic>
          <p:nvPicPr>
            <p:cNvPr id="10" name="object 10"/>
            <p:cNvPicPr/>
            <p:nvPr/>
          </p:nvPicPr>
          <p:blipFill>
            <a:blip r:embed="rId4" cstate="print"/>
            <a:stretch>
              <a:fillRect/>
            </a:stretch>
          </p:blipFill>
          <p:spPr>
            <a:xfrm>
              <a:off x="16517569" y="0"/>
              <a:ext cx="1751380" cy="1751383"/>
            </a:xfrm>
            <a:prstGeom prst="rect">
              <a:avLst/>
            </a:prstGeom>
          </p:spPr>
        </p:pic>
      </p:grpSp>
      <p:sp>
        <p:nvSpPr>
          <p:cNvPr id="11" name="object 11"/>
          <p:cNvSpPr txBox="1">
            <a:spLocks noGrp="1"/>
          </p:cNvSpPr>
          <p:nvPr>
            <p:ph type="title"/>
          </p:nvPr>
        </p:nvSpPr>
        <p:spPr>
          <a:xfrm>
            <a:off x="719807" y="918029"/>
            <a:ext cx="5574665" cy="841375"/>
          </a:xfrm>
          <a:prstGeom prst="rect">
            <a:avLst/>
          </a:prstGeom>
        </p:spPr>
        <p:txBody>
          <a:bodyPr vert="horz" wrap="square" lIns="0" tIns="12700" rIns="0" bIns="0" rtlCol="0">
            <a:spAutoFit/>
          </a:bodyPr>
          <a:lstStyle/>
          <a:p>
            <a:pPr marL="12700">
              <a:lnSpc>
                <a:spcPct val="100000"/>
              </a:lnSpc>
              <a:spcBef>
                <a:spcPts val="100"/>
              </a:spcBef>
            </a:pPr>
            <a:r>
              <a:rPr sz="5350" spc="455" dirty="0">
                <a:solidFill>
                  <a:srgbClr val="FFFFFF"/>
                </a:solidFill>
              </a:rPr>
              <a:t>INTRODUCTION</a:t>
            </a:r>
            <a:endParaRPr sz="535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342860" y="4443648"/>
              <a:ext cx="17945100" cy="458470"/>
            </a:xfrm>
            <a:custGeom>
              <a:avLst/>
              <a:gdLst/>
              <a:ahLst/>
              <a:cxnLst/>
              <a:rect l="l" t="t" r="r" b="b"/>
              <a:pathLst>
                <a:path w="17945100" h="458470">
                  <a:moveTo>
                    <a:pt x="17944983" y="458245"/>
                  </a:moveTo>
                  <a:lnTo>
                    <a:pt x="0" y="458245"/>
                  </a:lnTo>
                  <a:lnTo>
                    <a:pt x="0" y="0"/>
                  </a:lnTo>
                  <a:lnTo>
                    <a:pt x="17944983" y="0"/>
                  </a:lnTo>
                  <a:lnTo>
                    <a:pt x="17944983" y="458245"/>
                  </a:lnTo>
                  <a:close/>
                </a:path>
              </a:pathLst>
            </a:custGeom>
            <a:solidFill>
              <a:srgbClr val="574873"/>
            </a:solidFill>
          </p:spPr>
          <p:txBody>
            <a:bodyPr wrap="square" lIns="0" tIns="0" rIns="0" bIns="0" rtlCol="0"/>
            <a:lstStyle/>
            <a:p>
              <a:endParaRPr/>
            </a:p>
          </p:txBody>
        </p:sp>
        <p:sp>
          <p:nvSpPr>
            <p:cNvPr id="5" name="object 5"/>
            <p:cNvSpPr/>
            <p:nvPr/>
          </p:nvSpPr>
          <p:spPr>
            <a:xfrm>
              <a:off x="681026" y="3524615"/>
              <a:ext cx="2327275" cy="2327275"/>
            </a:xfrm>
            <a:custGeom>
              <a:avLst/>
              <a:gdLst/>
              <a:ahLst/>
              <a:cxnLst/>
              <a:rect l="l" t="t" r="r" b="b"/>
              <a:pathLst>
                <a:path w="2327275" h="2327275">
                  <a:moveTo>
                    <a:pt x="1163564" y="2327147"/>
                  </a:moveTo>
                  <a:lnTo>
                    <a:pt x="1115602" y="2326177"/>
                  </a:lnTo>
                  <a:lnTo>
                    <a:pt x="1068134" y="2323290"/>
                  </a:lnTo>
                  <a:lnTo>
                    <a:pt x="1021197" y="2318525"/>
                  </a:lnTo>
                  <a:lnTo>
                    <a:pt x="974828" y="2311918"/>
                  </a:lnTo>
                  <a:lnTo>
                    <a:pt x="929065" y="2303507"/>
                  </a:lnTo>
                  <a:lnTo>
                    <a:pt x="883946" y="2293330"/>
                  </a:lnTo>
                  <a:lnTo>
                    <a:pt x="839508" y="2281424"/>
                  </a:lnTo>
                  <a:lnTo>
                    <a:pt x="795788" y="2267826"/>
                  </a:lnTo>
                  <a:lnTo>
                    <a:pt x="752824" y="2252575"/>
                  </a:lnTo>
                  <a:lnTo>
                    <a:pt x="710652" y="2235706"/>
                  </a:lnTo>
                  <a:lnTo>
                    <a:pt x="669312" y="2217258"/>
                  </a:lnTo>
                  <a:lnTo>
                    <a:pt x="628839" y="2197269"/>
                  </a:lnTo>
                  <a:lnTo>
                    <a:pt x="589272" y="2175775"/>
                  </a:lnTo>
                  <a:lnTo>
                    <a:pt x="550648" y="2152814"/>
                  </a:lnTo>
                  <a:lnTo>
                    <a:pt x="513004" y="2128424"/>
                  </a:lnTo>
                  <a:lnTo>
                    <a:pt x="476378" y="2102641"/>
                  </a:lnTo>
                  <a:lnTo>
                    <a:pt x="440807" y="2075504"/>
                  </a:lnTo>
                  <a:lnTo>
                    <a:pt x="406329" y="2047050"/>
                  </a:lnTo>
                  <a:lnTo>
                    <a:pt x="372981" y="2017316"/>
                  </a:lnTo>
                  <a:lnTo>
                    <a:pt x="340800" y="1986339"/>
                  </a:lnTo>
                  <a:lnTo>
                    <a:pt x="309824" y="1954158"/>
                  </a:lnTo>
                  <a:lnTo>
                    <a:pt x="280090" y="1920809"/>
                  </a:lnTo>
                  <a:lnTo>
                    <a:pt x="251637" y="1886330"/>
                  </a:lnTo>
                  <a:lnTo>
                    <a:pt x="224500" y="1850759"/>
                  </a:lnTo>
                  <a:lnTo>
                    <a:pt x="198718" y="1814132"/>
                  </a:lnTo>
                  <a:lnTo>
                    <a:pt x="174328" y="1776488"/>
                  </a:lnTo>
                  <a:lnTo>
                    <a:pt x="151368" y="1737864"/>
                  </a:lnTo>
                  <a:lnTo>
                    <a:pt x="129875" y="1698296"/>
                  </a:lnTo>
                  <a:lnTo>
                    <a:pt x="109885" y="1657824"/>
                  </a:lnTo>
                  <a:lnTo>
                    <a:pt x="91438" y="1616483"/>
                  </a:lnTo>
                  <a:lnTo>
                    <a:pt x="74570" y="1574312"/>
                  </a:lnTo>
                  <a:lnTo>
                    <a:pt x="59319" y="1531347"/>
                  </a:lnTo>
                  <a:lnTo>
                    <a:pt x="45722" y="1487627"/>
                  </a:lnTo>
                  <a:lnTo>
                    <a:pt x="33816" y="1443189"/>
                  </a:lnTo>
                  <a:lnTo>
                    <a:pt x="23639" y="1398070"/>
                  </a:lnTo>
                  <a:lnTo>
                    <a:pt x="15229" y="1352308"/>
                  </a:lnTo>
                  <a:lnTo>
                    <a:pt x="8622" y="1305939"/>
                  </a:lnTo>
                  <a:lnTo>
                    <a:pt x="3857" y="1259003"/>
                  </a:lnTo>
                  <a:lnTo>
                    <a:pt x="970" y="1211535"/>
                  </a:lnTo>
                  <a:lnTo>
                    <a:pt x="0" y="1163573"/>
                  </a:lnTo>
                  <a:lnTo>
                    <a:pt x="970" y="1115612"/>
                  </a:lnTo>
                  <a:lnTo>
                    <a:pt x="3857" y="1068144"/>
                  </a:lnTo>
                  <a:lnTo>
                    <a:pt x="8622" y="1021207"/>
                  </a:lnTo>
                  <a:lnTo>
                    <a:pt x="15229" y="974839"/>
                  </a:lnTo>
                  <a:lnTo>
                    <a:pt x="23639" y="929077"/>
                  </a:lnTo>
                  <a:lnTo>
                    <a:pt x="33816" y="883958"/>
                  </a:lnTo>
                  <a:lnTo>
                    <a:pt x="45722" y="839520"/>
                  </a:lnTo>
                  <a:lnTo>
                    <a:pt x="59319" y="795800"/>
                  </a:lnTo>
                  <a:lnTo>
                    <a:pt x="74570" y="752835"/>
                  </a:lnTo>
                  <a:lnTo>
                    <a:pt x="91438" y="710664"/>
                  </a:lnTo>
                  <a:lnTo>
                    <a:pt x="109885" y="669323"/>
                  </a:lnTo>
                  <a:lnTo>
                    <a:pt x="129875" y="628851"/>
                  </a:lnTo>
                  <a:lnTo>
                    <a:pt x="151368" y="589283"/>
                  </a:lnTo>
                  <a:lnTo>
                    <a:pt x="174328" y="550659"/>
                  </a:lnTo>
                  <a:lnTo>
                    <a:pt x="198718" y="513015"/>
                  </a:lnTo>
                  <a:lnTo>
                    <a:pt x="224500" y="476388"/>
                  </a:lnTo>
                  <a:lnTo>
                    <a:pt x="251637" y="440817"/>
                  </a:lnTo>
                  <a:lnTo>
                    <a:pt x="280090" y="406338"/>
                  </a:lnTo>
                  <a:lnTo>
                    <a:pt x="309824" y="372989"/>
                  </a:lnTo>
                  <a:lnTo>
                    <a:pt x="340800" y="340808"/>
                  </a:lnTo>
                  <a:lnTo>
                    <a:pt x="372981" y="309831"/>
                  </a:lnTo>
                  <a:lnTo>
                    <a:pt x="406329" y="280097"/>
                  </a:lnTo>
                  <a:lnTo>
                    <a:pt x="440807" y="251643"/>
                  </a:lnTo>
                  <a:lnTo>
                    <a:pt x="476378" y="224506"/>
                  </a:lnTo>
                  <a:lnTo>
                    <a:pt x="513004" y="198723"/>
                  </a:lnTo>
                  <a:lnTo>
                    <a:pt x="550648" y="174333"/>
                  </a:lnTo>
                  <a:lnTo>
                    <a:pt x="589272" y="151372"/>
                  </a:lnTo>
                  <a:lnTo>
                    <a:pt x="628839" y="129878"/>
                  </a:lnTo>
                  <a:lnTo>
                    <a:pt x="669312" y="109889"/>
                  </a:lnTo>
                  <a:lnTo>
                    <a:pt x="710652" y="91441"/>
                  </a:lnTo>
                  <a:lnTo>
                    <a:pt x="752824" y="74572"/>
                  </a:lnTo>
                  <a:lnTo>
                    <a:pt x="795788" y="59321"/>
                  </a:lnTo>
                  <a:lnTo>
                    <a:pt x="839508" y="45723"/>
                  </a:lnTo>
                  <a:lnTo>
                    <a:pt x="883946" y="33817"/>
                  </a:lnTo>
                  <a:lnTo>
                    <a:pt x="929065" y="23640"/>
                  </a:lnTo>
                  <a:lnTo>
                    <a:pt x="974828" y="15229"/>
                  </a:lnTo>
                  <a:lnTo>
                    <a:pt x="1021197" y="8622"/>
                  </a:lnTo>
                  <a:lnTo>
                    <a:pt x="1068134" y="3857"/>
                  </a:lnTo>
                  <a:lnTo>
                    <a:pt x="1115602" y="970"/>
                  </a:lnTo>
                  <a:lnTo>
                    <a:pt x="1163564" y="0"/>
                  </a:lnTo>
                  <a:lnTo>
                    <a:pt x="1211526" y="970"/>
                  </a:lnTo>
                  <a:lnTo>
                    <a:pt x="1258995" y="3857"/>
                  </a:lnTo>
                  <a:lnTo>
                    <a:pt x="1305932" y="8622"/>
                  </a:lnTo>
                  <a:lnTo>
                    <a:pt x="1352301" y="15229"/>
                  </a:lnTo>
                  <a:lnTo>
                    <a:pt x="1398063" y="23640"/>
                  </a:lnTo>
                  <a:lnTo>
                    <a:pt x="1443182" y="33817"/>
                  </a:lnTo>
                  <a:lnTo>
                    <a:pt x="1487621" y="45723"/>
                  </a:lnTo>
                  <a:lnTo>
                    <a:pt x="1531341" y="59321"/>
                  </a:lnTo>
                  <a:lnTo>
                    <a:pt x="1574305" y="74572"/>
                  </a:lnTo>
                  <a:lnTo>
                    <a:pt x="1616476" y="91441"/>
                  </a:lnTo>
                  <a:lnTo>
                    <a:pt x="1657817" y="109889"/>
                  </a:lnTo>
                  <a:lnTo>
                    <a:pt x="1698289" y="129878"/>
                  </a:lnTo>
                  <a:lnTo>
                    <a:pt x="1737856" y="151372"/>
                  </a:lnTo>
                  <a:lnTo>
                    <a:pt x="1776481" y="174333"/>
                  </a:lnTo>
                  <a:lnTo>
                    <a:pt x="1814124" y="198723"/>
                  </a:lnTo>
                  <a:lnTo>
                    <a:pt x="1850751" y="224506"/>
                  </a:lnTo>
                  <a:lnTo>
                    <a:pt x="1886321" y="251643"/>
                  </a:lnTo>
                  <a:lnTo>
                    <a:pt x="1920800" y="280097"/>
                  </a:lnTo>
                  <a:lnTo>
                    <a:pt x="1954148" y="309831"/>
                  </a:lnTo>
                  <a:lnTo>
                    <a:pt x="1986329" y="340808"/>
                  </a:lnTo>
                  <a:lnTo>
                    <a:pt x="2017305" y="372989"/>
                  </a:lnTo>
                  <a:lnTo>
                    <a:pt x="2047038" y="406338"/>
                  </a:lnTo>
                  <a:lnTo>
                    <a:pt x="2075492" y="440817"/>
                  </a:lnTo>
                  <a:lnTo>
                    <a:pt x="2102629" y="476388"/>
                  </a:lnTo>
                  <a:lnTo>
                    <a:pt x="2128411" y="513015"/>
                  </a:lnTo>
                  <a:lnTo>
                    <a:pt x="2152800" y="550659"/>
                  </a:lnTo>
                  <a:lnTo>
                    <a:pt x="2175761" y="589283"/>
                  </a:lnTo>
                  <a:lnTo>
                    <a:pt x="2197254" y="628851"/>
                  </a:lnTo>
                  <a:lnTo>
                    <a:pt x="2217243" y="669323"/>
                  </a:lnTo>
                  <a:lnTo>
                    <a:pt x="2235690" y="710664"/>
                  </a:lnTo>
                  <a:lnTo>
                    <a:pt x="2252558" y="752835"/>
                  </a:lnTo>
                  <a:lnTo>
                    <a:pt x="2267810" y="795800"/>
                  </a:lnTo>
                  <a:lnTo>
                    <a:pt x="2281407" y="839520"/>
                  </a:lnTo>
                  <a:lnTo>
                    <a:pt x="2293313" y="883958"/>
                  </a:lnTo>
                  <a:lnTo>
                    <a:pt x="2303490" y="929077"/>
                  </a:lnTo>
                  <a:lnTo>
                    <a:pt x="2311900" y="974839"/>
                  </a:lnTo>
                  <a:lnTo>
                    <a:pt x="2318507" y="1021207"/>
                  </a:lnTo>
                  <a:lnTo>
                    <a:pt x="2323272" y="1068144"/>
                  </a:lnTo>
                  <a:lnTo>
                    <a:pt x="2326159" y="1115612"/>
                  </a:lnTo>
                  <a:lnTo>
                    <a:pt x="2327129" y="1163573"/>
                  </a:lnTo>
                  <a:lnTo>
                    <a:pt x="2326159" y="1211535"/>
                  </a:lnTo>
                  <a:lnTo>
                    <a:pt x="2323272" y="1259003"/>
                  </a:lnTo>
                  <a:lnTo>
                    <a:pt x="2318507" y="1305939"/>
                  </a:lnTo>
                  <a:lnTo>
                    <a:pt x="2311900" y="1352308"/>
                  </a:lnTo>
                  <a:lnTo>
                    <a:pt x="2303490" y="1398070"/>
                  </a:lnTo>
                  <a:lnTo>
                    <a:pt x="2293313" y="1443189"/>
                  </a:lnTo>
                  <a:lnTo>
                    <a:pt x="2281407" y="1487627"/>
                  </a:lnTo>
                  <a:lnTo>
                    <a:pt x="2267810" y="1531347"/>
                  </a:lnTo>
                  <a:lnTo>
                    <a:pt x="2252558" y="1574312"/>
                  </a:lnTo>
                  <a:lnTo>
                    <a:pt x="2235690" y="1616483"/>
                  </a:lnTo>
                  <a:lnTo>
                    <a:pt x="2217243" y="1657824"/>
                  </a:lnTo>
                  <a:lnTo>
                    <a:pt x="2197254" y="1698296"/>
                  </a:lnTo>
                  <a:lnTo>
                    <a:pt x="2175761" y="1737864"/>
                  </a:lnTo>
                  <a:lnTo>
                    <a:pt x="2152800" y="1776488"/>
                  </a:lnTo>
                  <a:lnTo>
                    <a:pt x="2128411" y="1814132"/>
                  </a:lnTo>
                  <a:lnTo>
                    <a:pt x="2102629" y="1850759"/>
                  </a:lnTo>
                  <a:lnTo>
                    <a:pt x="2075492" y="1886330"/>
                  </a:lnTo>
                  <a:lnTo>
                    <a:pt x="2047038" y="1920809"/>
                  </a:lnTo>
                  <a:lnTo>
                    <a:pt x="2017305" y="1954158"/>
                  </a:lnTo>
                  <a:lnTo>
                    <a:pt x="1986329" y="1986339"/>
                  </a:lnTo>
                  <a:lnTo>
                    <a:pt x="1954148" y="2017316"/>
                  </a:lnTo>
                  <a:lnTo>
                    <a:pt x="1920800" y="2047050"/>
                  </a:lnTo>
                  <a:lnTo>
                    <a:pt x="1886321" y="2075504"/>
                  </a:lnTo>
                  <a:lnTo>
                    <a:pt x="1850751" y="2102641"/>
                  </a:lnTo>
                  <a:lnTo>
                    <a:pt x="1814124" y="2128424"/>
                  </a:lnTo>
                  <a:lnTo>
                    <a:pt x="1776481" y="2152814"/>
                  </a:lnTo>
                  <a:lnTo>
                    <a:pt x="1737856" y="2175775"/>
                  </a:lnTo>
                  <a:lnTo>
                    <a:pt x="1698289" y="2197269"/>
                  </a:lnTo>
                  <a:lnTo>
                    <a:pt x="1657817" y="2217258"/>
                  </a:lnTo>
                  <a:lnTo>
                    <a:pt x="1616476" y="2235706"/>
                  </a:lnTo>
                  <a:lnTo>
                    <a:pt x="1574305" y="2252575"/>
                  </a:lnTo>
                  <a:lnTo>
                    <a:pt x="1531341" y="2267826"/>
                  </a:lnTo>
                  <a:lnTo>
                    <a:pt x="1487621" y="2281424"/>
                  </a:lnTo>
                  <a:lnTo>
                    <a:pt x="1443182" y="2293330"/>
                  </a:lnTo>
                  <a:lnTo>
                    <a:pt x="1398063" y="2303507"/>
                  </a:lnTo>
                  <a:lnTo>
                    <a:pt x="1352301" y="2311918"/>
                  </a:lnTo>
                  <a:lnTo>
                    <a:pt x="1305932" y="2318525"/>
                  </a:lnTo>
                  <a:lnTo>
                    <a:pt x="1258995" y="2323290"/>
                  </a:lnTo>
                  <a:lnTo>
                    <a:pt x="1211526" y="2326177"/>
                  </a:lnTo>
                  <a:lnTo>
                    <a:pt x="1163564" y="2327147"/>
                  </a:lnTo>
                  <a:close/>
                </a:path>
              </a:pathLst>
            </a:custGeom>
            <a:solidFill>
              <a:srgbClr val="E9E9E9"/>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04987" rIns="0" bIns="0" rtlCol="0">
            <a:spAutoFit/>
          </a:bodyPr>
          <a:lstStyle/>
          <a:p>
            <a:pPr marL="565785" marR="5080" indent="-198755">
              <a:lnSpc>
                <a:spcPct val="117000"/>
              </a:lnSpc>
              <a:spcBef>
                <a:spcPts val="90"/>
              </a:spcBef>
            </a:pPr>
            <a:r>
              <a:rPr spc="385" dirty="0"/>
              <a:t>EXPERT</a:t>
            </a:r>
            <a:r>
              <a:rPr spc="-155" dirty="0"/>
              <a:t> </a:t>
            </a:r>
            <a:r>
              <a:rPr spc="635" dirty="0"/>
              <a:t>SPEAKERS</a:t>
            </a:r>
            <a:r>
              <a:rPr spc="-150" dirty="0"/>
              <a:t> </a:t>
            </a:r>
            <a:r>
              <a:rPr spc="705" dirty="0"/>
              <a:t>&amp; </a:t>
            </a:r>
            <a:r>
              <a:rPr spc="790" dirty="0"/>
              <a:t>ORGANIZING</a:t>
            </a:r>
            <a:r>
              <a:rPr spc="-114" dirty="0"/>
              <a:t> </a:t>
            </a:r>
            <a:r>
              <a:rPr spc="500" dirty="0"/>
              <a:t>TEAM</a:t>
            </a:r>
          </a:p>
        </p:txBody>
      </p:sp>
      <p:sp>
        <p:nvSpPr>
          <p:cNvPr id="7" name="object 7"/>
          <p:cNvSpPr/>
          <p:nvPr/>
        </p:nvSpPr>
        <p:spPr>
          <a:xfrm>
            <a:off x="4459732" y="3505567"/>
            <a:ext cx="10296525" cy="2327275"/>
          </a:xfrm>
          <a:custGeom>
            <a:avLst/>
            <a:gdLst/>
            <a:ahLst/>
            <a:cxnLst/>
            <a:rect l="l" t="t" r="r" b="b"/>
            <a:pathLst>
              <a:path w="10296525" h="2327275">
                <a:moveTo>
                  <a:pt x="2327148" y="1163574"/>
                </a:moveTo>
                <a:lnTo>
                  <a:pt x="2326182" y="1115618"/>
                </a:lnTo>
                <a:lnTo>
                  <a:pt x="2323300" y="1068146"/>
                </a:lnTo>
                <a:lnTo>
                  <a:pt x="2318524" y="1021207"/>
                </a:lnTo>
                <a:lnTo>
                  <a:pt x="2311920" y="974839"/>
                </a:lnTo>
                <a:lnTo>
                  <a:pt x="2303513" y="929081"/>
                </a:lnTo>
                <a:lnTo>
                  <a:pt x="2293328" y="883958"/>
                </a:lnTo>
                <a:lnTo>
                  <a:pt x="2281428" y="839520"/>
                </a:lnTo>
                <a:lnTo>
                  <a:pt x="2267826" y="795807"/>
                </a:lnTo>
                <a:lnTo>
                  <a:pt x="2252573" y="752843"/>
                </a:lnTo>
                <a:lnTo>
                  <a:pt x="2235708" y="710666"/>
                </a:lnTo>
                <a:lnTo>
                  <a:pt x="2217267" y="669328"/>
                </a:lnTo>
                <a:lnTo>
                  <a:pt x="2197277" y="628853"/>
                </a:lnTo>
                <a:lnTo>
                  <a:pt x="2175776" y="589292"/>
                </a:lnTo>
                <a:lnTo>
                  <a:pt x="2152815" y="550659"/>
                </a:lnTo>
                <a:lnTo>
                  <a:pt x="2128431" y="513016"/>
                </a:lnTo>
                <a:lnTo>
                  <a:pt x="2102650" y="476389"/>
                </a:lnTo>
                <a:lnTo>
                  <a:pt x="2075510" y="440817"/>
                </a:lnTo>
                <a:lnTo>
                  <a:pt x="2047049" y="406336"/>
                </a:lnTo>
                <a:lnTo>
                  <a:pt x="2017318" y="372999"/>
                </a:lnTo>
                <a:lnTo>
                  <a:pt x="1986343" y="340817"/>
                </a:lnTo>
                <a:lnTo>
                  <a:pt x="1954161" y="309829"/>
                </a:lnTo>
                <a:lnTo>
                  <a:pt x="1920811" y="280098"/>
                </a:lnTo>
                <a:lnTo>
                  <a:pt x="1886331" y="251650"/>
                </a:lnTo>
                <a:lnTo>
                  <a:pt x="1850758" y="224510"/>
                </a:lnTo>
                <a:lnTo>
                  <a:pt x="1814131" y="198729"/>
                </a:lnTo>
                <a:lnTo>
                  <a:pt x="1776488" y="174332"/>
                </a:lnTo>
                <a:lnTo>
                  <a:pt x="1737868" y="151371"/>
                </a:lnTo>
                <a:lnTo>
                  <a:pt x="1698294" y="129882"/>
                </a:lnTo>
                <a:lnTo>
                  <a:pt x="1657832" y="109893"/>
                </a:lnTo>
                <a:lnTo>
                  <a:pt x="1616481" y="91440"/>
                </a:lnTo>
                <a:lnTo>
                  <a:pt x="1574317" y="74574"/>
                </a:lnTo>
                <a:lnTo>
                  <a:pt x="1531353" y="59321"/>
                </a:lnTo>
                <a:lnTo>
                  <a:pt x="1487627" y="45732"/>
                </a:lnTo>
                <a:lnTo>
                  <a:pt x="1443189" y="33820"/>
                </a:lnTo>
                <a:lnTo>
                  <a:pt x="1398079" y="23647"/>
                </a:lnTo>
                <a:lnTo>
                  <a:pt x="1352308" y="15227"/>
                </a:lnTo>
                <a:lnTo>
                  <a:pt x="1305941" y="8623"/>
                </a:lnTo>
                <a:lnTo>
                  <a:pt x="1259001" y="3860"/>
                </a:lnTo>
                <a:lnTo>
                  <a:pt x="1211541" y="977"/>
                </a:lnTo>
                <a:lnTo>
                  <a:pt x="1163574" y="0"/>
                </a:lnTo>
                <a:lnTo>
                  <a:pt x="1115618" y="977"/>
                </a:lnTo>
                <a:lnTo>
                  <a:pt x="1068146" y="3860"/>
                </a:lnTo>
                <a:lnTo>
                  <a:pt x="1021207" y="8623"/>
                </a:lnTo>
                <a:lnTo>
                  <a:pt x="974839" y="15227"/>
                </a:lnTo>
                <a:lnTo>
                  <a:pt x="929081" y="23647"/>
                </a:lnTo>
                <a:lnTo>
                  <a:pt x="883958" y="33820"/>
                </a:lnTo>
                <a:lnTo>
                  <a:pt x="839520" y="45732"/>
                </a:lnTo>
                <a:lnTo>
                  <a:pt x="795807" y="59321"/>
                </a:lnTo>
                <a:lnTo>
                  <a:pt x="752843" y="74574"/>
                </a:lnTo>
                <a:lnTo>
                  <a:pt x="710666" y="91440"/>
                </a:lnTo>
                <a:lnTo>
                  <a:pt x="669328" y="109893"/>
                </a:lnTo>
                <a:lnTo>
                  <a:pt x="628853" y="129882"/>
                </a:lnTo>
                <a:lnTo>
                  <a:pt x="589292" y="151371"/>
                </a:lnTo>
                <a:lnTo>
                  <a:pt x="550659" y="174332"/>
                </a:lnTo>
                <a:lnTo>
                  <a:pt x="513016" y="198729"/>
                </a:lnTo>
                <a:lnTo>
                  <a:pt x="476389" y="224510"/>
                </a:lnTo>
                <a:lnTo>
                  <a:pt x="440817" y="251650"/>
                </a:lnTo>
                <a:lnTo>
                  <a:pt x="406336" y="280098"/>
                </a:lnTo>
                <a:lnTo>
                  <a:pt x="372999" y="309829"/>
                </a:lnTo>
                <a:lnTo>
                  <a:pt x="340817" y="340817"/>
                </a:lnTo>
                <a:lnTo>
                  <a:pt x="309829" y="372999"/>
                </a:lnTo>
                <a:lnTo>
                  <a:pt x="280098" y="406336"/>
                </a:lnTo>
                <a:lnTo>
                  <a:pt x="251650" y="440817"/>
                </a:lnTo>
                <a:lnTo>
                  <a:pt x="224510" y="476389"/>
                </a:lnTo>
                <a:lnTo>
                  <a:pt x="198729" y="513016"/>
                </a:lnTo>
                <a:lnTo>
                  <a:pt x="174332" y="550659"/>
                </a:lnTo>
                <a:lnTo>
                  <a:pt x="151371" y="589292"/>
                </a:lnTo>
                <a:lnTo>
                  <a:pt x="129882" y="628853"/>
                </a:lnTo>
                <a:lnTo>
                  <a:pt x="109893" y="669328"/>
                </a:lnTo>
                <a:lnTo>
                  <a:pt x="91440" y="710666"/>
                </a:lnTo>
                <a:lnTo>
                  <a:pt x="74574" y="752843"/>
                </a:lnTo>
                <a:lnTo>
                  <a:pt x="59321" y="795807"/>
                </a:lnTo>
                <a:lnTo>
                  <a:pt x="45732" y="839520"/>
                </a:lnTo>
                <a:lnTo>
                  <a:pt x="33820" y="883958"/>
                </a:lnTo>
                <a:lnTo>
                  <a:pt x="23647" y="929081"/>
                </a:lnTo>
                <a:lnTo>
                  <a:pt x="15227" y="974839"/>
                </a:lnTo>
                <a:lnTo>
                  <a:pt x="8623" y="1021207"/>
                </a:lnTo>
                <a:lnTo>
                  <a:pt x="3860" y="1068146"/>
                </a:lnTo>
                <a:lnTo>
                  <a:pt x="977" y="1115618"/>
                </a:lnTo>
                <a:lnTo>
                  <a:pt x="0" y="1163574"/>
                </a:lnTo>
                <a:lnTo>
                  <a:pt x="977" y="1211541"/>
                </a:lnTo>
                <a:lnTo>
                  <a:pt x="3860" y="1259001"/>
                </a:lnTo>
                <a:lnTo>
                  <a:pt x="8623" y="1305941"/>
                </a:lnTo>
                <a:lnTo>
                  <a:pt x="15227" y="1352308"/>
                </a:lnTo>
                <a:lnTo>
                  <a:pt x="23647" y="1398079"/>
                </a:lnTo>
                <a:lnTo>
                  <a:pt x="33820" y="1443189"/>
                </a:lnTo>
                <a:lnTo>
                  <a:pt x="45732" y="1487627"/>
                </a:lnTo>
                <a:lnTo>
                  <a:pt x="59321" y="1531353"/>
                </a:lnTo>
                <a:lnTo>
                  <a:pt x="74574" y="1574317"/>
                </a:lnTo>
                <a:lnTo>
                  <a:pt x="91440" y="1616481"/>
                </a:lnTo>
                <a:lnTo>
                  <a:pt x="109893" y="1657832"/>
                </a:lnTo>
                <a:lnTo>
                  <a:pt x="129882" y="1698294"/>
                </a:lnTo>
                <a:lnTo>
                  <a:pt x="151371" y="1737868"/>
                </a:lnTo>
                <a:lnTo>
                  <a:pt x="174332" y="1776488"/>
                </a:lnTo>
                <a:lnTo>
                  <a:pt x="198729" y="1814131"/>
                </a:lnTo>
                <a:lnTo>
                  <a:pt x="224510" y="1850758"/>
                </a:lnTo>
                <a:lnTo>
                  <a:pt x="251650" y="1886331"/>
                </a:lnTo>
                <a:lnTo>
                  <a:pt x="280098" y="1920811"/>
                </a:lnTo>
                <a:lnTo>
                  <a:pt x="309829" y="1954161"/>
                </a:lnTo>
                <a:lnTo>
                  <a:pt x="340817" y="1986343"/>
                </a:lnTo>
                <a:lnTo>
                  <a:pt x="372999" y="2017318"/>
                </a:lnTo>
                <a:lnTo>
                  <a:pt x="406336" y="2047049"/>
                </a:lnTo>
                <a:lnTo>
                  <a:pt x="440817" y="2075510"/>
                </a:lnTo>
                <a:lnTo>
                  <a:pt x="476389" y="2102650"/>
                </a:lnTo>
                <a:lnTo>
                  <a:pt x="513016" y="2128431"/>
                </a:lnTo>
                <a:lnTo>
                  <a:pt x="550659" y="2152815"/>
                </a:lnTo>
                <a:lnTo>
                  <a:pt x="589292" y="2175776"/>
                </a:lnTo>
                <a:lnTo>
                  <a:pt x="628853" y="2197277"/>
                </a:lnTo>
                <a:lnTo>
                  <a:pt x="669328" y="2217267"/>
                </a:lnTo>
                <a:lnTo>
                  <a:pt x="710666" y="2235708"/>
                </a:lnTo>
                <a:lnTo>
                  <a:pt x="752843" y="2252573"/>
                </a:lnTo>
                <a:lnTo>
                  <a:pt x="795807" y="2267826"/>
                </a:lnTo>
                <a:lnTo>
                  <a:pt x="839520" y="2281428"/>
                </a:lnTo>
                <a:lnTo>
                  <a:pt x="883958" y="2293328"/>
                </a:lnTo>
                <a:lnTo>
                  <a:pt x="929081" y="2303513"/>
                </a:lnTo>
                <a:lnTo>
                  <a:pt x="974839" y="2311920"/>
                </a:lnTo>
                <a:lnTo>
                  <a:pt x="1021207" y="2318524"/>
                </a:lnTo>
                <a:lnTo>
                  <a:pt x="1068146" y="2323300"/>
                </a:lnTo>
                <a:lnTo>
                  <a:pt x="1115618" y="2326182"/>
                </a:lnTo>
                <a:lnTo>
                  <a:pt x="1163574" y="2327148"/>
                </a:lnTo>
                <a:lnTo>
                  <a:pt x="1211541" y="2326182"/>
                </a:lnTo>
                <a:lnTo>
                  <a:pt x="1259001" y="2323300"/>
                </a:lnTo>
                <a:lnTo>
                  <a:pt x="1305941" y="2318524"/>
                </a:lnTo>
                <a:lnTo>
                  <a:pt x="1352308" y="2311920"/>
                </a:lnTo>
                <a:lnTo>
                  <a:pt x="1398079" y="2303513"/>
                </a:lnTo>
                <a:lnTo>
                  <a:pt x="1443189" y="2293328"/>
                </a:lnTo>
                <a:lnTo>
                  <a:pt x="1487627" y="2281428"/>
                </a:lnTo>
                <a:lnTo>
                  <a:pt x="1531353" y="2267826"/>
                </a:lnTo>
                <a:lnTo>
                  <a:pt x="1574317" y="2252573"/>
                </a:lnTo>
                <a:lnTo>
                  <a:pt x="1616481" y="2235708"/>
                </a:lnTo>
                <a:lnTo>
                  <a:pt x="1657832" y="2217267"/>
                </a:lnTo>
                <a:lnTo>
                  <a:pt x="1698294" y="2197277"/>
                </a:lnTo>
                <a:lnTo>
                  <a:pt x="1737868" y="2175776"/>
                </a:lnTo>
                <a:lnTo>
                  <a:pt x="1776488" y="2152815"/>
                </a:lnTo>
                <a:lnTo>
                  <a:pt x="1814131" y="2128431"/>
                </a:lnTo>
                <a:lnTo>
                  <a:pt x="1850758" y="2102650"/>
                </a:lnTo>
                <a:lnTo>
                  <a:pt x="1886331" y="2075510"/>
                </a:lnTo>
                <a:lnTo>
                  <a:pt x="1920811" y="2047049"/>
                </a:lnTo>
                <a:lnTo>
                  <a:pt x="1954161" y="2017318"/>
                </a:lnTo>
                <a:lnTo>
                  <a:pt x="1986343" y="1986343"/>
                </a:lnTo>
                <a:lnTo>
                  <a:pt x="2017318" y="1954161"/>
                </a:lnTo>
                <a:lnTo>
                  <a:pt x="2047049" y="1920811"/>
                </a:lnTo>
                <a:lnTo>
                  <a:pt x="2075510" y="1886331"/>
                </a:lnTo>
                <a:lnTo>
                  <a:pt x="2102650" y="1850758"/>
                </a:lnTo>
                <a:lnTo>
                  <a:pt x="2128431" y="1814131"/>
                </a:lnTo>
                <a:lnTo>
                  <a:pt x="2152815" y="1776488"/>
                </a:lnTo>
                <a:lnTo>
                  <a:pt x="2175776" y="1737868"/>
                </a:lnTo>
                <a:lnTo>
                  <a:pt x="2197277" y="1698294"/>
                </a:lnTo>
                <a:lnTo>
                  <a:pt x="2217267" y="1657832"/>
                </a:lnTo>
                <a:lnTo>
                  <a:pt x="2235708" y="1616481"/>
                </a:lnTo>
                <a:lnTo>
                  <a:pt x="2252573" y="1574317"/>
                </a:lnTo>
                <a:lnTo>
                  <a:pt x="2267826" y="1531353"/>
                </a:lnTo>
                <a:lnTo>
                  <a:pt x="2281428" y="1487627"/>
                </a:lnTo>
                <a:lnTo>
                  <a:pt x="2293328" y="1443189"/>
                </a:lnTo>
                <a:lnTo>
                  <a:pt x="2303513" y="1398079"/>
                </a:lnTo>
                <a:lnTo>
                  <a:pt x="2311920" y="1352308"/>
                </a:lnTo>
                <a:lnTo>
                  <a:pt x="2318524" y="1305941"/>
                </a:lnTo>
                <a:lnTo>
                  <a:pt x="2323300" y="1259001"/>
                </a:lnTo>
                <a:lnTo>
                  <a:pt x="2326182" y="1211541"/>
                </a:lnTo>
                <a:lnTo>
                  <a:pt x="2327148" y="1163574"/>
                </a:lnTo>
                <a:close/>
              </a:path>
              <a:path w="10296525" h="2327275">
                <a:moveTo>
                  <a:pt x="6311620" y="1163574"/>
                </a:moveTo>
                <a:lnTo>
                  <a:pt x="6310642" y="1115618"/>
                </a:lnTo>
                <a:lnTo>
                  <a:pt x="6307760" y="1068146"/>
                </a:lnTo>
                <a:lnTo>
                  <a:pt x="6302997" y="1021207"/>
                </a:lnTo>
                <a:lnTo>
                  <a:pt x="6296393" y="974839"/>
                </a:lnTo>
                <a:lnTo>
                  <a:pt x="6287973" y="929081"/>
                </a:lnTo>
                <a:lnTo>
                  <a:pt x="6277800" y="883958"/>
                </a:lnTo>
                <a:lnTo>
                  <a:pt x="6265900" y="839520"/>
                </a:lnTo>
                <a:lnTo>
                  <a:pt x="6252299" y="795807"/>
                </a:lnTo>
                <a:lnTo>
                  <a:pt x="6237046" y="752843"/>
                </a:lnTo>
                <a:lnTo>
                  <a:pt x="6220180" y="710666"/>
                </a:lnTo>
                <a:lnTo>
                  <a:pt x="6201740" y="669328"/>
                </a:lnTo>
                <a:lnTo>
                  <a:pt x="6181750" y="628853"/>
                </a:lnTo>
                <a:lnTo>
                  <a:pt x="6160249" y="589292"/>
                </a:lnTo>
                <a:lnTo>
                  <a:pt x="6137287" y="550659"/>
                </a:lnTo>
                <a:lnTo>
                  <a:pt x="6112903" y="513016"/>
                </a:lnTo>
                <a:lnTo>
                  <a:pt x="6087122" y="476389"/>
                </a:lnTo>
                <a:lnTo>
                  <a:pt x="6059983" y="440817"/>
                </a:lnTo>
                <a:lnTo>
                  <a:pt x="6031535" y="406336"/>
                </a:lnTo>
                <a:lnTo>
                  <a:pt x="6001791" y="372999"/>
                </a:lnTo>
                <a:lnTo>
                  <a:pt x="5970816" y="340817"/>
                </a:lnTo>
                <a:lnTo>
                  <a:pt x="5938647" y="309829"/>
                </a:lnTo>
                <a:lnTo>
                  <a:pt x="5905297" y="280098"/>
                </a:lnTo>
                <a:lnTo>
                  <a:pt x="5870816" y="251650"/>
                </a:lnTo>
                <a:lnTo>
                  <a:pt x="5835243" y="224510"/>
                </a:lnTo>
                <a:lnTo>
                  <a:pt x="5798617" y="198729"/>
                </a:lnTo>
                <a:lnTo>
                  <a:pt x="5760974" y="174332"/>
                </a:lnTo>
                <a:lnTo>
                  <a:pt x="5722353" y="151371"/>
                </a:lnTo>
                <a:lnTo>
                  <a:pt x="5682780" y="129882"/>
                </a:lnTo>
                <a:lnTo>
                  <a:pt x="5642305" y="109893"/>
                </a:lnTo>
                <a:lnTo>
                  <a:pt x="5600966" y="91440"/>
                </a:lnTo>
                <a:lnTo>
                  <a:pt x="5558790" y="74574"/>
                </a:lnTo>
                <a:lnTo>
                  <a:pt x="5515826" y="59321"/>
                </a:lnTo>
                <a:lnTo>
                  <a:pt x="5472112" y="45732"/>
                </a:lnTo>
                <a:lnTo>
                  <a:pt x="5427675" y="33820"/>
                </a:lnTo>
                <a:lnTo>
                  <a:pt x="5382552" y="23647"/>
                </a:lnTo>
                <a:lnTo>
                  <a:pt x="5336781" y="15227"/>
                </a:lnTo>
                <a:lnTo>
                  <a:pt x="5290413" y="8623"/>
                </a:lnTo>
                <a:lnTo>
                  <a:pt x="5243474" y="3860"/>
                </a:lnTo>
                <a:lnTo>
                  <a:pt x="5196002" y="977"/>
                </a:lnTo>
                <a:lnTo>
                  <a:pt x="5148046" y="0"/>
                </a:lnTo>
                <a:lnTo>
                  <a:pt x="5100078" y="977"/>
                </a:lnTo>
                <a:lnTo>
                  <a:pt x="5052619" y="3860"/>
                </a:lnTo>
                <a:lnTo>
                  <a:pt x="5005679" y="8623"/>
                </a:lnTo>
                <a:lnTo>
                  <a:pt x="4959312" y="15227"/>
                </a:lnTo>
                <a:lnTo>
                  <a:pt x="4913554" y="23647"/>
                </a:lnTo>
                <a:lnTo>
                  <a:pt x="4868430" y="33820"/>
                </a:lnTo>
                <a:lnTo>
                  <a:pt x="4823993" y="45732"/>
                </a:lnTo>
                <a:lnTo>
                  <a:pt x="4780280" y="59321"/>
                </a:lnTo>
                <a:lnTo>
                  <a:pt x="4737316" y="74574"/>
                </a:lnTo>
                <a:lnTo>
                  <a:pt x="4695139" y="91440"/>
                </a:lnTo>
                <a:lnTo>
                  <a:pt x="4653800" y="109893"/>
                </a:lnTo>
                <a:lnTo>
                  <a:pt x="4613326" y="129882"/>
                </a:lnTo>
                <a:lnTo>
                  <a:pt x="4573765" y="151371"/>
                </a:lnTo>
                <a:lnTo>
                  <a:pt x="4535132" y="174332"/>
                </a:lnTo>
                <a:lnTo>
                  <a:pt x="4497489" y="198729"/>
                </a:lnTo>
                <a:lnTo>
                  <a:pt x="4460875" y="224510"/>
                </a:lnTo>
                <a:lnTo>
                  <a:pt x="4425302" y="251650"/>
                </a:lnTo>
                <a:lnTo>
                  <a:pt x="4390822" y="280098"/>
                </a:lnTo>
                <a:lnTo>
                  <a:pt x="4357471" y="309829"/>
                </a:lnTo>
                <a:lnTo>
                  <a:pt x="4325290" y="340817"/>
                </a:lnTo>
                <a:lnTo>
                  <a:pt x="4294314" y="372999"/>
                </a:lnTo>
                <a:lnTo>
                  <a:pt x="4264584" y="406336"/>
                </a:lnTo>
                <a:lnTo>
                  <a:pt x="4236136" y="440817"/>
                </a:lnTo>
                <a:lnTo>
                  <a:pt x="4208996" y="476389"/>
                </a:lnTo>
                <a:lnTo>
                  <a:pt x="4183215" y="513016"/>
                </a:lnTo>
                <a:lnTo>
                  <a:pt x="4158831" y="550659"/>
                </a:lnTo>
                <a:lnTo>
                  <a:pt x="4135869" y="589292"/>
                </a:lnTo>
                <a:lnTo>
                  <a:pt x="4114368" y="628853"/>
                </a:lnTo>
                <a:lnTo>
                  <a:pt x="4094378" y="669328"/>
                </a:lnTo>
                <a:lnTo>
                  <a:pt x="4075938" y="710666"/>
                </a:lnTo>
                <a:lnTo>
                  <a:pt x="4059072" y="752843"/>
                </a:lnTo>
                <a:lnTo>
                  <a:pt x="4043819" y="795807"/>
                </a:lnTo>
                <a:lnTo>
                  <a:pt x="4030218" y="839520"/>
                </a:lnTo>
                <a:lnTo>
                  <a:pt x="4018318" y="883958"/>
                </a:lnTo>
                <a:lnTo>
                  <a:pt x="4008145" y="929081"/>
                </a:lnTo>
                <a:lnTo>
                  <a:pt x="3999725" y="974839"/>
                </a:lnTo>
                <a:lnTo>
                  <a:pt x="3993121" y="1021207"/>
                </a:lnTo>
                <a:lnTo>
                  <a:pt x="3988358" y="1068146"/>
                </a:lnTo>
                <a:lnTo>
                  <a:pt x="3985476" y="1115618"/>
                </a:lnTo>
                <a:lnTo>
                  <a:pt x="3984498" y="1163574"/>
                </a:lnTo>
                <a:lnTo>
                  <a:pt x="3985476" y="1211541"/>
                </a:lnTo>
                <a:lnTo>
                  <a:pt x="3988358" y="1259001"/>
                </a:lnTo>
                <a:lnTo>
                  <a:pt x="3993121" y="1305941"/>
                </a:lnTo>
                <a:lnTo>
                  <a:pt x="3999725" y="1352308"/>
                </a:lnTo>
                <a:lnTo>
                  <a:pt x="4008145" y="1398079"/>
                </a:lnTo>
                <a:lnTo>
                  <a:pt x="4018318" y="1443189"/>
                </a:lnTo>
                <a:lnTo>
                  <a:pt x="4030218" y="1487627"/>
                </a:lnTo>
                <a:lnTo>
                  <a:pt x="4043819" y="1531353"/>
                </a:lnTo>
                <a:lnTo>
                  <a:pt x="4059072" y="1574317"/>
                </a:lnTo>
                <a:lnTo>
                  <a:pt x="4075938" y="1616481"/>
                </a:lnTo>
                <a:lnTo>
                  <a:pt x="4094378" y="1657832"/>
                </a:lnTo>
                <a:lnTo>
                  <a:pt x="4114368" y="1698294"/>
                </a:lnTo>
                <a:lnTo>
                  <a:pt x="4135869" y="1737868"/>
                </a:lnTo>
                <a:lnTo>
                  <a:pt x="4158831" y="1776488"/>
                </a:lnTo>
                <a:lnTo>
                  <a:pt x="4183215" y="1814131"/>
                </a:lnTo>
                <a:lnTo>
                  <a:pt x="4208996" y="1850758"/>
                </a:lnTo>
                <a:lnTo>
                  <a:pt x="4236136" y="1886331"/>
                </a:lnTo>
                <a:lnTo>
                  <a:pt x="4264584" y="1920811"/>
                </a:lnTo>
                <a:lnTo>
                  <a:pt x="4294314" y="1954161"/>
                </a:lnTo>
                <a:lnTo>
                  <a:pt x="4325290" y="1986343"/>
                </a:lnTo>
                <a:lnTo>
                  <a:pt x="4357471" y="2017318"/>
                </a:lnTo>
                <a:lnTo>
                  <a:pt x="4390822" y="2047049"/>
                </a:lnTo>
                <a:lnTo>
                  <a:pt x="4425302" y="2075510"/>
                </a:lnTo>
                <a:lnTo>
                  <a:pt x="4460875" y="2102650"/>
                </a:lnTo>
                <a:lnTo>
                  <a:pt x="4497489" y="2128431"/>
                </a:lnTo>
                <a:lnTo>
                  <a:pt x="4535132" y="2152815"/>
                </a:lnTo>
                <a:lnTo>
                  <a:pt x="4573765" y="2175776"/>
                </a:lnTo>
                <a:lnTo>
                  <a:pt x="4613326" y="2197277"/>
                </a:lnTo>
                <a:lnTo>
                  <a:pt x="4653800" y="2217267"/>
                </a:lnTo>
                <a:lnTo>
                  <a:pt x="4695139" y="2235708"/>
                </a:lnTo>
                <a:lnTo>
                  <a:pt x="4737316" y="2252573"/>
                </a:lnTo>
                <a:lnTo>
                  <a:pt x="4780280" y="2267826"/>
                </a:lnTo>
                <a:lnTo>
                  <a:pt x="4823993" y="2281428"/>
                </a:lnTo>
                <a:lnTo>
                  <a:pt x="4868430" y="2293328"/>
                </a:lnTo>
                <a:lnTo>
                  <a:pt x="4913554" y="2303513"/>
                </a:lnTo>
                <a:lnTo>
                  <a:pt x="4959312" y="2311920"/>
                </a:lnTo>
                <a:lnTo>
                  <a:pt x="5005679" y="2318524"/>
                </a:lnTo>
                <a:lnTo>
                  <a:pt x="5052619" y="2323300"/>
                </a:lnTo>
                <a:lnTo>
                  <a:pt x="5100078" y="2326182"/>
                </a:lnTo>
                <a:lnTo>
                  <a:pt x="5148046" y="2327148"/>
                </a:lnTo>
                <a:lnTo>
                  <a:pt x="5196002" y="2326182"/>
                </a:lnTo>
                <a:lnTo>
                  <a:pt x="5243474" y="2323300"/>
                </a:lnTo>
                <a:lnTo>
                  <a:pt x="5290413" y="2318524"/>
                </a:lnTo>
                <a:lnTo>
                  <a:pt x="5336781" y="2311920"/>
                </a:lnTo>
                <a:lnTo>
                  <a:pt x="5382552" y="2303513"/>
                </a:lnTo>
                <a:lnTo>
                  <a:pt x="5427675" y="2293328"/>
                </a:lnTo>
                <a:lnTo>
                  <a:pt x="5472112" y="2281428"/>
                </a:lnTo>
                <a:lnTo>
                  <a:pt x="5515826" y="2267826"/>
                </a:lnTo>
                <a:lnTo>
                  <a:pt x="5558790" y="2252573"/>
                </a:lnTo>
                <a:lnTo>
                  <a:pt x="5600966" y="2235708"/>
                </a:lnTo>
                <a:lnTo>
                  <a:pt x="5642305" y="2217267"/>
                </a:lnTo>
                <a:lnTo>
                  <a:pt x="5682780" y="2197277"/>
                </a:lnTo>
                <a:lnTo>
                  <a:pt x="5722353" y="2175776"/>
                </a:lnTo>
                <a:lnTo>
                  <a:pt x="5760974" y="2152815"/>
                </a:lnTo>
                <a:lnTo>
                  <a:pt x="5798617" y="2128431"/>
                </a:lnTo>
                <a:lnTo>
                  <a:pt x="5835243" y="2102650"/>
                </a:lnTo>
                <a:lnTo>
                  <a:pt x="5870816" y="2075510"/>
                </a:lnTo>
                <a:lnTo>
                  <a:pt x="5905297" y="2047049"/>
                </a:lnTo>
                <a:lnTo>
                  <a:pt x="5938647" y="2017318"/>
                </a:lnTo>
                <a:lnTo>
                  <a:pt x="5970816" y="1986343"/>
                </a:lnTo>
                <a:lnTo>
                  <a:pt x="6001791" y="1954161"/>
                </a:lnTo>
                <a:lnTo>
                  <a:pt x="6031535" y="1920811"/>
                </a:lnTo>
                <a:lnTo>
                  <a:pt x="6059983" y="1886331"/>
                </a:lnTo>
                <a:lnTo>
                  <a:pt x="6087122" y="1850758"/>
                </a:lnTo>
                <a:lnTo>
                  <a:pt x="6112903" y="1814131"/>
                </a:lnTo>
                <a:lnTo>
                  <a:pt x="6137287" y="1776488"/>
                </a:lnTo>
                <a:lnTo>
                  <a:pt x="6160249" y="1737868"/>
                </a:lnTo>
                <a:lnTo>
                  <a:pt x="6181750" y="1698294"/>
                </a:lnTo>
                <a:lnTo>
                  <a:pt x="6201740" y="1657832"/>
                </a:lnTo>
                <a:lnTo>
                  <a:pt x="6220180" y="1616481"/>
                </a:lnTo>
                <a:lnTo>
                  <a:pt x="6237046" y="1574317"/>
                </a:lnTo>
                <a:lnTo>
                  <a:pt x="6252299" y="1531353"/>
                </a:lnTo>
                <a:lnTo>
                  <a:pt x="6265900" y="1487627"/>
                </a:lnTo>
                <a:lnTo>
                  <a:pt x="6277800" y="1443189"/>
                </a:lnTo>
                <a:lnTo>
                  <a:pt x="6287973" y="1398079"/>
                </a:lnTo>
                <a:lnTo>
                  <a:pt x="6296393" y="1352308"/>
                </a:lnTo>
                <a:lnTo>
                  <a:pt x="6302997" y="1305941"/>
                </a:lnTo>
                <a:lnTo>
                  <a:pt x="6307760" y="1259001"/>
                </a:lnTo>
                <a:lnTo>
                  <a:pt x="6310642" y="1211541"/>
                </a:lnTo>
                <a:lnTo>
                  <a:pt x="6311620" y="1163574"/>
                </a:lnTo>
                <a:close/>
              </a:path>
              <a:path w="10296525" h="2327275">
                <a:moveTo>
                  <a:pt x="10296119" y="1163574"/>
                </a:moveTo>
                <a:lnTo>
                  <a:pt x="10295141" y="1115618"/>
                </a:lnTo>
                <a:lnTo>
                  <a:pt x="10292258" y="1068146"/>
                </a:lnTo>
                <a:lnTo>
                  <a:pt x="10287495" y="1021207"/>
                </a:lnTo>
                <a:lnTo>
                  <a:pt x="10280891" y="974839"/>
                </a:lnTo>
                <a:lnTo>
                  <a:pt x="10272471" y="929081"/>
                </a:lnTo>
                <a:lnTo>
                  <a:pt x="10262298" y="883958"/>
                </a:lnTo>
                <a:lnTo>
                  <a:pt x="10250399" y="839520"/>
                </a:lnTo>
                <a:lnTo>
                  <a:pt x="10236797" y="795807"/>
                </a:lnTo>
                <a:lnTo>
                  <a:pt x="10221544" y="752843"/>
                </a:lnTo>
                <a:lnTo>
                  <a:pt x="10204679" y="710666"/>
                </a:lnTo>
                <a:lnTo>
                  <a:pt x="10186225" y="669328"/>
                </a:lnTo>
                <a:lnTo>
                  <a:pt x="10166236" y="628853"/>
                </a:lnTo>
                <a:lnTo>
                  <a:pt x="10144747" y="589292"/>
                </a:lnTo>
                <a:lnTo>
                  <a:pt x="10121786" y="550659"/>
                </a:lnTo>
                <a:lnTo>
                  <a:pt x="10097389" y="513016"/>
                </a:lnTo>
                <a:lnTo>
                  <a:pt x="10071608" y="476389"/>
                </a:lnTo>
                <a:lnTo>
                  <a:pt x="10044468" y="440817"/>
                </a:lnTo>
                <a:lnTo>
                  <a:pt x="10016020" y="406336"/>
                </a:lnTo>
                <a:lnTo>
                  <a:pt x="9986289" y="372999"/>
                </a:lnTo>
                <a:lnTo>
                  <a:pt x="9955314" y="340817"/>
                </a:lnTo>
                <a:lnTo>
                  <a:pt x="9923132" y="309829"/>
                </a:lnTo>
                <a:lnTo>
                  <a:pt x="9889782" y="280098"/>
                </a:lnTo>
                <a:lnTo>
                  <a:pt x="9855302" y="251650"/>
                </a:lnTo>
                <a:lnTo>
                  <a:pt x="9819729" y="224510"/>
                </a:lnTo>
                <a:lnTo>
                  <a:pt x="9783102" y="198729"/>
                </a:lnTo>
                <a:lnTo>
                  <a:pt x="9745459" y="174332"/>
                </a:lnTo>
                <a:lnTo>
                  <a:pt x="9706839" y="151371"/>
                </a:lnTo>
                <a:lnTo>
                  <a:pt x="9667265" y="129882"/>
                </a:lnTo>
                <a:lnTo>
                  <a:pt x="9626790" y="109893"/>
                </a:lnTo>
                <a:lnTo>
                  <a:pt x="9585452" y="91440"/>
                </a:lnTo>
                <a:lnTo>
                  <a:pt x="9543275" y="74574"/>
                </a:lnTo>
                <a:lnTo>
                  <a:pt x="9500311" y="59321"/>
                </a:lnTo>
                <a:lnTo>
                  <a:pt x="9456598" y="45732"/>
                </a:lnTo>
                <a:lnTo>
                  <a:pt x="9412160" y="33820"/>
                </a:lnTo>
                <a:lnTo>
                  <a:pt x="9367037" y="23647"/>
                </a:lnTo>
                <a:lnTo>
                  <a:pt x="9321279" y="15227"/>
                </a:lnTo>
                <a:lnTo>
                  <a:pt x="9274912" y="8623"/>
                </a:lnTo>
                <a:lnTo>
                  <a:pt x="9227972" y="3860"/>
                </a:lnTo>
                <a:lnTo>
                  <a:pt x="9180500" y="977"/>
                </a:lnTo>
                <a:lnTo>
                  <a:pt x="9132545" y="0"/>
                </a:lnTo>
                <a:lnTo>
                  <a:pt x="9084577" y="977"/>
                </a:lnTo>
                <a:lnTo>
                  <a:pt x="9037117" y="3860"/>
                </a:lnTo>
                <a:lnTo>
                  <a:pt x="8990178" y="8623"/>
                </a:lnTo>
                <a:lnTo>
                  <a:pt x="8943810" y="15227"/>
                </a:lnTo>
                <a:lnTo>
                  <a:pt x="8898052" y="23647"/>
                </a:lnTo>
                <a:lnTo>
                  <a:pt x="8852929" y="33820"/>
                </a:lnTo>
                <a:lnTo>
                  <a:pt x="8808491" y="45732"/>
                </a:lnTo>
                <a:lnTo>
                  <a:pt x="8764765" y="59321"/>
                </a:lnTo>
                <a:lnTo>
                  <a:pt x="8721801" y="74574"/>
                </a:lnTo>
                <a:lnTo>
                  <a:pt x="8679637" y="91440"/>
                </a:lnTo>
                <a:lnTo>
                  <a:pt x="8638299" y="109893"/>
                </a:lnTo>
                <a:lnTo>
                  <a:pt x="8597824" y="129882"/>
                </a:lnTo>
                <a:lnTo>
                  <a:pt x="8558251" y="151371"/>
                </a:lnTo>
                <a:lnTo>
                  <a:pt x="8519630" y="174332"/>
                </a:lnTo>
                <a:lnTo>
                  <a:pt x="8481987" y="198729"/>
                </a:lnTo>
                <a:lnTo>
                  <a:pt x="8445360" y="224510"/>
                </a:lnTo>
                <a:lnTo>
                  <a:pt x="8409787" y="251650"/>
                </a:lnTo>
                <a:lnTo>
                  <a:pt x="8375307" y="280098"/>
                </a:lnTo>
                <a:lnTo>
                  <a:pt x="8341957" y="309829"/>
                </a:lnTo>
                <a:lnTo>
                  <a:pt x="8309775" y="340817"/>
                </a:lnTo>
                <a:lnTo>
                  <a:pt x="8278800" y="372999"/>
                </a:lnTo>
                <a:lnTo>
                  <a:pt x="8249069" y="406336"/>
                </a:lnTo>
                <a:lnTo>
                  <a:pt x="8220608" y="440817"/>
                </a:lnTo>
                <a:lnTo>
                  <a:pt x="8193481" y="476389"/>
                </a:lnTo>
                <a:lnTo>
                  <a:pt x="8167687" y="513016"/>
                </a:lnTo>
                <a:lnTo>
                  <a:pt x="8143303" y="550659"/>
                </a:lnTo>
                <a:lnTo>
                  <a:pt x="8120342" y="589292"/>
                </a:lnTo>
                <a:lnTo>
                  <a:pt x="8098853" y="628853"/>
                </a:lnTo>
                <a:lnTo>
                  <a:pt x="8078864" y="669328"/>
                </a:lnTo>
                <a:lnTo>
                  <a:pt x="8060410" y="710666"/>
                </a:lnTo>
                <a:lnTo>
                  <a:pt x="8043545" y="752843"/>
                </a:lnTo>
                <a:lnTo>
                  <a:pt x="8028292" y="795807"/>
                </a:lnTo>
                <a:lnTo>
                  <a:pt x="8014690" y="839520"/>
                </a:lnTo>
                <a:lnTo>
                  <a:pt x="8002791" y="883958"/>
                </a:lnTo>
                <a:lnTo>
                  <a:pt x="7992605" y="929081"/>
                </a:lnTo>
                <a:lnTo>
                  <a:pt x="7984198" y="974839"/>
                </a:lnTo>
                <a:lnTo>
                  <a:pt x="7977594" y="1021207"/>
                </a:lnTo>
                <a:lnTo>
                  <a:pt x="7972831" y="1068146"/>
                </a:lnTo>
                <a:lnTo>
                  <a:pt x="7969936" y="1115618"/>
                </a:lnTo>
                <a:lnTo>
                  <a:pt x="7968970" y="1163574"/>
                </a:lnTo>
                <a:lnTo>
                  <a:pt x="7969936" y="1211541"/>
                </a:lnTo>
                <a:lnTo>
                  <a:pt x="7972831" y="1259001"/>
                </a:lnTo>
                <a:lnTo>
                  <a:pt x="7977594" y="1305941"/>
                </a:lnTo>
                <a:lnTo>
                  <a:pt x="7984198" y="1352308"/>
                </a:lnTo>
                <a:lnTo>
                  <a:pt x="7992605" y="1398079"/>
                </a:lnTo>
                <a:lnTo>
                  <a:pt x="8002791" y="1443189"/>
                </a:lnTo>
                <a:lnTo>
                  <a:pt x="8014690" y="1487627"/>
                </a:lnTo>
                <a:lnTo>
                  <a:pt x="8028292" y="1531353"/>
                </a:lnTo>
                <a:lnTo>
                  <a:pt x="8043545" y="1574317"/>
                </a:lnTo>
                <a:lnTo>
                  <a:pt x="8060410" y="1616481"/>
                </a:lnTo>
                <a:lnTo>
                  <a:pt x="8078864" y="1657832"/>
                </a:lnTo>
                <a:lnTo>
                  <a:pt x="8098853" y="1698294"/>
                </a:lnTo>
                <a:lnTo>
                  <a:pt x="8120342" y="1737868"/>
                </a:lnTo>
                <a:lnTo>
                  <a:pt x="8143303" y="1776488"/>
                </a:lnTo>
                <a:lnTo>
                  <a:pt x="8167687" y="1814131"/>
                </a:lnTo>
                <a:lnTo>
                  <a:pt x="8193481" y="1850758"/>
                </a:lnTo>
                <a:lnTo>
                  <a:pt x="8220608" y="1886331"/>
                </a:lnTo>
                <a:lnTo>
                  <a:pt x="8249069" y="1920811"/>
                </a:lnTo>
                <a:lnTo>
                  <a:pt x="8278800" y="1954161"/>
                </a:lnTo>
                <a:lnTo>
                  <a:pt x="8309775" y="1986343"/>
                </a:lnTo>
                <a:lnTo>
                  <a:pt x="8341957" y="2017318"/>
                </a:lnTo>
                <a:lnTo>
                  <a:pt x="8375307" y="2047049"/>
                </a:lnTo>
                <a:lnTo>
                  <a:pt x="8409787" y="2075510"/>
                </a:lnTo>
                <a:lnTo>
                  <a:pt x="8445360" y="2102650"/>
                </a:lnTo>
                <a:lnTo>
                  <a:pt x="8481987" y="2128431"/>
                </a:lnTo>
                <a:lnTo>
                  <a:pt x="8519630" y="2152815"/>
                </a:lnTo>
                <a:lnTo>
                  <a:pt x="8558251" y="2175776"/>
                </a:lnTo>
                <a:lnTo>
                  <a:pt x="8597824" y="2197277"/>
                </a:lnTo>
                <a:lnTo>
                  <a:pt x="8638299" y="2217267"/>
                </a:lnTo>
                <a:lnTo>
                  <a:pt x="8679637" y="2235708"/>
                </a:lnTo>
                <a:lnTo>
                  <a:pt x="8721801" y="2252573"/>
                </a:lnTo>
                <a:lnTo>
                  <a:pt x="8764765" y="2267826"/>
                </a:lnTo>
                <a:lnTo>
                  <a:pt x="8808491" y="2281428"/>
                </a:lnTo>
                <a:lnTo>
                  <a:pt x="8852929" y="2293328"/>
                </a:lnTo>
                <a:lnTo>
                  <a:pt x="8898052" y="2303513"/>
                </a:lnTo>
                <a:lnTo>
                  <a:pt x="8943810" y="2311920"/>
                </a:lnTo>
                <a:lnTo>
                  <a:pt x="8990178" y="2318524"/>
                </a:lnTo>
                <a:lnTo>
                  <a:pt x="9037117" y="2323300"/>
                </a:lnTo>
                <a:lnTo>
                  <a:pt x="9084577" y="2326182"/>
                </a:lnTo>
                <a:lnTo>
                  <a:pt x="9132545" y="2327148"/>
                </a:lnTo>
                <a:lnTo>
                  <a:pt x="9180500" y="2326182"/>
                </a:lnTo>
                <a:lnTo>
                  <a:pt x="9227972" y="2323300"/>
                </a:lnTo>
                <a:lnTo>
                  <a:pt x="9274912" y="2318524"/>
                </a:lnTo>
                <a:lnTo>
                  <a:pt x="9321279" y="2311920"/>
                </a:lnTo>
                <a:lnTo>
                  <a:pt x="9367037" y="2303513"/>
                </a:lnTo>
                <a:lnTo>
                  <a:pt x="9412160" y="2293328"/>
                </a:lnTo>
                <a:lnTo>
                  <a:pt x="9456598" y="2281428"/>
                </a:lnTo>
                <a:lnTo>
                  <a:pt x="9500311" y="2267826"/>
                </a:lnTo>
                <a:lnTo>
                  <a:pt x="9543275" y="2252573"/>
                </a:lnTo>
                <a:lnTo>
                  <a:pt x="9585452" y="2235708"/>
                </a:lnTo>
                <a:lnTo>
                  <a:pt x="9626790" y="2217267"/>
                </a:lnTo>
                <a:lnTo>
                  <a:pt x="9667265" y="2197277"/>
                </a:lnTo>
                <a:lnTo>
                  <a:pt x="9706839" y="2175776"/>
                </a:lnTo>
                <a:lnTo>
                  <a:pt x="9745459" y="2152815"/>
                </a:lnTo>
                <a:lnTo>
                  <a:pt x="9783102" y="2128431"/>
                </a:lnTo>
                <a:lnTo>
                  <a:pt x="9819729" y="2102650"/>
                </a:lnTo>
                <a:lnTo>
                  <a:pt x="9855302" y="2075510"/>
                </a:lnTo>
                <a:lnTo>
                  <a:pt x="9889782" y="2047049"/>
                </a:lnTo>
                <a:lnTo>
                  <a:pt x="9923132" y="2017318"/>
                </a:lnTo>
                <a:lnTo>
                  <a:pt x="9955314" y="1986343"/>
                </a:lnTo>
                <a:lnTo>
                  <a:pt x="9986289" y="1954161"/>
                </a:lnTo>
                <a:lnTo>
                  <a:pt x="10016020" y="1920811"/>
                </a:lnTo>
                <a:lnTo>
                  <a:pt x="10044468" y="1886331"/>
                </a:lnTo>
                <a:lnTo>
                  <a:pt x="10071608" y="1850758"/>
                </a:lnTo>
                <a:lnTo>
                  <a:pt x="10097389" y="1814131"/>
                </a:lnTo>
                <a:lnTo>
                  <a:pt x="10121786" y="1776488"/>
                </a:lnTo>
                <a:lnTo>
                  <a:pt x="10144747" y="1737868"/>
                </a:lnTo>
                <a:lnTo>
                  <a:pt x="10166236" y="1698294"/>
                </a:lnTo>
                <a:lnTo>
                  <a:pt x="10186225" y="1657832"/>
                </a:lnTo>
                <a:lnTo>
                  <a:pt x="10204679" y="1616481"/>
                </a:lnTo>
                <a:lnTo>
                  <a:pt x="10221544" y="1574317"/>
                </a:lnTo>
                <a:lnTo>
                  <a:pt x="10236797" y="1531353"/>
                </a:lnTo>
                <a:lnTo>
                  <a:pt x="10250399" y="1487627"/>
                </a:lnTo>
                <a:lnTo>
                  <a:pt x="10262298" y="1443189"/>
                </a:lnTo>
                <a:lnTo>
                  <a:pt x="10272471" y="1398079"/>
                </a:lnTo>
                <a:lnTo>
                  <a:pt x="10280891" y="1352308"/>
                </a:lnTo>
                <a:lnTo>
                  <a:pt x="10287495" y="1305941"/>
                </a:lnTo>
                <a:lnTo>
                  <a:pt x="10292258" y="1259001"/>
                </a:lnTo>
                <a:lnTo>
                  <a:pt x="10295141" y="1211541"/>
                </a:lnTo>
                <a:lnTo>
                  <a:pt x="10296119" y="1163574"/>
                </a:lnTo>
                <a:close/>
              </a:path>
            </a:pathLst>
          </a:custGeom>
          <a:solidFill>
            <a:srgbClr val="E9E9E9"/>
          </a:solidFill>
        </p:spPr>
        <p:txBody>
          <a:bodyPr wrap="square" lIns="0" tIns="0" rIns="0" bIns="0" rtlCol="0"/>
          <a:lstStyle/>
          <a:p>
            <a:endParaRPr/>
          </a:p>
        </p:txBody>
      </p:sp>
      <p:sp>
        <p:nvSpPr>
          <p:cNvPr id="8" name="object 8"/>
          <p:cNvSpPr txBox="1"/>
          <p:nvPr/>
        </p:nvSpPr>
        <p:spPr>
          <a:xfrm>
            <a:off x="1259139" y="3942247"/>
            <a:ext cx="1170940" cy="1231265"/>
          </a:xfrm>
          <a:prstGeom prst="rect">
            <a:avLst/>
          </a:prstGeom>
        </p:spPr>
        <p:txBody>
          <a:bodyPr vert="horz" wrap="square" lIns="0" tIns="13970" rIns="0" bIns="0" rtlCol="0">
            <a:spAutoFit/>
          </a:bodyPr>
          <a:lstStyle/>
          <a:p>
            <a:pPr marL="12700">
              <a:lnSpc>
                <a:spcPct val="100000"/>
              </a:lnSpc>
              <a:spcBef>
                <a:spcPts val="110"/>
              </a:spcBef>
            </a:pPr>
            <a:r>
              <a:rPr sz="7900" b="1" spc="-90" dirty="0">
                <a:solidFill>
                  <a:srgbClr val="004AAC"/>
                </a:solidFill>
                <a:latin typeface="Trebuchet MS"/>
                <a:cs typeface="Trebuchet MS"/>
              </a:rPr>
              <a:t>01</a:t>
            </a:r>
            <a:endParaRPr sz="7900">
              <a:latin typeface="Trebuchet MS"/>
              <a:cs typeface="Trebuchet MS"/>
            </a:endParaRPr>
          </a:p>
        </p:txBody>
      </p:sp>
      <p:sp>
        <p:nvSpPr>
          <p:cNvPr id="9" name="object 9"/>
          <p:cNvSpPr txBox="1"/>
          <p:nvPr/>
        </p:nvSpPr>
        <p:spPr>
          <a:xfrm>
            <a:off x="4738394" y="3942247"/>
            <a:ext cx="9566275" cy="1231265"/>
          </a:xfrm>
          <a:prstGeom prst="rect">
            <a:avLst/>
          </a:prstGeom>
        </p:spPr>
        <p:txBody>
          <a:bodyPr vert="horz" wrap="square" lIns="0" tIns="13970" rIns="0" bIns="0" rtlCol="0">
            <a:spAutoFit/>
          </a:bodyPr>
          <a:lstStyle/>
          <a:p>
            <a:pPr marL="12700">
              <a:lnSpc>
                <a:spcPct val="100000"/>
              </a:lnSpc>
              <a:spcBef>
                <a:spcPts val="110"/>
              </a:spcBef>
              <a:tabLst>
                <a:tab pos="4174490" algn="l"/>
                <a:tab pos="8153400" algn="l"/>
              </a:tabLst>
            </a:pPr>
            <a:r>
              <a:rPr sz="7900" b="1" spc="1175" dirty="0">
                <a:solidFill>
                  <a:srgbClr val="004AAC"/>
                </a:solidFill>
                <a:latin typeface="Trebuchet MS"/>
                <a:cs typeface="Trebuchet MS"/>
              </a:rPr>
              <a:t>02</a:t>
            </a:r>
            <a:r>
              <a:rPr sz="7900" b="1" dirty="0">
                <a:solidFill>
                  <a:srgbClr val="004AAC"/>
                </a:solidFill>
                <a:latin typeface="Trebuchet MS"/>
                <a:cs typeface="Trebuchet MS"/>
              </a:rPr>
              <a:t>	</a:t>
            </a:r>
            <a:r>
              <a:rPr sz="7900" b="1" spc="825" dirty="0">
                <a:solidFill>
                  <a:srgbClr val="004AAC"/>
                </a:solidFill>
                <a:latin typeface="Trebuchet MS"/>
                <a:cs typeface="Trebuchet MS"/>
              </a:rPr>
              <a:t>03</a:t>
            </a:r>
            <a:r>
              <a:rPr sz="7900" b="1" dirty="0">
                <a:solidFill>
                  <a:srgbClr val="004AAC"/>
                </a:solidFill>
                <a:latin typeface="Trebuchet MS"/>
                <a:cs typeface="Trebuchet MS"/>
              </a:rPr>
              <a:t>	</a:t>
            </a:r>
            <a:r>
              <a:rPr sz="7900" b="1" spc="825" dirty="0">
                <a:solidFill>
                  <a:srgbClr val="004AAC"/>
                </a:solidFill>
                <a:latin typeface="Trebuchet MS"/>
                <a:cs typeface="Trebuchet MS"/>
              </a:rPr>
              <a:t>04</a:t>
            </a:r>
            <a:endParaRPr sz="7900">
              <a:latin typeface="Trebuchet MS"/>
              <a:cs typeface="Trebuchet MS"/>
            </a:endParaRPr>
          </a:p>
        </p:txBody>
      </p:sp>
      <p:sp>
        <p:nvSpPr>
          <p:cNvPr id="10" name="object 10"/>
          <p:cNvSpPr txBox="1"/>
          <p:nvPr/>
        </p:nvSpPr>
        <p:spPr>
          <a:xfrm>
            <a:off x="100736" y="6149742"/>
            <a:ext cx="3440429" cy="1644650"/>
          </a:xfrm>
          <a:prstGeom prst="rect">
            <a:avLst/>
          </a:prstGeom>
        </p:spPr>
        <p:txBody>
          <a:bodyPr vert="horz" wrap="square" lIns="0" tIns="53975" rIns="0" bIns="0" rtlCol="0">
            <a:spAutoFit/>
          </a:bodyPr>
          <a:lstStyle/>
          <a:p>
            <a:pPr algn="ctr">
              <a:lnSpc>
                <a:spcPct val="100000"/>
              </a:lnSpc>
              <a:spcBef>
                <a:spcPts val="425"/>
              </a:spcBef>
            </a:pPr>
            <a:r>
              <a:rPr sz="1850" b="1" spc="155" dirty="0">
                <a:latin typeface="Trebuchet MS"/>
                <a:cs typeface="Trebuchet MS"/>
              </a:rPr>
              <a:t>Ashutosh</a:t>
            </a:r>
            <a:r>
              <a:rPr sz="1850" b="1" spc="-135" dirty="0">
                <a:latin typeface="Trebuchet MS"/>
                <a:cs typeface="Trebuchet MS"/>
              </a:rPr>
              <a:t> </a:t>
            </a:r>
            <a:r>
              <a:rPr sz="1850" b="1" spc="105" dirty="0">
                <a:latin typeface="Trebuchet MS"/>
                <a:cs typeface="Trebuchet MS"/>
              </a:rPr>
              <a:t>Dutta</a:t>
            </a:r>
            <a:endParaRPr sz="1850">
              <a:latin typeface="Trebuchet MS"/>
              <a:cs typeface="Trebuchet MS"/>
            </a:endParaRPr>
          </a:p>
          <a:p>
            <a:pPr marL="12065" marR="5080" algn="ctr">
              <a:lnSpc>
                <a:spcPct val="114900"/>
              </a:lnSpc>
            </a:pPr>
            <a:r>
              <a:rPr sz="1850" dirty="0">
                <a:latin typeface="Lucida Sans Unicode"/>
                <a:cs typeface="Lucida Sans Unicode"/>
              </a:rPr>
              <a:t>Senior</a:t>
            </a:r>
            <a:r>
              <a:rPr sz="1850" spc="15" dirty="0">
                <a:latin typeface="Lucida Sans Unicode"/>
                <a:cs typeface="Lucida Sans Unicode"/>
              </a:rPr>
              <a:t> </a:t>
            </a:r>
            <a:r>
              <a:rPr sz="1850" dirty="0">
                <a:latin typeface="Lucida Sans Unicode"/>
                <a:cs typeface="Lucida Sans Unicode"/>
              </a:rPr>
              <a:t>Scientist</a:t>
            </a:r>
            <a:r>
              <a:rPr sz="1850" spc="20" dirty="0">
                <a:latin typeface="Lucida Sans Unicode"/>
                <a:cs typeface="Lucida Sans Unicode"/>
              </a:rPr>
              <a:t> </a:t>
            </a:r>
            <a:r>
              <a:rPr sz="1850" spc="120" dirty="0">
                <a:latin typeface="Lucida Sans Unicode"/>
                <a:cs typeface="Lucida Sans Unicode"/>
              </a:rPr>
              <a:t>and</a:t>
            </a:r>
            <a:r>
              <a:rPr sz="1850" spc="15" dirty="0">
                <a:latin typeface="Lucida Sans Unicode"/>
                <a:cs typeface="Lucida Sans Unicode"/>
              </a:rPr>
              <a:t> </a:t>
            </a:r>
            <a:r>
              <a:rPr sz="1850" spc="50" dirty="0">
                <a:latin typeface="Lucida Sans Unicode"/>
                <a:cs typeface="Lucida Sans Unicode"/>
              </a:rPr>
              <a:t>5G</a:t>
            </a:r>
            <a:r>
              <a:rPr sz="1850" spc="20" dirty="0">
                <a:latin typeface="Lucida Sans Unicode"/>
                <a:cs typeface="Lucida Sans Unicode"/>
              </a:rPr>
              <a:t> </a:t>
            </a:r>
            <a:r>
              <a:rPr sz="1850" spc="-10" dirty="0">
                <a:latin typeface="Lucida Sans Unicode"/>
                <a:cs typeface="Lucida Sans Unicode"/>
              </a:rPr>
              <a:t>Chief Strategist</a:t>
            </a:r>
            <a:endParaRPr sz="1850">
              <a:latin typeface="Lucida Sans Unicode"/>
              <a:cs typeface="Lucida Sans Unicode"/>
            </a:endParaRPr>
          </a:p>
          <a:p>
            <a:pPr marL="123189" marR="115570" algn="ctr">
              <a:lnSpc>
                <a:spcPct val="114900"/>
              </a:lnSpc>
            </a:pPr>
            <a:r>
              <a:rPr sz="1850" spc="114" dirty="0">
                <a:latin typeface="Lucida Sans Unicode"/>
                <a:cs typeface="Lucida Sans Unicode"/>
              </a:rPr>
              <a:t>Johns</a:t>
            </a:r>
            <a:r>
              <a:rPr sz="1850" spc="-95" dirty="0">
                <a:latin typeface="Lucida Sans Unicode"/>
                <a:cs typeface="Lucida Sans Unicode"/>
              </a:rPr>
              <a:t> </a:t>
            </a:r>
            <a:r>
              <a:rPr sz="1850" spc="-10" dirty="0">
                <a:latin typeface="Lucida Sans Unicode"/>
                <a:cs typeface="Lucida Sans Unicode"/>
              </a:rPr>
              <a:t>Hopkins</a:t>
            </a:r>
            <a:r>
              <a:rPr sz="1850" spc="-90" dirty="0">
                <a:latin typeface="Lucida Sans Unicode"/>
                <a:cs typeface="Lucida Sans Unicode"/>
              </a:rPr>
              <a:t> </a:t>
            </a:r>
            <a:r>
              <a:rPr sz="1850" spc="-10" dirty="0">
                <a:latin typeface="Lucida Sans Unicode"/>
                <a:cs typeface="Lucida Sans Unicode"/>
              </a:rPr>
              <a:t>University </a:t>
            </a:r>
            <a:r>
              <a:rPr sz="1850" dirty="0">
                <a:latin typeface="Lucida Sans Unicode"/>
                <a:cs typeface="Lucida Sans Unicode"/>
              </a:rPr>
              <a:t>Applied</a:t>
            </a:r>
            <a:r>
              <a:rPr sz="1850" spc="10" dirty="0">
                <a:latin typeface="Lucida Sans Unicode"/>
                <a:cs typeface="Lucida Sans Unicode"/>
              </a:rPr>
              <a:t> </a:t>
            </a:r>
            <a:r>
              <a:rPr sz="1850" spc="45" dirty="0">
                <a:latin typeface="Lucida Sans Unicode"/>
                <a:cs typeface="Lucida Sans Unicode"/>
              </a:rPr>
              <a:t>Physics</a:t>
            </a:r>
            <a:r>
              <a:rPr sz="1850" spc="15" dirty="0">
                <a:latin typeface="Lucida Sans Unicode"/>
                <a:cs typeface="Lucida Sans Unicode"/>
              </a:rPr>
              <a:t> </a:t>
            </a:r>
            <a:r>
              <a:rPr sz="1850" spc="-10" dirty="0">
                <a:latin typeface="Lucida Sans Unicode"/>
                <a:cs typeface="Lucida Sans Unicode"/>
              </a:rPr>
              <a:t>Laboratory</a:t>
            </a:r>
            <a:endParaRPr sz="1850">
              <a:latin typeface="Lucida Sans Unicode"/>
              <a:cs typeface="Lucida Sans Unicode"/>
            </a:endParaRPr>
          </a:p>
        </p:txBody>
      </p:sp>
      <p:sp>
        <p:nvSpPr>
          <p:cNvPr id="11" name="object 11"/>
          <p:cNvSpPr txBox="1"/>
          <p:nvPr/>
        </p:nvSpPr>
        <p:spPr>
          <a:xfrm>
            <a:off x="4070858" y="6244992"/>
            <a:ext cx="2894965" cy="996950"/>
          </a:xfrm>
          <a:prstGeom prst="rect">
            <a:avLst/>
          </a:prstGeom>
        </p:spPr>
        <p:txBody>
          <a:bodyPr vert="horz" wrap="square" lIns="0" tIns="53975" rIns="0" bIns="0" rtlCol="0">
            <a:spAutoFit/>
          </a:bodyPr>
          <a:lstStyle/>
          <a:p>
            <a:pPr algn="ctr">
              <a:lnSpc>
                <a:spcPct val="100000"/>
              </a:lnSpc>
              <a:spcBef>
                <a:spcPts val="425"/>
              </a:spcBef>
            </a:pPr>
            <a:r>
              <a:rPr sz="1850" b="1" spc="114" dirty="0">
                <a:latin typeface="Trebuchet MS"/>
                <a:cs typeface="Trebuchet MS"/>
              </a:rPr>
              <a:t>Ranbir</a:t>
            </a:r>
            <a:r>
              <a:rPr sz="1850" b="1" spc="-150" dirty="0">
                <a:latin typeface="Trebuchet MS"/>
                <a:cs typeface="Trebuchet MS"/>
              </a:rPr>
              <a:t> </a:t>
            </a:r>
            <a:r>
              <a:rPr sz="1850" b="1" spc="135" dirty="0">
                <a:latin typeface="Trebuchet MS"/>
                <a:cs typeface="Trebuchet MS"/>
              </a:rPr>
              <a:t>Sedhey</a:t>
            </a:r>
            <a:endParaRPr sz="1850">
              <a:latin typeface="Trebuchet MS"/>
              <a:cs typeface="Trebuchet MS"/>
            </a:endParaRPr>
          </a:p>
          <a:p>
            <a:pPr marL="12700" marR="5080" algn="ctr">
              <a:lnSpc>
                <a:spcPct val="114900"/>
              </a:lnSpc>
            </a:pPr>
            <a:r>
              <a:rPr sz="1850" dirty="0">
                <a:latin typeface="Lucida Sans Unicode"/>
                <a:cs typeface="Lucida Sans Unicode"/>
              </a:rPr>
              <a:t>Client </a:t>
            </a:r>
            <a:r>
              <a:rPr sz="1850" spc="55" dirty="0">
                <a:latin typeface="Lucida Sans Unicode"/>
                <a:cs typeface="Lucida Sans Unicode"/>
              </a:rPr>
              <a:t>Services</a:t>
            </a:r>
            <a:r>
              <a:rPr sz="1850" spc="5" dirty="0">
                <a:latin typeface="Lucida Sans Unicode"/>
                <a:cs typeface="Lucida Sans Unicode"/>
              </a:rPr>
              <a:t> </a:t>
            </a:r>
            <a:r>
              <a:rPr sz="1850" spc="85" dirty="0">
                <a:latin typeface="Lucida Sans Unicode"/>
                <a:cs typeface="Lucida Sans Unicode"/>
              </a:rPr>
              <a:t>Manager </a:t>
            </a:r>
            <a:r>
              <a:rPr sz="1850" spc="-20" dirty="0">
                <a:latin typeface="Lucida Sans Unicode"/>
                <a:cs typeface="Lucida Sans Unicode"/>
              </a:rPr>
              <a:t>IEEE</a:t>
            </a:r>
            <a:endParaRPr sz="1850">
              <a:latin typeface="Lucida Sans Unicode"/>
              <a:cs typeface="Lucida Sans Unicode"/>
            </a:endParaRPr>
          </a:p>
        </p:txBody>
      </p:sp>
      <p:sp>
        <p:nvSpPr>
          <p:cNvPr id="12" name="object 12"/>
          <p:cNvSpPr txBox="1"/>
          <p:nvPr/>
        </p:nvSpPr>
        <p:spPr>
          <a:xfrm>
            <a:off x="7444302" y="6254532"/>
            <a:ext cx="4599940" cy="1320800"/>
          </a:xfrm>
          <a:prstGeom prst="rect">
            <a:avLst/>
          </a:prstGeom>
        </p:spPr>
        <p:txBody>
          <a:bodyPr vert="horz" wrap="square" lIns="0" tIns="53975" rIns="0" bIns="0" rtlCol="0">
            <a:spAutoFit/>
          </a:bodyPr>
          <a:lstStyle/>
          <a:p>
            <a:pPr marR="55244" algn="ctr">
              <a:lnSpc>
                <a:spcPct val="100000"/>
              </a:lnSpc>
              <a:spcBef>
                <a:spcPts val="425"/>
              </a:spcBef>
            </a:pPr>
            <a:r>
              <a:rPr sz="1850" b="1" spc="90" dirty="0">
                <a:latin typeface="Trebuchet MS"/>
                <a:cs typeface="Trebuchet MS"/>
              </a:rPr>
              <a:t>Collin</a:t>
            </a:r>
            <a:r>
              <a:rPr sz="1850" b="1" spc="-150" dirty="0">
                <a:latin typeface="Trebuchet MS"/>
                <a:cs typeface="Trebuchet MS"/>
              </a:rPr>
              <a:t> </a:t>
            </a:r>
            <a:r>
              <a:rPr sz="1850" b="1" spc="110" dirty="0">
                <a:latin typeface="Trebuchet MS"/>
                <a:cs typeface="Trebuchet MS"/>
              </a:rPr>
              <a:t>Dmello</a:t>
            </a:r>
            <a:endParaRPr sz="1850">
              <a:latin typeface="Trebuchet MS"/>
              <a:cs typeface="Trebuchet MS"/>
            </a:endParaRPr>
          </a:p>
          <a:p>
            <a:pPr marL="12700" marR="5080" algn="ctr">
              <a:lnSpc>
                <a:spcPct val="114900"/>
              </a:lnSpc>
            </a:pPr>
            <a:r>
              <a:rPr sz="1850" dirty="0">
                <a:latin typeface="Lucida Sans Unicode"/>
                <a:cs typeface="Lucida Sans Unicode"/>
              </a:rPr>
              <a:t>International</a:t>
            </a:r>
            <a:r>
              <a:rPr sz="1850" spc="114" dirty="0">
                <a:latin typeface="Lucida Sans Unicode"/>
                <a:cs typeface="Lucida Sans Unicode"/>
              </a:rPr>
              <a:t> </a:t>
            </a:r>
            <a:r>
              <a:rPr sz="1850" spc="65" dirty="0">
                <a:latin typeface="Lucida Sans Unicode"/>
                <a:cs typeface="Lucida Sans Unicode"/>
              </a:rPr>
              <a:t>Area</a:t>
            </a:r>
            <a:r>
              <a:rPr sz="1850" spc="120" dirty="0">
                <a:latin typeface="Lucida Sans Unicode"/>
                <a:cs typeface="Lucida Sans Unicode"/>
              </a:rPr>
              <a:t> </a:t>
            </a:r>
            <a:r>
              <a:rPr sz="1850" spc="85" dirty="0">
                <a:latin typeface="Lucida Sans Unicode"/>
                <a:cs typeface="Lucida Sans Unicode"/>
              </a:rPr>
              <a:t>Manager </a:t>
            </a:r>
            <a:r>
              <a:rPr sz="1850" spc="55" dirty="0">
                <a:latin typeface="Lucida Sans Unicode"/>
                <a:cs typeface="Lucida Sans Unicode"/>
              </a:rPr>
              <a:t>Bangladesh,</a:t>
            </a:r>
            <a:r>
              <a:rPr sz="1850" spc="-95" dirty="0">
                <a:latin typeface="Lucida Sans Unicode"/>
                <a:cs typeface="Lucida Sans Unicode"/>
              </a:rPr>
              <a:t> </a:t>
            </a:r>
            <a:r>
              <a:rPr sz="1850" dirty="0">
                <a:latin typeface="Lucida Sans Unicode"/>
                <a:cs typeface="Lucida Sans Unicode"/>
              </a:rPr>
              <a:t>India,</a:t>
            </a:r>
            <a:r>
              <a:rPr sz="1850" spc="-90" dirty="0">
                <a:latin typeface="Lucida Sans Unicode"/>
                <a:cs typeface="Lucida Sans Unicode"/>
              </a:rPr>
              <a:t> </a:t>
            </a:r>
            <a:r>
              <a:rPr sz="1850" spc="60" dirty="0">
                <a:latin typeface="Lucida Sans Unicode"/>
                <a:cs typeface="Lucida Sans Unicode"/>
              </a:rPr>
              <a:t>Nepal</a:t>
            </a:r>
            <a:r>
              <a:rPr sz="1850" spc="-90" dirty="0">
                <a:latin typeface="Lucida Sans Unicode"/>
                <a:cs typeface="Lucida Sans Unicode"/>
              </a:rPr>
              <a:t> </a:t>
            </a:r>
            <a:r>
              <a:rPr sz="1850" spc="120" dirty="0">
                <a:latin typeface="Lucida Sans Unicode"/>
                <a:cs typeface="Lucida Sans Unicode"/>
              </a:rPr>
              <a:t>and</a:t>
            </a:r>
            <a:r>
              <a:rPr sz="1850" spc="-90" dirty="0">
                <a:latin typeface="Lucida Sans Unicode"/>
                <a:cs typeface="Lucida Sans Unicode"/>
              </a:rPr>
              <a:t> </a:t>
            </a:r>
            <a:r>
              <a:rPr sz="1850" spc="-10" dirty="0">
                <a:latin typeface="Lucida Sans Unicode"/>
                <a:cs typeface="Lucida Sans Unicode"/>
              </a:rPr>
              <a:t>Sri</a:t>
            </a:r>
            <a:r>
              <a:rPr sz="1850" spc="-90" dirty="0">
                <a:latin typeface="Lucida Sans Unicode"/>
                <a:cs typeface="Lucida Sans Unicode"/>
              </a:rPr>
              <a:t> </a:t>
            </a:r>
            <a:r>
              <a:rPr sz="1850" spc="-10" dirty="0">
                <a:latin typeface="Lucida Sans Unicode"/>
                <a:cs typeface="Lucida Sans Unicode"/>
              </a:rPr>
              <a:t>Lanka </a:t>
            </a:r>
            <a:r>
              <a:rPr sz="1850" spc="-20" dirty="0">
                <a:latin typeface="Lucida Sans Unicode"/>
                <a:cs typeface="Lucida Sans Unicode"/>
              </a:rPr>
              <a:t>IEEE</a:t>
            </a:r>
            <a:endParaRPr sz="1850">
              <a:latin typeface="Lucida Sans Unicode"/>
              <a:cs typeface="Lucida Sans Unicode"/>
            </a:endParaRPr>
          </a:p>
        </p:txBody>
      </p:sp>
      <p:sp>
        <p:nvSpPr>
          <p:cNvPr id="13" name="object 13"/>
          <p:cNvSpPr txBox="1"/>
          <p:nvPr/>
        </p:nvSpPr>
        <p:spPr>
          <a:xfrm>
            <a:off x="12453118" y="6254532"/>
            <a:ext cx="2341880" cy="1644650"/>
          </a:xfrm>
          <a:prstGeom prst="rect">
            <a:avLst/>
          </a:prstGeom>
        </p:spPr>
        <p:txBody>
          <a:bodyPr vert="horz" wrap="square" lIns="0" tIns="53975" rIns="0" bIns="0" rtlCol="0">
            <a:spAutoFit/>
          </a:bodyPr>
          <a:lstStyle/>
          <a:p>
            <a:pPr marL="63500">
              <a:lnSpc>
                <a:spcPct val="100000"/>
              </a:lnSpc>
              <a:spcBef>
                <a:spcPts val="425"/>
              </a:spcBef>
            </a:pPr>
            <a:r>
              <a:rPr sz="1850" b="1" dirty="0">
                <a:latin typeface="Trebuchet MS"/>
                <a:cs typeface="Trebuchet MS"/>
              </a:rPr>
              <a:t>Prof.</a:t>
            </a:r>
            <a:r>
              <a:rPr sz="1850" b="1" spc="-150" dirty="0">
                <a:latin typeface="Trebuchet MS"/>
                <a:cs typeface="Trebuchet MS"/>
              </a:rPr>
              <a:t> </a:t>
            </a:r>
            <a:r>
              <a:rPr sz="1850" b="1" spc="185" dirty="0">
                <a:latin typeface="Trebuchet MS"/>
                <a:cs typeface="Trebuchet MS"/>
              </a:rPr>
              <a:t>Rachna</a:t>
            </a:r>
            <a:r>
              <a:rPr sz="1850" b="1" spc="-145" dirty="0">
                <a:latin typeface="Trebuchet MS"/>
                <a:cs typeface="Trebuchet MS"/>
              </a:rPr>
              <a:t> </a:t>
            </a:r>
            <a:r>
              <a:rPr sz="1850" b="1" spc="175" dirty="0">
                <a:latin typeface="Trebuchet MS"/>
                <a:cs typeface="Trebuchet MS"/>
              </a:rPr>
              <a:t>Garg</a:t>
            </a:r>
            <a:endParaRPr sz="1850">
              <a:latin typeface="Trebuchet MS"/>
              <a:cs typeface="Trebuchet MS"/>
            </a:endParaRPr>
          </a:p>
          <a:p>
            <a:pPr marL="623570">
              <a:lnSpc>
                <a:spcPct val="100000"/>
              </a:lnSpc>
              <a:spcBef>
                <a:spcPts val="330"/>
              </a:spcBef>
            </a:pPr>
            <a:r>
              <a:rPr sz="1850" spc="-10" dirty="0">
                <a:latin typeface="Lucida Sans Unicode"/>
                <a:cs typeface="Lucida Sans Unicode"/>
              </a:rPr>
              <a:t>Librarian</a:t>
            </a:r>
            <a:endParaRPr sz="1850">
              <a:latin typeface="Lucida Sans Unicode"/>
              <a:cs typeface="Lucida Sans Unicode"/>
            </a:endParaRPr>
          </a:p>
          <a:p>
            <a:pPr marL="516890" marR="5080" indent="-504825">
              <a:lnSpc>
                <a:spcPct val="114900"/>
              </a:lnSpc>
            </a:pPr>
            <a:r>
              <a:rPr sz="1850" spc="-10" dirty="0">
                <a:latin typeface="Lucida Sans Unicode"/>
                <a:cs typeface="Lucida Sans Unicode"/>
              </a:rPr>
              <a:t>Delhi</a:t>
            </a:r>
            <a:r>
              <a:rPr sz="1850" spc="-114" dirty="0">
                <a:latin typeface="Lucida Sans Unicode"/>
                <a:cs typeface="Lucida Sans Unicode"/>
              </a:rPr>
              <a:t> </a:t>
            </a:r>
            <a:r>
              <a:rPr sz="1850" spc="-10" dirty="0">
                <a:latin typeface="Lucida Sans Unicode"/>
                <a:cs typeface="Lucida Sans Unicode"/>
              </a:rPr>
              <a:t>Technological University Supervisor</a:t>
            </a:r>
            <a:endParaRPr sz="1850">
              <a:latin typeface="Lucida Sans Unicode"/>
              <a:cs typeface="Lucida Sans Unicode"/>
            </a:endParaRPr>
          </a:p>
        </p:txBody>
      </p:sp>
      <p:sp>
        <p:nvSpPr>
          <p:cNvPr id="14" name="object 14"/>
          <p:cNvSpPr txBox="1"/>
          <p:nvPr/>
        </p:nvSpPr>
        <p:spPr>
          <a:xfrm>
            <a:off x="16012132" y="6280328"/>
            <a:ext cx="2063114" cy="1397000"/>
          </a:xfrm>
          <a:prstGeom prst="rect">
            <a:avLst/>
          </a:prstGeom>
        </p:spPr>
        <p:txBody>
          <a:bodyPr vert="horz" wrap="square" lIns="0" tIns="11430" rIns="0" bIns="0" rtlCol="0">
            <a:spAutoFit/>
          </a:bodyPr>
          <a:lstStyle/>
          <a:p>
            <a:pPr marL="12700" marR="5080" indent="549275">
              <a:lnSpc>
                <a:spcPct val="116100"/>
              </a:lnSpc>
              <a:spcBef>
                <a:spcPts val="90"/>
              </a:spcBef>
            </a:pPr>
            <a:r>
              <a:rPr sz="1550" spc="-20" dirty="0">
                <a:latin typeface="Arial Black"/>
                <a:cs typeface="Arial Black"/>
              </a:rPr>
              <a:t>Dr.</a:t>
            </a:r>
            <a:r>
              <a:rPr sz="1550" spc="-125" dirty="0">
                <a:latin typeface="Arial Black"/>
                <a:cs typeface="Arial Black"/>
              </a:rPr>
              <a:t> </a:t>
            </a:r>
            <a:r>
              <a:rPr sz="1550" spc="-10" dirty="0">
                <a:latin typeface="Arial Black"/>
                <a:cs typeface="Arial Black"/>
              </a:rPr>
              <a:t>Lalita </a:t>
            </a:r>
            <a:r>
              <a:rPr sz="1550" spc="70" dirty="0">
                <a:latin typeface="Lucida Sans Unicode"/>
                <a:cs typeface="Lucida Sans Unicode"/>
              </a:rPr>
              <a:t>Assistant</a:t>
            </a:r>
            <a:r>
              <a:rPr sz="1550" spc="-75" dirty="0">
                <a:latin typeface="Lucida Sans Unicode"/>
                <a:cs typeface="Lucida Sans Unicode"/>
              </a:rPr>
              <a:t> </a:t>
            </a:r>
            <a:r>
              <a:rPr sz="1550" spc="50" dirty="0">
                <a:latin typeface="Lucida Sans Unicode"/>
                <a:cs typeface="Lucida Sans Unicode"/>
              </a:rPr>
              <a:t>Librarian </a:t>
            </a:r>
            <a:r>
              <a:rPr sz="1550" dirty="0">
                <a:latin typeface="Lucida Sans Unicode"/>
                <a:cs typeface="Lucida Sans Unicode"/>
              </a:rPr>
              <a:t>Delhi</a:t>
            </a:r>
            <a:r>
              <a:rPr sz="1550" spc="95" dirty="0">
                <a:latin typeface="Lucida Sans Unicode"/>
                <a:cs typeface="Lucida Sans Unicode"/>
              </a:rPr>
              <a:t> </a:t>
            </a:r>
            <a:r>
              <a:rPr sz="1550" spc="65" dirty="0">
                <a:latin typeface="Lucida Sans Unicode"/>
                <a:cs typeface="Lucida Sans Unicode"/>
              </a:rPr>
              <a:t>Technological</a:t>
            </a:r>
            <a:endParaRPr sz="1550">
              <a:latin typeface="Lucida Sans Unicode"/>
              <a:cs typeface="Lucida Sans Unicode"/>
            </a:endParaRPr>
          </a:p>
          <a:p>
            <a:pPr marL="368935" marR="411480" indent="144780">
              <a:lnSpc>
                <a:spcPct val="116100"/>
              </a:lnSpc>
            </a:pPr>
            <a:r>
              <a:rPr sz="1550" spc="55" dirty="0">
                <a:latin typeface="Lucida Sans Unicode"/>
                <a:cs typeface="Lucida Sans Unicode"/>
              </a:rPr>
              <a:t>University </a:t>
            </a:r>
            <a:r>
              <a:rPr sz="1550" spc="80" dirty="0">
                <a:latin typeface="Lucida Sans Unicode"/>
                <a:cs typeface="Lucida Sans Unicode"/>
              </a:rPr>
              <a:t>Coordinater</a:t>
            </a:r>
            <a:endParaRPr sz="1550">
              <a:latin typeface="Lucida Sans Unicode"/>
              <a:cs typeface="Lucida Sans Unicode"/>
            </a:endParaRPr>
          </a:p>
        </p:txBody>
      </p:sp>
      <p:sp>
        <p:nvSpPr>
          <p:cNvPr id="15" name="object 15"/>
          <p:cNvSpPr/>
          <p:nvPr/>
        </p:nvSpPr>
        <p:spPr>
          <a:xfrm>
            <a:off x="15927779" y="3524615"/>
            <a:ext cx="2327275" cy="2327275"/>
          </a:xfrm>
          <a:custGeom>
            <a:avLst/>
            <a:gdLst/>
            <a:ahLst/>
            <a:cxnLst/>
            <a:rect l="l" t="t" r="r" b="b"/>
            <a:pathLst>
              <a:path w="2327275" h="2327275">
                <a:moveTo>
                  <a:pt x="1163573" y="2327147"/>
                </a:moveTo>
                <a:lnTo>
                  <a:pt x="1115612" y="2326177"/>
                </a:lnTo>
                <a:lnTo>
                  <a:pt x="1068144" y="2323290"/>
                </a:lnTo>
                <a:lnTo>
                  <a:pt x="1021207" y="2318525"/>
                </a:lnTo>
                <a:lnTo>
                  <a:pt x="974839" y="2311918"/>
                </a:lnTo>
                <a:lnTo>
                  <a:pt x="929077" y="2303507"/>
                </a:lnTo>
                <a:lnTo>
                  <a:pt x="883958" y="2293330"/>
                </a:lnTo>
                <a:lnTo>
                  <a:pt x="839520" y="2281424"/>
                </a:lnTo>
                <a:lnTo>
                  <a:pt x="795800" y="2267826"/>
                </a:lnTo>
                <a:lnTo>
                  <a:pt x="752835" y="2252575"/>
                </a:lnTo>
                <a:lnTo>
                  <a:pt x="710664" y="2235706"/>
                </a:lnTo>
                <a:lnTo>
                  <a:pt x="669323" y="2217258"/>
                </a:lnTo>
                <a:lnTo>
                  <a:pt x="628851" y="2197269"/>
                </a:lnTo>
                <a:lnTo>
                  <a:pt x="589283" y="2175775"/>
                </a:lnTo>
                <a:lnTo>
                  <a:pt x="550659" y="2152814"/>
                </a:lnTo>
                <a:lnTo>
                  <a:pt x="513015" y="2128424"/>
                </a:lnTo>
                <a:lnTo>
                  <a:pt x="476388" y="2102641"/>
                </a:lnTo>
                <a:lnTo>
                  <a:pt x="440817" y="2075504"/>
                </a:lnTo>
                <a:lnTo>
                  <a:pt x="406338" y="2047050"/>
                </a:lnTo>
                <a:lnTo>
                  <a:pt x="372989" y="2017316"/>
                </a:lnTo>
                <a:lnTo>
                  <a:pt x="340808" y="1986339"/>
                </a:lnTo>
                <a:lnTo>
                  <a:pt x="309831" y="1954158"/>
                </a:lnTo>
                <a:lnTo>
                  <a:pt x="280097" y="1920809"/>
                </a:lnTo>
                <a:lnTo>
                  <a:pt x="251643" y="1886330"/>
                </a:lnTo>
                <a:lnTo>
                  <a:pt x="224506" y="1850759"/>
                </a:lnTo>
                <a:lnTo>
                  <a:pt x="198723" y="1814132"/>
                </a:lnTo>
                <a:lnTo>
                  <a:pt x="174333" y="1776488"/>
                </a:lnTo>
                <a:lnTo>
                  <a:pt x="151372" y="1737864"/>
                </a:lnTo>
                <a:lnTo>
                  <a:pt x="129878" y="1698296"/>
                </a:lnTo>
                <a:lnTo>
                  <a:pt x="109889" y="1657824"/>
                </a:lnTo>
                <a:lnTo>
                  <a:pt x="91441" y="1616483"/>
                </a:lnTo>
                <a:lnTo>
                  <a:pt x="74572" y="1574312"/>
                </a:lnTo>
                <a:lnTo>
                  <a:pt x="59321" y="1531347"/>
                </a:lnTo>
                <a:lnTo>
                  <a:pt x="45723" y="1487627"/>
                </a:lnTo>
                <a:lnTo>
                  <a:pt x="33817" y="1443189"/>
                </a:lnTo>
                <a:lnTo>
                  <a:pt x="23640" y="1398070"/>
                </a:lnTo>
                <a:lnTo>
                  <a:pt x="15229" y="1352308"/>
                </a:lnTo>
                <a:lnTo>
                  <a:pt x="8622" y="1305939"/>
                </a:lnTo>
                <a:lnTo>
                  <a:pt x="3857" y="1259003"/>
                </a:lnTo>
                <a:lnTo>
                  <a:pt x="970" y="1211535"/>
                </a:lnTo>
                <a:lnTo>
                  <a:pt x="0" y="1163573"/>
                </a:lnTo>
                <a:lnTo>
                  <a:pt x="970" y="1115612"/>
                </a:lnTo>
                <a:lnTo>
                  <a:pt x="3857" y="1068144"/>
                </a:lnTo>
                <a:lnTo>
                  <a:pt x="8622" y="1021207"/>
                </a:lnTo>
                <a:lnTo>
                  <a:pt x="15229" y="974839"/>
                </a:lnTo>
                <a:lnTo>
                  <a:pt x="23640" y="929077"/>
                </a:lnTo>
                <a:lnTo>
                  <a:pt x="33817" y="883958"/>
                </a:lnTo>
                <a:lnTo>
                  <a:pt x="45723" y="839520"/>
                </a:lnTo>
                <a:lnTo>
                  <a:pt x="59321" y="795800"/>
                </a:lnTo>
                <a:lnTo>
                  <a:pt x="74572" y="752835"/>
                </a:lnTo>
                <a:lnTo>
                  <a:pt x="91441" y="710664"/>
                </a:lnTo>
                <a:lnTo>
                  <a:pt x="109889" y="669323"/>
                </a:lnTo>
                <a:lnTo>
                  <a:pt x="129878" y="628851"/>
                </a:lnTo>
                <a:lnTo>
                  <a:pt x="151372" y="589283"/>
                </a:lnTo>
                <a:lnTo>
                  <a:pt x="174333" y="550659"/>
                </a:lnTo>
                <a:lnTo>
                  <a:pt x="198723" y="513015"/>
                </a:lnTo>
                <a:lnTo>
                  <a:pt x="224506" y="476388"/>
                </a:lnTo>
                <a:lnTo>
                  <a:pt x="251643" y="440817"/>
                </a:lnTo>
                <a:lnTo>
                  <a:pt x="280097" y="406338"/>
                </a:lnTo>
                <a:lnTo>
                  <a:pt x="309831" y="372989"/>
                </a:lnTo>
                <a:lnTo>
                  <a:pt x="340808" y="340808"/>
                </a:lnTo>
                <a:lnTo>
                  <a:pt x="372989" y="309831"/>
                </a:lnTo>
                <a:lnTo>
                  <a:pt x="406338" y="280097"/>
                </a:lnTo>
                <a:lnTo>
                  <a:pt x="440817" y="251643"/>
                </a:lnTo>
                <a:lnTo>
                  <a:pt x="476388" y="224506"/>
                </a:lnTo>
                <a:lnTo>
                  <a:pt x="513015" y="198723"/>
                </a:lnTo>
                <a:lnTo>
                  <a:pt x="550659" y="174333"/>
                </a:lnTo>
                <a:lnTo>
                  <a:pt x="589283" y="151372"/>
                </a:lnTo>
                <a:lnTo>
                  <a:pt x="628851" y="129878"/>
                </a:lnTo>
                <a:lnTo>
                  <a:pt x="669323" y="109889"/>
                </a:lnTo>
                <a:lnTo>
                  <a:pt x="710664" y="91441"/>
                </a:lnTo>
                <a:lnTo>
                  <a:pt x="752835" y="74572"/>
                </a:lnTo>
                <a:lnTo>
                  <a:pt x="795800" y="59321"/>
                </a:lnTo>
                <a:lnTo>
                  <a:pt x="839520" y="45723"/>
                </a:lnTo>
                <a:lnTo>
                  <a:pt x="883958" y="33817"/>
                </a:lnTo>
                <a:lnTo>
                  <a:pt x="929077" y="23640"/>
                </a:lnTo>
                <a:lnTo>
                  <a:pt x="974839" y="15229"/>
                </a:lnTo>
                <a:lnTo>
                  <a:pt x="1021207" y="8622"/>
                </a:lnTo>
                <a:lnTo>
                  <a:pt x="1068144" y="3857"/>
                </a:lnTo>
                <a:lnTo>
                  <a:pt x="1115612" y="970"/>
                </a:lnTo>
                <a:lnTo>
                  <a:pt x="1163573" y="0"/>
                </a:lnTo>
                <a:lnTo>
                  <a:pt x="1211535" y="970"/>
                </a:lnTo>
                <a:lnTo>
                  <a:pt x="1259003" y="3857"/>
                </a:lnTo>
                <a:lnTo>
                  <a:pt x="1305939" y="8622"/>
                </a:lnTo>
                <a:lnTo>
                  <a:pt x="1352308" y="15229"/>
                </a:lnTo>
                <a:lnTo>
                  <a:pt x="1398070" y="23640"/>
                </a:lnTo>
                <a:lnTo>
                  <a:pt x="1443189" y="33817"/>
                </a:lnTo>
                <a:lnTo>
                  <a:pt x="1487627" y="45723"/>
                </a:lnTo>
                <a:lnTo>
                  <a:pt x="1531347" y="59321"/>
                </a:lnTo>
                <a:lnTo>
                  <a:pt x="1574312" y="74572"/>
                </a:lnTo>
                <a:lnTo>
                  <a:pt x="1616483" y="91441"/>
                </a:lnTo>
                <a:lnTo>
                  <a:pt x="1657824" y="109889"/>
                </a:lnTo>
                <a:lnTo>
                  <a:pt x="1698296" y="129878"/>
                </a:lnTo>
                <a:lnTo>
                  <a:pt x="1737864" y="151372"/>
                </a:lnTo>
                <a:lnTo>
                  <a:pt x="1776488" y="174333"/>
                </a:lnTo>
                <a:lnTo>
                  <a:pt x="1814132" y="198723"/>
                </a:lnTo>
                <a:lnTo>
                  <a:pt x="1850759" y="224506"/>
                </a:lnTo>
                <a:lnTo>
                  <a:pt x="1886330" y="251643"/>
                </a:lnTo>
                <a:lnTo>
                  <a:pt x="1920809" y="280097"/>
                </a:lnTo>
                <a:lnTo>
                  <a:pt x="1954158" y="309831"/>
                </a:lnTo>
                <a:lnTo>
                  <a:pt x="1986339" y="340808"/>
                </a:lnTo>
                <a:lnTo>
                  <a:pt x="2017316" y="372989"/>
                </a:lnTo>
                <a:lnTo>
                  <a:pt x="2047050" y="406338"/>
                </a:lnTo>
                <a:lnTo>
                  <a:pt x="2075504" y="440817"/>
                </a:lnTo>
                <a:lnTo>
                  <a:pt x="2102641" y="476388"/>
                </a:lnTo>
                <a:lnTo>
                  <a:pt x="2128424" y="513015"/>
                </a:lnTo>
                <a:lnTo>
                  <a:pt x="2152814" y="550659"/>
                </a:lnTo>
                <a:lnTo>
                  <a:pt x="2175775" y="589283"/>
                </a:lnTo>
                <a:lnTo>
                  <a:pt x="2197269" y="628851"/>
                </a:lnTo>
                <a:lnTo>
                  <a:pt x="2217258" y="669323"/>
                </a:lnTo>
                <a:lnTo>
                  <a:pt x="2235706" y="710664"/>
                </a:lnTo>
                <a:lnTo>
                  <a:pt x="2252575" y="752835"/>
                </a:lnTo>
                <a:lnTo>
                  <a:pt x="2267826" y="795800"/>
                </a:lnTo>
                <a:lnTo>
                  <a:pt x="2281424" y="839520"/>
                </a:lnTo>
                <a:lnTo>
                  <a:pt x="2293330" y="883958"/>
                </a:lnTo>
                <a:lnTo>
                  <a:pt x="2303507" y="929077"/>
                </a:lnTo>
                <a:lnTo>
                  <a:pt x="2311918" y="974839"/>
                </a:lnTo>
                <a:lnTo>
                  <a:pt x="2318525" y="1021207"/>
                </a:lnTo>
                <a:lnTo>
                  <a:pt x="2323290" y="1068144"/>
                </a:lnTo>
                <a:lnTo>
                  <a:pt x="2326177" y="1115612"/>
                </a:lnTo>
                <a:lnTo>
                  <a:pt x="2327147" y="1163573"/>
                </a:lnTo>
                <a:lnTo>
                  <a:pt x="2326177" y="1211535"/>
                </a:lnTo>
                <a:lnTo>
                  <a:pt x="2323290" y="1259003"/>
                </a:lnTo>
                <a:lnTo>
                  <a:pt x="2318525" y="1305939"/>
                </a:lnTo>
                <a:lnTo>
                  <a:pt x="2311918" y="1352308"/>
                </a:lnTo>
                <a:lnTo>
                  <a:pt x="2303507" y="1398070"/>
                </a:lnTo>
                <a:lnTo>
                  <a:pt x="2293330" y="1443189"/>
                </a:lnTo>
                <a:lnTo>
                  <a:pt x="2281424" y="1487627"/>
                </a:lnTo>
                <a:lnTo>
                  <a:pt x="2267826" y="1531347"/>
                </a:lnTo>
                <a:lnTo>
                  <a:pt x="2252575" y="1574312"/>
                </a:lnTo>
                <a:lnTo>
                  <a:pt x="2235706" y="1616483"/>
                </a:lnTo>
                <a:lnTo>
                  <a:pt x="2217258" y="1657824"/>
                </a:lnTo>
                <a:lnTo>
                  <a:pt x="2197269" y="1698296"/>
                </a:lnTo>
                <a:lnTo>
                  <a:pt x="2175775" y="1737864"/>
                </a:lnTo>
                <a:lnTo>
                  <a:pt x="2152814" y="1776488"/>
                </a:lnTo>
                <a:lnTo>
                  <a:pt x="2128424" y="1814132"/>
                </a:lnTo>
                <a:lnTo>
                  <a:pt x="2102641" y="1850759"/>
                </a:lnTo>
                <a:lnTo>
                  <a:pt x="2075504" y="1886330"/>
                </a:lnTo>
                <a:lnTo>
                  <a:pt x="2047050" y="1920809"/>
                </a:lnTo>
                <a:lnTo>
                  <a:pt x="2017316" y="1954158"/>
                </a:lnTo>
                <a:lnTo>
                  <a:pt x="1986339" y="1986339"/>
                </a:lnTo>
                <a:lnTo>
                  <a:pt x="1954158" y="2017316"/>
                </a:lnTo>
                <a:lnTo>
                  <a:pt x="1920809" y="2047050"/>
                </a:lnTo>
                <a:lnTo>
                  <a:pt x="1886330" y="2075504"/>
                </a:lnTo>
                <a:lnTo>
                  <a:pt x="1850759" y="2102641"/>
                </a:lnTo>
                <a:lnTo>
                  <a:pt x="1814132" y="2128424"/>
                </a:lnTo>
                <a:lnTo>
                  <a:pt x="1776488" y="2152814"/>
                </a:lnTo>
                <a:lnTo>
                  <a:pt x="1737864" y="2175775"/>
                </a:lnTo>
                <a:lnTo>
                  <a:pt x="1698296" y="2197269"/>
                </a:lnTo>
                <a:lnTo>
                  <a:pt x="1657824" y="2217258"/>
                </a:lnTo>
                <a:lnTo>
                  <a:pt x="1616483" y="2235706"/>
                </a:lnTo>
                <a:lnTo>
                  <a:pt x="1574312" y="2252575"/>
                </a:lnTo>
                <a:lnTo>
                  <a:pt x="1531347" y="2267826"/>
                </a:lnTo>
                <a:lnTo>
                  <a:pt x="1487627" y="2281424"/>
                </a:lnTo>
                <a:lnTo>
                  <a:pt x="1443189" y="2293330"/>
                </a:lnTo>
                <a:lnTo>
                  <a:pt x="1398070" y="2303507"/>
                </a:lnTo>
                <a:lnTo>
                  <a:pt x="1352308" y="2311918"/>
                </a:lnTo>
                <a:lnTo>
                  <a:pt x="1305939" y="2318525"/>
                </a:lnTo>
                <a:lnTo>
                  <a:pt x="1259003" y="2323290"/>
                </a:lnTo>
                <a:lnTo>
                  <a:pt x="1211535" y="2326177"/>
                </a:lnTo>
                <a:lnTo>
                  <a:pt x="1163573" y="2327147"/>
                </a:lnTo>
                <a:close/>
              </a:path>
            </a:pathLst>
          </a:custGeom>
          <a:solidFill>
            <a:srgbClr val="E9E9E9"/>
          </a:solidFill>
        </p:spPr>
        <p:txBody>
          <a:bodyPr wrap="square" lIns="0" tIns="0" rIns="0" bIns="0" rtlCol="0"/>
          <a:lstStyle/>
          <a:p>
            <a:endParaRPr/>
          </a:p>
        </p:txBody>
      </p:sp>
      <p:sp>
        <p:nvSpPr>
          <p:cNvPr id="16" name="object 16"/>
          <p:cNvSpPr txBox="1"/>
          <p:nvPr/>
        </p:nvSpPr>
        <p:spPr>
          <a:xfrm>
            <a:off x="16343828" y="3961297"/>
            <a:ext cx="1400175" cy="1231265"/>
          </a:xfrm>
          <a:prstGeom prst="rect">
            <a:avLst/>
          </a:prstGeom>
        </p:spPr>
        <p:txBody>
          <a:bodyPr vert="horz" wrap="square" lIns="0" tIns="13970" rIns="0" bIns="0" rtlCol="0">
            <a:spAutoFit/>
          </a:bodyPr>
          <a:lstStyle/>
          <a:p>
            <a:pPr marL="12700">
              <a:lnSpc>
                <a:spcPct val="100000"/>
              </a:lnSpc>
              <a:spcBef>
                <a:spcPts val="110"/>
              </a:spcBef>
            </a:pPr>
            <a:r>
              <a:rPr sz="7900" b="1" spc="735" dirty="0">
                <a:solidFill>
                  <a:srgbClr val="004AAC"/>
                </a:solidFill>
                <a:latin typeface="Trebuchet MS"/>
                <a:cs typeface="Trebuchet MS"/>
              </a:rPr>
              <a:t>05</a:t>
            </a:r>
            <a:endParaRPr sz="7900">
              <a:latin typeface="Trebuchet MS"/>
              <a:cs typeface="Trebuchet MS"/>
            </a:endParaRPr>
          </a:p>
        </p:txBody>
      </p:sp>
      <p:pic>
        <p:nvPicPr>
          <p:cNvPr id="17" name="object 17"/>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2173605" cy="1459865"/>
          </a:xfrm>
          <a:custGeom>
            <a:avLst/>
            <a:gdLst/>
            <a:ahLst/>
            <a:cxnLst/>
            <a:rect l="l" t="t" r="r" b="b"/>
            <a:pathLst>
              <a:path w="2173605" h="1459865">
                <a:moveTo>
                  <a:pt x="0" y="1459768"/>
                </a:moveTo>
                <a:lnTo>
                  <a:pt x="48459" y="1459278"/>
                </a:lnTo>
                <a:lnTo>
                  <a:pt x="96701" y="1457811"/>
                </a:lnTo>
                <a:lnTo>
                  <a:pt x="144693" y="1455379"/>
                </a:lnTo>
                <a:lnTo>
                  <a:pt x="192427" y="1451990"/>
                </a:lnTo>
                <a:lnTo>
                  <a:pt x="239894" y="1447654"/>
                </a:lnTo>
                <a:lnTo>
                  <a:pt x="245128" y="1447069"/>
                </a:lnTo>
              </a:path>
              <a:path w="2173605" h="1459865">
                <a:moveTo>
                  <a:pt x="245128" y="1447069"/>
                </a:moveTo>
                <a:lnTo>
                  <a:pt x="287083" y="1442380"/>
                </a:lnTo>
                <a:lnTo>
                  <a:pt x="333985" y="1436178"/>
                </a:lnTo>
                <a:lnTo>
                  <a:pt x="380592" y="1429057"/>
                </a:lnTo>
                <a:lnTo>
                  <a:pt x="423189" y="1421669"/>
                </a:lnTo>
              </a:path>
              <a:path w="2173605" h="1459865">
                <a:moveTo>
                  <a:pt x="423189" y="1421669"/>
                </a:moveTo>
                <a:lnTo>
                  <a:pt x="472879" y="1412096"/>
                </a:lnTo>
                <a:lnTo>
                  <a:pt x="518540" y="1402275"/>
                </a:lnTo>
                <a:lnTo>
                  <a:pt x="563868" y="1391573"/>
                </a:lnTo>
                <a:lnTo>
                  <a:pt x="608852" y="1379999"/>
                </a:lnTo>
                <a:lnTo>
                  <a:pt x="653484" y="1367564"/>
                </a:lnTo>
                <a:lnTo>
                  <a:pt x="697754" y="1354275"/>
                </a:lnTo>
                <a:lnTo>
                  <a:pt x="741652" y="1340143"/>
                </a:lnTo>
                <a:lnTo>
                  <a:pt x="785169" y="1325177"/>
                </a:lnTo>
                <a:lnTo>
                  <a:pt x="828296" y="1309386"/>
                </a:lnTo>
                <a:lnTo>
                  <a:pt x="871022" y="1292781"/>
                </a:lnTo>
                <a:lnTo>
                  <a:pt x="913340" y="1275369"/>
                </a:lnTo>
                <a:lnTo>
                  <a:pt x="955238" y="1257162"/>
                </a:lnTo>
                <a:lnTo>
                  <a:pt x="996709" y="1238168"/>
                </a:lnTo>
                <a:lnTo>
                  <a:pt x="1037774" y="1218449"/>
                </a:lnTo>
                <a:lnTo>
                  <a:pt x="1078327" y="1197857"/>
                </a:lnTo>
                <a:lnTo>
                  <a:pt x="1118457" y="1176560"/>
                </a:lnTo>
                <a:lnTo>
                  <a:pt x="1158120" y="1154513"/>
                </a:lnTo>
                <a:lnTo>
                  <a:pt x="1197308" y="1131726"/>
                </a:lnTo>
                <a:lnTo>
                  <a:pt x="1236011" y="1108210"/>
                </a:lnTo>
                <a:lnTo>
                  <a:pt x="1274220" y="1083973"/>
                </a:lnTo>
                <a:lnTo>
                  <a:pt x="1311925" y="1059024"/>
                </a:lnTo>
                <a:lnTo>
                  <a:pt x="1349117" y="1033374"/>
                </a:lnTo>
                <a:lnTo>
                  <a:pt x="1385787" y="1007032"/>
                </a:lnTo>
                <a:lnTo>
                  <a:pt x="1421925" y="980006"/>
                </a:lnTo>
                <a:lnTo>
                  <a:pt x="1457521" y="952307"/>
                </a:lnTo>
                <a:lnTo>
                  <a:pt x="1492566" y="923944"/>
                </a:lnTo>
                <a:lnTo>
                  <a:pt x="1527051" y="894926"/>
                </a:lnTo>
                <a:lnTo>
                  <a:pt x="1560967" y="865263"/>
                </a:lnTo>
                <a:lnTo>
                  <a:pt x="1594303" y="834964"/>
                </a:lnTo>
                <a:lnTo>
                  <a:pt x="1627050" y="804039"/>
                </a:lnTo>
                <a:lnTo>
                  <a:pt x="1659200" y="772497"/>
                </a:lnTo>
                <a:lnTo>
                  <a:pt x="1690742" y="740347"/>
                </a:lnTo>
                <a:lnTo>
                  <a:pt x="1721667" y="707600"/>
                </a:lnTo>
                <a:lnTo>
                  <a:pt x="1751966" y="674264"/>
                </a:lnTo>
                <a:lnTo>
                  <a:pt x="1781629" y="640348"/>
                </a:lnTo>
                <a:lnTo>
                  <a:pt x="1810647" y="605863"/>
                </a:lnTo>
                <a:lnTo>
                  <a:pt x="1839010" y="570818"/>
                </a:lnTo>
                <a:lnTo>
                  <a:pt x="1866709" y="535222"/>
                </a:lnTo>
                <a:lnTo>
                  <a:pt x="1893735" y="499084"/>
                </a:lnTo>
                <a:lnTo>
                  <a:pt x="1920077" y="462414"/>
                </a:lnTo>
                <a:lnTo>
                  <a:pt x="1945728" y="425222"/>
                </a:lnTo>
                <a:lnTo>
                  <a:pt x="1970676" y="387517"/>
                </a:lnTo>
                <a:lnTo>
                  <a:pt x="1994913" y="349308"/>
                </a:lnTo>
                <a:lnTo>
                  <a:pt x="2018430" y="310605"/>
                </a:lnTo>
                <a:lnTo>
                  <a:pt x="2041216" y="271417"/>
                </a:lnTo>
                <a:lnTo>
                  <a:pt x="2063263" y="231754"/>
                </a:lnTo>
                <a:lnTo>
                  <a:pt x="2084560" y="191624"/>
                </a:lnTo>
                <a:lnTo>
                  <a:pt x="2105100" y="151039"/>
                </a:lnTo>
                <a:lnTo>
                  <a:pt x="2124871" y="110006"/>
                </a:lnTo>
                <a:lnTo>
                  <a:pt x="2143865" y="68535"/>
                </a:lnTo>
                <a:lnTo>
                  <a:pt x="2162073" y="26637"/>
                </a:lnTo>
                <a:lnTo>
                  <a:pt x="2173032" y="0"/>
                </a:lnTo>
              </a:path>
            </a:pathLst>
          </a:custGeom>
          <a:ln w="1905000">
            <a:solidFill>
              <a:srgbClr val="004AAC"/>
            </a:solidFill>
          </a:ln>
        </p:spPr>
        <p:txBody>
          <a:bodyPr wrap="square" lIns="0" tIns="0" rIns="0" bIns="0" rtlCol="0"/>
          <a:lstStyle/>
          <a:p>
            <a:endParaRPr/>
          </a:p>
        </p:txBody>
      </p:sp>
      <p:grpSp>
        <p:nvGrpSpPr>
          <p:cNvPr id="3" name="object 3"/>
          <p:cNvGrpSpPr/>
          <p:nvPr/>
        </p:nvGrpSpPr>
        <p:grpSpPr>
          <a:xfrm>
            <a:off x="12017715" y="1391177"/>
            <a:ext cx="5998845" cy="8896350"/>
            <a:chOff x="12017715" y="1391177"/>
            <a:chExt cx="5998845" cy="8896350"/>
          </a:xfrm>
        </p:grpSpPr>
        <p:sp>
          <p:nvSpPr>
            <p:cNvPr id="4" name="object 4"/>
            <p:cNvSpPr/>
            <p:nvPr/>
          </p:nvSpPr>
          <p:spPr>
            <a:xfrm>
              <a:off x="12017715" y="1391177"/>
              <a:ext cx="5998845" cy="8896350"/>
            </a:xfrm>
            <a:custGeom>
              <a:avLst/>
              <a:gdLst/>
              <a:ahLst/>
              <a:cxnLst/>
              <a:rect l="l" t="t" r="r" b="b"/>
              <a:pathLst>
                <a:path w="5998844" h="8896350">
                  <a:moveTo>
                    <a:pt x="5998814" y="8895821"/>
                  </a:moveTo>
                  <a:lnTo>
                    <a:pt x="0" y="8895821"/>
                  </a:lnTo>
                  <a:lnTo>
                    <a:pt x="0" y="3190697"/>
                  </a:lnTo>
                  <a:lnTo>
                    <a:pt x="986" y="3142490"/>
                  </a:lnTo>
                  <a:lnTo>
                    <a:pt x="2729" y="3089826"/>
                  </a:lnTo>
                  <a:lnTo>
                    <a:pt x="5223" y="3037404"/>
                  </a:lnTo>
                  <a:lnTo>
                    <a:pt x="8461" y="2985231"/>
                  </a:lnTo>
                  <a:lnTo>
                    <a:pt x="12438" y="2933313"/>
                  </a:lnTo>
                  <a:lnTo>
                    <a:pt x="17149" y="2881654"/>
                  </a:lnTo>
                  <a:lnTo>
                    <a:pt x="22587" y="2830261"/>
                  </a:lnTo>
                  <a:lnTo>
                    <a:pt x="28747" y="2779140"/>
                  </a:lnTo>
                  <a:lnTo>
                    <a:pt x="35623" y="2728295"/>
                  </a:lnTo>
                  <a:lnTo>
                    <a:pt x="43211" y="2677734"/>
                  </a:lnTo>
                  <a:lnTo>
                    <a:pt x="51605" y="2626892"/>
                  </a:lnTo>
                  <a:lnTo>
                    <a:pt x="60544" y="2577225"/>
                  </a:lnTo>
                  <a:lnTo>
                    <a:pt x="70170" y="2527846"/>
                  </a:lnTo>
                  <a:lnTo>
                    <a:pt x="80551" y="2478433"/>
                  </a:lnTo>
                  <a:lnTo>
                    <a:pt x="91606" y="2429372"/>
                  </a:lnTo>
                  <a:lnTo>
                    <a:pt x="103337" y="2380628"/>
                  </a:lnTo>
                  <a:lnTo>
                    <a:pt x="115739" y="2332208"/>
                  </a:lnTo>
                  <a:lnTo>
                    <a:pt x="128805" y="2284116"/>
                  </a:lnTo>
                  <a:lnTo>
                    <a:pt x="142532" y="2236358"/>
                  </a:lnTo>
                  <a:lnTo>
                    <a:pt x="156912" y="2188941"/>
                  </a:lnTo>
                  <a:lnTo>
                    <a:pt x="171940" y="2141870"/>
                  </a:lnTo>
                  <a:lnTo>
                    <a:pt x="187610" y="2095150"/>
                  </a:lnTo>
                  <a:lnTo>
                    <a:pt x="203917" y="2048788"/>
                  </a:lnTo>
                  <a:lnTo>
                    <a:pt x="220855" y="2002789"/>
                  </a:lnTo>
                  <a:lnTo>
                    <a:pt x="238418" y="1957158"/>
                  </a:lnTo>
                  <a:lnTo>
                    <a:pt x="256600" y="1911902"/>
                  </a:lnTo>
                  <a:lnTo>
                    <a:pt x="275396" y="1867026"/>
                  </a:lnTo>
                  <a:lnTo>
                    <a:pt x="294801" y="1822537"/>
                  </a:lnTo>
                  <a:lnTo>
                    <a:pt x="314808" y="1778439"/>
                  </a:lnTo>
                  <a:lnTo>
                    <a:pt x="335412" y="1734738"/>
                  </a:lnTo>
                  <a:lnTo>
                    <a:pt x="356606" y="1691441"/>
                  </a:lnTo>
                  <a:lnTo>
                    <a:pt x="378387" y="1648552"/>
                  </a:lnTo>
                  <a:lnTo>
                    <a:pt x="400747" y="1606079"/>
                  </a:lnTo>
                  <a:lnTo>
                    <a:pt x="423681" y="1564025"/>
                  </a:lnTo>
                  <a:lnTo>
                    <a:pt x="447183" y="1522398"/>
                  </a:lnTo>
                  <a:lnTo>
                    <a:pt x="471248" y="1481202"/>
                  </a:lnTo>
                  <a:lnTo>
                    <a:pt x="495869" y="1440444"/>
                  </a:lnTo>
                  <a:lnTo>
                    <a:pt x="521042" y="1400129"/>
                  </a:lnTo>
                  <a:lnTo>
                    <a:pt x="546761" y="1360263"/>
                  </a:lnTo>
                  <a:lnTo>
                    <a:pt x="573019" y="1320852"/>
                  </a:lnTo>
                  <a:lnTo>
                    <a:pt x="599812" y="1281901"/>
                  </a:lnTo>
                  <a:lnTo>
                    <a:pt x="627133" y="1243416"/>
                  </a:lnTo>
                  <a:lnTo>
                    <a:pt x="654977" y="1205403"/>
                  </a:lnTo>
                  <a:lnTo>
                    <a:pt x="683338" y="1167868"/>
                  </a:lnTo>
                  <a:lnTo>
                    <a:pt x="712210" y="1130816"/>
                  </a:lnTo>
                  <a:lnTo>
                    <a:pt x="741588" y="1094254"/>
                  </a:lnTo>
                  <a:lnTo>
                    <a:pt x="771466" y="1058186"/>
                  </a:lnTo>
                  <a:lnTo>
                    <a:pt x="801839" y="1022618"/>
                  </a:lnTo>
                  <a:lnTo>
                    <a:pt x="832700" y="987557"/>
                  </a:lnTo>
                  <a:lnTo>
                    <a:pt x="864044" y="953007"/>
                  </a:lnTo>
                  <a:lnTo>
                    <a:pt x="895865" y="918976"/>
                  </a:lnTo>
                  <a:lnTo>
                    <a:pt x="928158" y="885468"/>
                  </a:lnTo>
                  <a:lnTo>
                    <a:pt x="960917" y="852488"/>
                  </a:lnTo>
                  <a:lnTo>
                    <a:pt x="994135" y="820044"/>
                  </a:lnTo>
                  <a:lnTo>
                    <a:pt x="1027809" y="788141"/>
                  </a:lnTo>
                  <a:lnTo>
                    <a:pt x="1061931" y="756783"/>
                  </a:lnTo>
                  <a:lnTo>
                    <a:pt x="1096496" y="725978"/>
                  </a:lnTo>
                  <a:lnTo>
                    <a:pt x="1131499" y="695730"/>
                  </a:lnTo>
                  <a:lnTo>
                    <a:pt x="1166933" y="666046"/>
                  </a:lnTo>
                  <a:lnTo>
                    <a:pt x="1202794" y="636931"/>
                  </a:lnTo>
                  <a:lnTo>
                    <a:pt x="1239075" y="608392"/>
                  </a:lnTo>
                  <a:lnTo>
                    <a:pt x="1275770" y="580432"/>
                  </a:lnTo>
                  <a:lnTo>
                    <a:pt x="1312874" y="553060"/>
                  </a:lnTo>
                  <a:lnTo>
                    <a:pt x="1350382" y="526279"/>
                  </a:lnTo>
                  <a:lnTo>
                    <a:pt x="1388287" y="500096"/>
                  </a:lnTo>
                  <a:lnTo>
                    <a:pt x="1426585" y="474517"/>
                  </a:lnTo>
                  <a:lnTo>
                    <a:pt x="1465268" y="449547"/>
                  </a:lnTo>
                  <a:lnTo>
                    <a:pt x="1504332" y="425192"/>
                  </a:lnTo>
                  <a:lnTo>
                    <a:pt x="1543770" y="401458"/>
                  </a:lnTo>
                  <a:lnTo>
                    <a:pt x="1583578" y="378350"/>
                  </a:lnTo>
                  <a:lnTo>
                    <a:pt x="1623750" y="355875"/>
                  </a:lnTo>
                  <a:lnTo>
                    <a:pt x="1664279" y="334037"/>
                  </a:lnTo>
                  <a:lnTo>
                    <a:pt x="1705160" y="312843"/>
                  </a:lnTo>
                  <a:lnTo>
                    <a:pt x="1746387" y="292299"/>
                  </a:lnTo>
                  <a:lnTo>
                    <a:pt x="1787955" y="272409"/>
                  </a:lnTo>
                  <a:lnTo>
                    <a:pt x="1829858" y="253181"/>
                  </a:lnTo>
                  <a:lnTo>
                    <a:pt x="1872090" y="234619"/>
                  </a:lnTo>
                  <a:lnTo>
                    <a:pt x="1914646" y="216729"/>
                  </a:lnTo>
                  <a:lnTo>
                    <a:pt x="1957520" y="199517"/>
                  </a:lnTo>
                  <a:lnTo>
                    <a:pt x="2000706" y="182989"/>
                  </a:lnTo>
                  <a:lnTo>
                    <a:pt x="2047011" y="166706"/>
                  </a:lnTo>
                  <a:lnTo>
                    <a:pt x="2093939" y="151018"/>
                  </a:lnTo>
                  <a:lnTo>
                    <a:pt x="2141451" y="135951"/>
                  </a:lnTo>
                  <a:lnTo>
                    <a:pt x="2189508" y="121532"/>
                  </a:lnTo>
                  <a:lnTo>
                    <a:pt x="2238073" y="107787"/>
                  </a:lnTo>
                  <a:lnTo>
                    <a:pt x="2287105" y="94740"/>
                  </a:lnTo>
                  <a:lnTo>
                    <a:pt x="2336566" y="82418"/>
                  </a:lnTo>
                  <a:lnTo>
                    <a:pt x="2386419" y="70848"/>
                  </a:lnTo>
                  <a:lnTo>
                    <a:pt x="2436623" y="60054"/>
                  </a:lnTo>
                  <a:lnTo>
                    <a:pt x="2487140" y="50063"/>
                  </a:lnTo>
                  <a:lnTo>
                    <a:pt x="2537932" y="40900"/>
                  </a:lnTo>
                  <a:lnTo>
                    <a:pt x="2588960" y="32592"/>
                  </a:lnTo>
                  <a:lnTo>
                    <a:pt x="2640185" y="25165"/>
                  </a:lnTo>
                  <a:lnTo>
                    <a:pt x="2691569" y="18644"/>
                  </a:lnTo>
                  <a:lnTo>
                    <a:pt x="2743072" y="13055"/>
                  </a:lnTo>
                  <a:lnTo>
                    <a:pt x="2794656" y="8424"/>
                  </a:lnTo>
                  <a:lnTo>
                    <a:pt x="2846283" y="4777"/>
                  </a:lnTo>
                  <a:lnTo>
                    <a:pt x="2897913" y="2140"/>
                  </a:lnTo>
                  <a:lnTo>
                    <a:pt x="2949508" y="539"/>
                  </a:lnTo>
                  <a:lnTo>
                    <a:pt x="3001029" y="0"/>
                  </a:lnTo>
                  <a:lnTo>
                    <a:pt x="3060717" y="539"/>
                  </a:lnTo>
                  <a:lnTo>
                    <a:pt x="3055179" y="539"/>
                  </a:lnTo>
                  <a:lnTo>
                    <a:pt x="3103580" y="1850"/>
                  </a:lnTo>
                  <a:lnTo>
                    <a:pt x="3154540" y="4148"/>
                  </a:lnTo>
                  <a:lnTo>
                    <a:pt x="3205276" y="7346"/>
                  </a:lnTo>
                  <a:lnTo>
                    <a:pt x="3255778" y="11436"/>
                  </a:lnTo>
                  <a:lnTo>
                    <a:pt x="3306038" y="16406"/>
                  </a:lnTo>
                  <a:lnTo>
                    <a:pt x="3356045" y="22246"/>
                  </a:lnTo>
                  <a:lnTo>
                    <a:pt x="3405790" y="28946"/>
                  </a:lnTo>
                  <a:lnTo>
                    <a:pt x="3455262" y="36495"/>
                  </a:lnTo>
                  <a:lnTo>
                    <a:pt x="3504452" y="44883"/>
                  </a:lnTo>
                  <a:lnTo>
                    <a:pt x="3553351" y="54099"/>
                  </a:lnTo>
                  <a:lnTo>
                    <a:pt x="3601948" y="64134"/>
                  </a:lnTo>
                  <a:lnTo>
                    <a:pt x="3650234" y="74977"/>
                  </a:lnTo>
                  <a:lnTo>
                    <a:pt x="3698199" y="86618"/>
                  </a:lnTo>
                  <a:lnTo>
                    <a:pt x="3745834" y="99045"/>
                  </a:lnTo>
                  <a:lnTo>
                    <a:pt x="3793128" y="112250"/>
                  </a:lnTo>
                  <a:lnTo>
                    <a:pt x="3840072" y="126221"/>
                  </a:lnTo>
                  <a:lnTo>
                    <a:pt x="3886656" y="140948"/>
                  </a:lnTo>
                  <a:lnTo>
                    <a:pt x="3932870" y="156421"/>
                  </a:lnTo>
                  <a:lnTo>
                    <a:pt x="3978706" y="172629"/>
                  </a:lnTo>
                  <a:lnTo>
                    <a:pt x="3985198" y="176085"/>
                  </a:lnTo>
                  <a:lnTo>
                    <a:pt x="3991660" y="176085"/>
                  </a:lnTo>
                  <a:lnTo>
                    <a:pt x="3998121" y="179536"/>
                  </a:lnTo>
                  <a:lnTo>
                    <a:pt x="4040834" y="196447"/>
                  </a:lnTo>
                  <a:lnTo>
                    <a:pt x="4083258" y="214033"/>
                  </a:lnTo>
                  <a:lnTo>
                    <a:pt x="4125387" y="232287"/>
                  </a:lnTo>
                  <a:lnTo>
                    <a:pt x="4167216" y="251203"/>
                  </a:lnTo>
                  <a:lnTo>
                    <a:pt x="4208738" y="270776"/>
                  </a:lnTo>
                  <a:lnTo>
                    <a:pt x="4249947" y="291000"/>
                  </a:lnTo>
                  <a:lnTo>
                    <a:pt x="4290837" y="311869"/>
                  </a:lnTo>
                  <a:lnTo>
                    <a:pt x="4331401" y="333378"/>
                  </a:lnTo>
                  <a:lnTo>
                    <a:pt x="4371635" y="355521"/>
                  </a:lnTo>
                  <a:lnTo>
                    <a:pt x="4411628" y="378350"/>
                  </a:lnTo>
                  <a:lnTo>
                    <a:pt x="4451082" y="401685"/>
                  </a:lnTo>
                  <a:lnTo>
                    <a:pt x="4490284" y="425695"/>
                  </a:lnTo>
                  <a:lnTo>
                    <a:pt x="4529130" y="450316"/>
                  </a:lnTo>
                  <a:lnTo>
                    <a:pt x="4567614" y="475542"/>
                  </a:lnTo>
                  <a:lnTo>
                    <a:pt x="4605730" y="501367"/>
                  </a:lnTo>
                  <a:lnTo>
                    <a:pt x="4643471" y="527786"/>
                  </a:lnTo>
                  <a:lnTo>
                    <a:pt x="4680832" y="554792"/>
                  </a:lnTo>
                  <a:lnTo>
                    <a:pt x="4717806" y="582381"/>
                  </a:lnTo>
                  <a:lnTo>
                    <a:pt x="4754387" y="610546"/>
                  </a:lnTo>
                  <a:lnTo>
                    <a:pt x="4790569" y="639282"/>
                  </a:lnTo>
                  <a:lnTo>
                    <a:pt x="4826346" y="668583"/>
                  </a:lnTo>
                  <a:lnTo>
                    <a:pt x="4861711" y="698444"/>
                  </a:lnTo>
                  <a:lnTo>
                    <a:pt x="4896660" y="728857"/>
                  </a:lnTo>
                  <a:lnTo>
                    <a:pt x="4931184" y="759818"/>
                  </a:lnTo>
                  <a:lnTo>
                    <a:pt x="4965279" y="791322"/>
                  </a:lnTo>
                  <a:lnTo>
                    <a:pt x="4998938" y="823361"/>
                  </a:lnTo>
                  <a:lnTo>
                    <a:pt x="5032155" y="855931"/>
                  </a:lnTo>
                  <a:lnTo>
                    <a:pt x="5064923" y="889026"/>
                  </a:lnTo>
                  <a:lnTo>
                    <a:pt x="5097237" y="922640"/>
                  </a:lnTo>
                  <a:lnTo>
                    <a:pt x="5129091" y="956767"/>
                  </a:lnTo>
                  <a:lnTo>
                    <a:pt x="5160478" y="991402"/>
                  </a:lnTo>
                  <a:lnTo>
                    <a:pt x="5191393" y="1026538"/>
                  </a:lnTo>
                  <a:lnTo>
                    <a:pt x="5221828" y="1062170"/>
                  </a:lnTo>
                  <a:lnTo>
                    <a:pt x="5251779" y="1098293"/>
                  </a:lnTo>
                  <a:lnTo>
                    <a:pt x="5281238" y="1134901"/>
                  </a:lnTo>
                  <a:lnTo>
                    <a:pt x="5310200" y="1171987"/>
                  </a:lnTo>
                  <a:lnTo>
                    <a:pt x="5338658" y="1209546"/>
                  </a:lnTo>
                  <a:lnTo>
                    <a:pt x="5366607" y="1247573"/>
                  </a:lnTo>
                  <a:lnTo>
                    <a:pt x="5394040" y="1286061"/>
                  </a:lnTo>
                  <a:lnTo>
                    <a:pt x="5420951" y="1325005"/>
                  </a:lnTo>
                  <a:lnTo>
                    <a:pt x="5447333" y="1364400"/>
                  </a:lnTo>
                  <a:lnTo>
                    <a:pt x="5473182" y="1404238"/>
                  </a:lnTo>
                  <a:lnTo>
                    <a:pt x="5498490" y="1444516"/>
                  </a:lnTo>
                  <a:lnTo>
                    <a:pt x="5523252" y="1485226"/>
                  </a:lnTo>
                  <a:lnTo>
                    <a:pt x="5547461" y="1526364"/>
                  </a:lnTo>
                  <a:lnTo>
                    <a:pt x="5571111" y="1567922"/>
                  </a:lnTo>
                  <a:lnTo>
                    <a:pt x="5594196" y="1609897"/>
                  </a:lnTo>
                  <a:lnTo>
                    <a:pt x="5616710" y="1652282"/>
                  </a:lnTo>
                  <a:lnTo>
                    <a:pt x="5638647" y="1695070"/>
                  </a:lnTo>
                  <a:lnTo>
                    <a:pt x="5660000" y="1738258"/>
                  </a:lnTo>
                  <a:lnTo>
                    <a:pt x="5680764" y="1781838"/>
                  </a:lnTo>
                  <a:lnTo>
                    <a:pt x="5700932" y="1825805"/>
                  </a:lnTo>
                  <a:lnTo>
                    <a:pt x="5720499" y="1870153"/>
                  </a:lnTo>
                  <a:lnTo>
                    <a:pt x="5739457" y="1914877"/>
                  </a:lnTo>
                  <a:lnTo>
                    <a:pt x="5757801" y="1959970"/>
                  </a:lnTo>
                  <a:lnTo>
                    <a:pt x="5775525" y="2005428"/>
                  </a:lnTo>
                  <a:lnTo>
                    <a:pt x="5792622" y="2051244"/>
                  </a:lnTo>
                  <a:lnTo>
                    <a:pt x="5809087" y="2097412"/>
                  </a:lnTo>
                  <a:lnTo>
                    <a:pt x="5824913" y="2143928"/>
                  </a:lnTo>
                  <a:lnTo>
                    <a:pt x="5840094" y="2190784"/>
                  </a:lnTo>
                  <a:lnTo>
                    <a:pt x="5854625" y="2237976"/>
                  </a:lnTo>
                  <a:lnTo>
                    <a:pt x="5868498" y="2285497"/>
                  </a:lnTo>
                  <a:lnTo>
                    <a:pt x="5881707" y="2333342"/>
                  </a:lnTo>
                  <a:lnTo>
                    <a:pt x="5894247" y="2381505"/>
                  </a:lnTo>
                  <a:lnTo>
                    <a:pt x="5906112" y="2429981"/>
                  </a:lnTo>
                  <a:lnTo>
                    <a:pt x="5917295" y="2478763"/>
                  </a:lnTo>
                  <a:lnTo>
                    <a:pt x="5927790" y="2527846"/>
                  </a:lnTo>
                  <a:lnTo>
                    <a:pt x="5937638" y="2577483"/>
                  </a:lnTo>
                  <a:lnTo>
                    <a:pt x="5946787" y="2627462"/>
                  </a:lnTo>
                  <a:lnTo>
                    <a:pt x="5955086" y="2676844"/>
                  </a:lnTo>
                  <a:lnTo>
                    <a:pt x="5962768" y="2727073"/>
                  </a:lnTo>
                  <a:lnTo>
                    <a:pt x="5969731" y="2777575"/>
                  </a:lnTo>
                  <a:lnTo>
                    <a:pt x="5975969" y="2828343"/>
                  </a:lnTo>
                  <a:lnTo>
                    <a:pt x="5981477" y="2879371"/>
                  </a:lnTo>
                  <a:lnTo>
                    <a:pt x="5986247" y="2930655"/>
                  </a:lnTo>
                  <a:lnTo>
                    <a:pt x="5990275" y="2982188"/>
                  </a:lnTo>
                  <a:lnTo>
                    <a:pt x="5993553" y="3033965"/>
                  </a:lnTo>
                  <a:lnTo>
                    <a:pt x="5996075" y="3085979"/>
                  </a:lnTo>
                  <a:lnTo>
                    <a:pt x="5997916" y="3142490"/>
                  </a:lnTo>
                  <a:lnTo>
                    <a:pt x="5998814" y="3190697"/>
                  </a:lnTo>
                  <a:lnTo>
                    <a:pt x="5998814" y="8895821"/>
                  </a:lnTo>
                  <a:close/>
                </a:path>
              </a:pathLst>
            </a:custGeom>
            <a:solidFill>
              <a:srgbClr val="004AAC"/>
            </a:solidFill>
          </p:spPr>
          <p:txBody>
            <a:bodyPr wrap="square" lIns="0" tIns="0" rIns="0" bIns="0" rtlCol="0"/>
            <a:lstStyle/>
            <a:p>
              <a:endParaRPr/>
            </a:p>
          </p:txBody>
        </p:sp>
        <p:sp>
          <p:nvSpPr>
            <p:cNvPr id="5" name="object 5"/>
            <p:cNvSpPr/>
            <p:nvPr/>
          </p:nvSpPr>
          <p:spPr>
            <a:xfrm>
              <a:off x="12584185" y="2560268"/>
              <a:ext cx="4672330" cy="4660900"/>
            </a:xfrm>
            <a:custGeom>
              <a:avLst/>
              <a:gdLst/>
              <a:ahLst/>
              <a:cxnLst/>
              <a:rect l="l" t="t" r="r" b="b"/>
              <a:pathLst>
                <a:path w="4672330" h="4660900">
                  <a:moveTo>
                    <a:pt x="2239866" y="12700"/>
                  </a:moveTo>
                  <a:lnTo>
                    <a:pt x="2097176" y="12700"/>
                  </a:lnTo>
                  <a:lnTo>
                    <a:pt x="2144348" y="0"/>
                  </a:lnTo>
                  <a:lnTo>
                    <a:pt x="2287597" y="0"/>
                  </a:lnTo>
                  <a:lnTo>
                    <a:pt x="2239866" y="12700"/>
                  </a:lnTo>
                  <a:close/>
                </a:path>
                <a:path w="4672330" h="4660900">
                  <a:moveTo>
                    <a:pt x="1958906" y="38100"/>
                  </a:moveTo>
                  <a:lnTo>
                    <a:pt x="1911302" y="38100"/>
                  </a:lnTo>
                  <a:lnTo>
                    <a:pt x="2003658" y="12700"/>
                  </a:lnTo>
                  <a:lnTo>
                    <a:pt x="2098168" y="12700"/>
                  </a:lnTo>
                  <a:lnTo>
                    <a:pt x="2051464" y="25400"/>
                  </a:lnTo>
                  <a:lnTo>
                    <a:pt x="2005040" y="25400"/>
                  </a:lnTo>
                  <a:lnTo>
                    <a:pt x="1958906" y="38100"/>
                  </a:lnTo>
                  <a:close/>
                </a:path>
                <a:path w="4672330" h="4660900">
                  <a:moveTo>
                    <a:pt x="1913071" y="4622800"/>
                  </a:moveTo>
                  <a:lnTo>
                    <a:pt x="1865584" y="4622800"/>
                  </a:lnTo>
                  <a:lnTo>
                    <a:pt x="1512120" y="4521200"/>
                  </a:lnTo>
                  <a:lnTo>
                    <a:pt x="1469615" y="4495800"/>
                  </a:lnTo>
                  <a:lnTo>
                    <a:pt x="1385826" y="4470400"/>
                  </a:lnTo>
                  <a:lnTo>
                    <a:pt x="1344563" y="4445000"/>
                  </a:lnTo>
                  <a:lnTo>
                    <a:pt x="1303732" y="4432300"/>
                  </a:lnTo>
                  <a:lnTo>
                    <a:pt x="1223406" y="4381500"/>
                  </a:lnTo>
                  <a:lnTo>
                    <a:pt x="1183930" y="4368800"/>
                  </a:lnTo>
                  <a:lnTo>
                    <a:pt x="1106400" y="4318000"/>
                  </a:lnTo>
                  <a:lnTo>
                    <a:pt x="1030829" y="4267200"/>
                  </a:lnTo>
                  <a:lnTo>
                    <a:pt x="957293" y="4216400"/>
                  </a:lnTo>
                  <a:lnTo>
                    <a:pt x="921311" y="4191000"/>
                  </a:lnTo>
                  <a:lnTo>
                    <a:pt x="885867" y="4165600"/>
                  </a:lnTo>
                  <a:lnTo>
                    <a:pt x="850969" y="4127500"/>
                  </a:lnTo>
                  <a:lnTo>
                    <a:pt x="816628" y="4102100"/>
                  </a:lnTo>
                  <a:lnTo>
                    <a:pt x="782851" y="4076700"/>
                  </a:lnTo>
                  <a:lnTo>
                    <a:pt x="749650" y="4038600"/>
                  </a:lnTo>
                  <a:lnTo>
                    <a:pt x="717034" y="4013200"/>
                  </a:lnTo>
                  <a:lnTo>
                    <a:pt x="685011" y="3987800"/>
                  </a:lnTo>
                  <a:lnTo>
                    <a:pt x="653592" y="3949700"/>
                  </a:lnTo>
                  <a:lnTo>
                    <a:pt x="622785" y="3911600"/>
                  </a:lnTo>
                  <a:lnTo>
                    <a:pt x="592601" y="3886200"/>
                  </a:lnTo>
                  <a:lnTo>
                    <a:pt x="563050" y="3848100"/>
                  </a:lnTo>
                  <a:lnTo>
                    <a:pt x="534139" y="3810000"/>
                  </a:lnTo>
                  <a:lnTo>
                    <a:pt x="505879" y="3784600"/>
                  </a:lnTo>
                  <a:lnTo>
                    <a:pt x="478280" y="3746500"/>
                  </a:lnTo>
                  <a:lnTo>
                    <a:pt x="451350" y="3708400"/>
                  </a:lnTo>
                  <a:lnTo>
                    <a:pt x="425100" y="3670300"/>
                  </a:lnTo>
                  <a:lnTo>
                    <a:pt x="399539" y="3632200"/>
                  </a:lnTo>
                  <a:lnTo>
                    <a:pt x="374675" y="3594100"/>
                  </a:lnTo>
                  <a:lnTo>
                    <a:pt x="350520" y="3556000"/>
                  </a:lnTo>
                  <a:lnTo>
                    <a:pt x="327082" y="3517900"/>
                  </a:lnTo>
                  <a:lnTo>
                    <a:pt x="304370" y="3479800"/>
                  </a:lnTo>
                  <a:lnTo>
                    <a:pt x="282395" y="3441700"/>
                  </a:lnTo>
                  <a:lnTo>
                    <a:pt x="261165" y="3403600"/>
                  </a:lnTo>
                  <a:lnTo>
                    <a:pt x="240690" y="3365500"/>
                  </a:lnTo>
                  <a:lnTo>
                    <a:pt x="220981" y="3327400"/>
                  </a:lnTo>
                  <a:lnTo>
                    <a:pt x="202045" y="3276600"/>
                  </a:lnTo>
                  <a:lnTo>
                    <a:pt x="183892" y="3238500"/>
                  </a:lnTo>
                  <a:lnTo>
                    <a:pt x="166533" y="3200400"/>
                  </a:lnTo>
                  <a:lnTo>
                    <a:pt x="149977" y="3149600"/>
                  </a:lnTo>
                  <a:lnTo>
                    <a:pt x="134232" y="3111500"/>
                  </a:lnTo>
                  <a:lnTo>
                    <a:pt x="119309" y="3073400"/>
                  </a:lnTo>
                  <a:lnTo>
                    <a:pt x="105217" y="3022600"/>
                  </a:lnTo>
                  <a:lnTo>
                    <a:pt x="91965" y="2984500"/>
                  </a:lnTo>
                  <a:lnTo>
                    <a:pt x="79563" y="2933700"/>
                  </a:lnTo>
                  <a:lnTo>
                    <a:pt x="68021" y="2895600"/>
                  </a:lnTo>
                  <a:lnTo>
                    <a:pt x="57348" y="2844800"/>
                  </a:lnTo>
                  <a:lnTo>
                    <a:pt x="47553" y="2806700"/>
                  </a:lnTo>
                  <a:lnTo>
                    <a:pt x="38646" y="2755900"/>
                  </a:lnTo>
                  <a:lnTo>
                    <a:pt x="30636" y="2705100"/>
                  </a:lnTo>
                  <a:lnTo>
                    <a:pt x="23533" y="2667000"/>
                  </a:lnTo>
                  <a:lnTo>
                    <a:pt x="17346" y="2616200"/>
                  </a:lnTo>
                  <a:lnTo>
                    <a:pt x="12085" y="2565400"/>
                  </a:lnTo>
                  <a:lnTo>
                    <a:pt x="7760" y="2527300"/>
                  </a:lnTo>
                  <a:lnTo>
                    <a:pt x="4379" y="2476500"/>
                  </a:lnTo>
                  <a:lnTo>
                    <a:pt x="1952" y="2425700"/>
                  </a:lnTo>
                  <a:lnTo>
                    <a:pt x="489" y="2374900"/>
                  </a:lnTo>
                  <a:lnTo>
                    <a:pt x="0" y="2336800"/>
                  </a:lnTo>
                  <a:lnTo>
                    <a:pt x="489" y="2286000"/>
                  </a:lnTo>
                  <a:lnTo>
                    <a:pt x="1952" y="2235200"/>
                  </a:lnTo>
                  <a:lnTo>
                    <a:pt x="4379" y="2184400"/>
                  </a:lnTo>
                  <a:lnTo>
                    <a:pt x="7760" y="2133600"/>
                  </a:lnTo>
                  <a:lnTo>
                    <a:pt x="12085" y="2095500"/>
                  </a:lnTo>
                  <a:lnTo>
                    <a:pt x="17346" y="2044700"/>
                  </a:lnTo>
                  <a:lnTo>
                    <a:pt x="23533" y="1993900"/>
                  </a:lnTo>
                  <a:lnTo>
                    <a:pt x="30636" y="1955800"/>
                  </a:lnTo>
                  <a:lnTo>
                    <a:pt x="38646" y="1905000"/>
                  </a:lnTo>
                  <a:lnTo>
                    <a:pt x="47553" y="1866900"/>
                  </a:lnTo>
                  <a:lnTo>
                    <a:pt x="57348" y="1816100"/>
                  </a:lnTo>
                  <a:lnTo>
                    <a:pt x="68021" y="1765300"/>
                  </a:lnTo>
                  <a:lnTo>
                    <a:pt x="79563" y="1727200"/>
                  </a:lnTo>
                  <a:lnTo>
                    <a:pt x="91965" y="1676400"/>
                  </a:lnTo>
                  <a:lnTo>
                    <a:pt x="105217" y="1638300"/>
                  </a:lnTo>
                  <a:lnTo>
                    <a:pt x="119309" y="1587500"/>
                  </a:lnTo>
                  <a:lnTo>
                    <a:pt x="134232" y="1549400"/>
                  </a:lnTo>
                  <a:lnTo>
                    <a:pt x="149977" y="1511300"/>
                  </a:lnTo>
                  <a:lnTo>
                    <a:pt x="166533" y="1460500"/>
                  </a:lnTo>
                  <a:lnTo>
                    <a:pt x="183892" y="1422400"/>
                  </a:lnTo>
                  <a:lnTo>
                    <a:pt x="202045" y="1384300"/>
                  </a:lnTo>
                  <a:lnTo>
                    <a:pt x="220981" y="1333500"/>
                  </a:lnTo>
                  <a:lnTo>
                    <a:pt x="240690" y="1295400"/>
                  </a:lnTo>
                  <a:lnTo>
                    <a:pt x="261165" y="1257300"/>
                  </a:lnTo>
                  <a:lnTo>
                    <a:pt x="282395" y="1219200"/>
                  </a:lnTo>
                  <a:lnTo>
                    <a:pt x="304370" y="1181100"/>
                  </a:lnTo>
                  <a:lnTo>
                    <a:pt x="327082" y="1143000"/>
                  </a:lnTo>
                  <a:lnTo>
                    <a:pt x="350520" y="1104900"/>
                  </a:lnTo>
                  <a:lnTo>
                    <a:pt x="374675" y="1066800"/>
                  </a:lnTo>
                  <a:lnTo>
                    <a:pt x="399539" y="1028700"/>
                  </a:lnTo>
                  <a:lnTo>
                    <a:pt x="425100" y="990600"/>
                  </a:lnTo>
                  <a:lnTo>
                    <a:pt x="451350" y="952500"/>
                  </a:lnTo>
                  <a:lnTo>
                    <a:pt x="478280" y="914400"/>
                  </a:lnTo>
                  <a:lnTo>
                    <a:pt x="505879" y="876300"/>
                  </a:lnTo>
                  <a:lnTo>
                    <a:pt x="534139" y="850900"/>
                  </a:lnTo>
                  <a:lnTo>
                    <a:pt x="563050" y="812800"/>
                  </a:lnTo>
                  <a:lnTo>
                    <a:pt x="592601" y="774700"/>
                  </a:lnTo>
                  <a:lnTo>
                    <a:pt x="622785" y="749300"/>
                  </a:lnTo>
                  <a:lnTo>
                    <a:pt x="653592" y="711200"/>
                  </a:lnTo>
                  <a:lnTo>
                    <a:pt x="685011" y="685800"/>
                  </a:lnTo>
                  <a:lnTo>
                    <a:pt x="717034" y="647700"/>
                  </a:lnTo>
                  <a:lnTo>
                    <a:pt x="749650" y="622300"/>
                  </a:lnTo>
                  <a:lnTo>
                    <a:pt x="782851" y="584200"/>
                  </a:lnTo>
                  <a:lnTo>
                    <a:pt x="816628" y="558800"/>
                  </a:lnTo>
                  <a:lnTo>
                    <a:pt x="850969" y="533400"/>
                  </a:lnTo>
                  <a:lnTo>
                    <a:pt x="885867" y="495300"/>
                  </a:lnTo>
                  <a:lnTo>
                    <a:pt x="921311" y="469900"/>
                  </a:lnTo>
                  <a:lnTo>
                    <a:pt x="957293" y="444500"/>
                  </a:lnTo>
                  <a:lnTo>
                    <a:pt x="1030829" y="393700"/>
                  </a:lnTo>
                  <a:lnTo>
                    <a:pt x="1106400" y="342900"/>
                  </a:lnTo>
                  <a:lnTo>
                    <a:pt x="1144925" y="317500"/>
                  </a:lnTo>
                  <a:lnTo>
                    <a:pt x="1183930" y="304800"/>
                  </a:lnTo>
                  <a:lnTo>
                    <a:pt x="1263343" y="254000"/>
                  </a:lnTo>
                  <a:lnTo>
                    <a:pt x="1303732" y="241300"/>
                  </a:lnTo>
                  <a:lnTo>
                    <a:pt x="1344563" y="215900"/>
                  </a:lnTo>
                  <a:lnTo>
                    <a:pt x="1385826" y="203200"/>
                  </a:lnTo>
                  <a:lnTo>
                    <a:pt x="1427514" y="177800"/>
                  </a:lnTo>
                  <a:lnTo>
                    <a:pt x="1469615" y="165100"/>
                  </a:lnTo>
                  <a:lnTo>
                    <a:pt x="1512120" y="139700"/>
                  </a:lnTo>
                  <a:lnTo>
                    <a:pt x="1865584" y="38100"/>
                  </a:lnTo>
                  <a:lnTo>
                    <a:pt x="1913071" y="38100"/>
                  </a:lnTo>
                  <a:lnTo>
                    <a:pt x="1822337" y="63500"/>
                  </a:lnTo>
                  <a:lnTo>
                    <a:pt x="1473248" y="165100"/>
                  </a:lnTo>
                  <a:lnTo>
                    <a:pt x="1431326" y="190500"/>
                  </a:lnTo>
                  <a:lnTo>
                    <a:pt x="1389816" y="203200"/>
                  </a:lnTo>
                  <a:lnTo>
                    <a:pt x="1348728" y="228600"/>
                  </a:lnTo>
                  <a:lnTo>
                    <a:pt x="1308071" y="241300"/>
                  </a:lnTo>
                  <a:lnTo>
                    <a:pt x="1228088" y="292100"/>
                  </a:lnTo>
                  <a:lnTo>
                    <a:pt x="1188781" y="304800"/>
                  </a:lnTo>
                  <a:lnTo>
                    <a:pt x="1111583" y="355600"/>
                  </a:lnTo>
                  <a:lnTo>
                    <a:pt x="1036337" y="406400"/>
                  </a:lnTo>
                  <a:lnTo>
                    <a:pt x="963116" y="457200"/>
                  </a:lnTo>
                  <a:lnTo>
                    <a:pt x="927290" y="482600"/>
                  </a:lnTo>
                  <a:lnTo>
                    <a:pt x="891998" y="508000"/>
                  </a:lnTo>
                  <a:lnTo>
                    <a:pt x="857251" y="533400"/>
                  </a:lnTo>
                  <a:lnTo>
                    <a:pt x="823057" y="571500"/>
                  </a:lnTo>
                  <a:lnTo>
                    <a:pt x="789427" y="596900"/>
                  </a:lnTo>
                  <a:lnTo>
                    <a:pt x="756369" y="622300"/>
                  </a:lnTo>
                  <a:lnTo>
                    <a:pt x="723894" y="660400"/>
                  </a:lnTo>
                  <a:lnTo>
                    <a:pt x="692010" y="685800"/>
                  </a:lnTo>
                  <a:lnTo>
                    <a:pt x="660727" y="723900"/>
                  </a:lnTo>
                  <a:lnTo>
                    <a:pt x="630054" y="749300"/>
                  </a:lnTo>
                  <a:lnTo>
                    <a:pt x="600001" y="787400"/>
                  </a:lnTo>
                  <a:lnTo>
                    <a:pt x="570578" y="812800"/>
                  </a:lnTo>
                  <a:lnTo>
                    <a:pt x="541793" y="850900"/>
                  </a:lnTo>
                  <a:lnTo>
                    <a:pt x="513656" y="889000"/>
                  </a:lnTo>
                  <a:lnTo>
                    <a:pt x="486177" y="927100"/>
                  </a:lnTo>
                  <a:lnTo>
                    <a:pt x="459365" y="952500"/>
                  </a:lnTo>
                  <a:lnTo>
                    <a:pt x="433229" y="990600"/>
                  </a:lnTo>
                  <a:lnTo>
                    <a:pt x="407779" y="1028700"/>
                  </a:lnTo>
                  <a:lnTo>
                    <a:pt x="383025" y="1066800"/>
                  </a:lnTo>
                  <a:lnTo>
                    <a:pt x="358975" y="1104900"/>
                  </a:lnTo>
                  <a:lnTo>
                    <a:pt x="335639" y="1143000"/>
                  </a:lnTo>
                  <a:lnTo>
                    <a:pt x="313027" y="1181100"/>
                  </a:lnTo>
                  <a:lnTo>
                    <a:pt x="291148" y="1219200"/>
                  </a:lnTo>
                  <a:lnTo>
                    <a:pt x="270011" y="1257300"/>
                  </a:lnTo>
                  <a:lnTo>
                    <a:pt x="249626" y="1308100"/>
                  </a:lnTo>
                  <a:lnTo>
                    <a:pt x="230003" y="1346200"/>
                  </a:lnTo>
                  <a:lnTo>
                    <a:pt x="211150" y="1384300"/>
                  </a:lnTo>
                  <a:lnTo>
                    <a:pt x="193078" y="1422400"/>
                  </a:lnTo>
                  <a:lnTo>
                    <a:pt x="175795" y="1473200"/>
                  </a:lnTo>
                  <a:lnTo>
                    <a:pt x="159311" y="1511300"/>
                  </a:lnTo>
                  <a:lnTo>
                    <a:pt x="143636" y="1549400"/>
                  </a:lnTo>
                  <a:lnTo>
                    <a:pt x="128779" y="1600200"/>
                  </a:lnTo>
                  <a:lnTo>
                    <a:pt x="114749" y="1638300"/>
                  </a:lnTo>
                  <a:lnTo>
                    <a:pt x="101556" y="1689100"/>
                  </a:lnTo>
                  <a:lnTo>
                    <a:pt x="89209" y="1727200"/>
                  </a:lnTo>
                  <a:lnTo>
                    <a:pt x="77717" y="1778000"/>
                  </a:lnTo>
                  <a:lnTo>
                    <a:pt x="67091" y="1816100"/>
                  </a:lnTo>
                  <a:lnTo>
                    <a:pt x="57339" y="1866900"/>
                  </a:lnTo>
                  <a:lnTo>
                    <a:pt x="48472" y="1905000"/>
                  </a:lnTo>
                  <a:lnTo>
                    <a:pt x="40497" y="1955800"/>
                  </a:lnTo>
                  <a:lnTo>
                    <a:pt x="33426" y="2006600"/>
                  </a:lnTo>
                  <a:lnTo>
                    <a:pt x="27267" y="2044700"/>
                  </a:lnTo>
                  <a:lnTo>
                    <a:pt x="22029" y="2095500"/>
                  </a:lnTo>
                  <a:lnTo>
                    <a:pt x="17723" y="2146300"/>
                  </a:lnTo>
                  <a:lnTo>
                    <a:pt x="14357" y="2184400"/>
                  </a:lnTo>
                  <a:lnTo>
                    <a:pt x="11941" y="2235200"/>
                  </a:lnTo>
                  <a:lnTo>
                    <a:pt x="10485" y="2286000"/>
                  </a:lnTo>
                  <a:lnTo>
                    <a:pt x="9997" y="2336800"/>
                  </a:lnTo>
                  <a:lnTo>
                    <a:pt x="10485" y="2374900"/>
                  </a:lnTo>
                  <a:lnTo>
                    <a:pt x="11941" y="2425700"/>
                  </a:lnTo>
                  <a:lnTo>
                    <a:pt x="14357" y="2476500"/>
                  </a:lnTo>
                  <a:lnTo>
                    <a:pt x="17723" y="2527300"/>
                  </a:lnTo>
                  <a:lnTo>
                    <a:pt x="22029" y="2565400"/>
                  </a:lnTo>
                  <a:lnTo>
                    <a:pt x="27267" y="2616200"/>
                  </a:lnTo>
                  <a:lnTo>
                    <a:pt x="33426" y="2667000"/>
                  </a:lnTo>
                  <a:lnTo>
                    <a:pt x="40497" y="2705100"/>
                  </a:lnTo>
                  <a:lnTo>
                    <a:pt x="48472" y="2755900"/>
                  </a:lnTo>
                  <a:lnTo>
                    <a:pt x="57339" y="2794000"/>
                  </a:lnTo>
                  <a:lnTo>
                    <a:pt x="67091" y="2844800"/>
                  </a:lnTo>
                  <a:lnTo>
                    <a:pt x="77717" y="2882900"/>
                  </a:lnTo>
                  <a:lnTo>
                    <a:pt x="89209" y="2933700"/>
                  </a:lnTo>
                  <a:lnTo>
                    <a:pt x="101556" y="2971800"/>
                  </a:lnTo>
                  <a:lnTo>
                    <a:pt x="114749" y="3022600"/>
                  </a:lnTo>
                  <a:lnTo>
                    <a:pt x="128779" y="3060700"/>
                  </a:lnTo>
                  <a:lnTo>
                    <a:pt x="143636" y="3111500"/>
                  </a:lnTo>
                  <a:lnTo>
                    <a:pt x="159311" y="3149600"/>
                  </a:lnTo>
                  <a:lnTo>
                    <a:pt x="175795" y="3187700"/>
                  </a:lnTo>
                  <a:lnTo>
                    <a:pt x="193078" y="3238500"/>
                  </a:lnTo>
                  <a:lnTo>
                    <a:pt x="211150" y="3276600"/>
                  </a:lnTo>
                  <a:lnTo>
                    <a:pt x="230003" y="3314700"/>
                  </a:lnTo>
                  <a:lnTo>
                    <a:pt x="249626" y="3352800"/>
                  </a:lnTo>
                  <a:lnTo>
                    <a:pt x="270011" y="3403600"/>
                  </a:lnTo>
                  <a:lnTo>
                    <a:pt x="291148" y="3441700"/>
                  </a:lnTo>
                  <a:lnTo>
                    <a:pt x="313027" y="3479800"/>
                  </a:lnTo>
                  <a:lnTo>
                    <a:pt x="335639" y="3517900"/>
                  </a:lnTo>
                  <a:lnTo>
                    <a:pt x="358975" y="3556000"/>
                  </a:lnTo>
                  <a:lnTo>
                    <a:pt x="383025" y="3594100"/>
                  </a:lnTo>
                  <a:lnTo>
                    <a:pt x="407779" y="3632200"/>
                  </a:lnTo>
                  <a:lnTo>
                    <a:pt x="433229" y="3670300"/>
                  </a:lnTo>
                  <a:lnTo>
                    <a:pt x="459365" y="3708400"/>
                  </a:lnTo>
                  <a:lnTo>
                    <a:pt x="486177" y="3733800"/>
                  </a:lnTo>
                  <a:lnTo>
                    <a:pt x="513656" y="3771900"/>
                  </a:lnTo>
                  <a:lnTo>
                    <a:pt x="541793" y="3810000"/>
                  </a:lnTo>
                  <a:lnTo>
                    <a:pt x="570578" y="3848100"/>
                  </a:lnTo>
                  <a:lnTo>
                    <a:pt x="600001" y="3873500"/>
                  </a:lnTo>
                  <a:lnTo>
                    <a:pt x="630054" y="3911600"/>
                  </a:lnTo>
                  <a:lnTo>
                    <a:pt x="660727" y="3937000"/>
                  </a:lnTo>
                  <a:lnTo>
                    <a:pt x="692010" y="3975100"/>
                  </a:lnTo>
                  <a:lnTo>
                    <a:pt x="723894" y="4000500"/>
                  </a:lnTo>
                  <a:lnTo>
                    <a:pt x="756369" y="4038600"/>
                  </a:lnTo>
                  <a:lnTo>
                    <a:pt x="789427" y="4064000"/>
                  </a:lnTo>
                  <a:lnTo>
                    <a:pt x="823057" y="4102100"/>
                  </a:lnTo>
                  <a:lnTo>
                    <a:pt x="857251" y="4127500"/>
                  </a:lnTo>
                  <a:lnTo>
                    <a:pt x="891998" y="4152900"/>
                  </a:lnTo>
                  <a:lnTo>
                    <a:pt x="927290" y="4178300"/>
                  </a:lnTo>
                  <a:lnTo>
                    <a:pt x="963116" y="4203700"/>
                  </a:lnTo>
                  <a:lnTo>
                    <a:pt x="999468" y="4229100"/>
                  </a:lnTo>
                  <a:lnTo>
                    <a:pt x="1073711" y="4279900"/>
                  </a:lnTo>
                  <a:lnTo>
                    <a:pt x="1149943" y="4330700"/>
                  </a:lnTo>
                  <a:lnTo>
                    <a:pt x="1228088" y="4381500"/>
                  </a:lnTo>
                  <a:lnTo>
                    <a:pt x="1267854" y="4394200"/>
                  </a:lnTo>
                  <a:lnTo>
                    <a:pt x="1308071" y="4419600"/>
                  </a:lnTo>
                  <a:lnTo>
                    <a:pt x="1348728" y="4432300"/>
                  </a:lnTo>
                  <a:lnTo>
                    <a:pt x="1389816" y="4457700"/>
                  </a:lnTo>
                  <a:lnTo>
                    <a:pt x="1431326" y="4470400"/>
                  </a:lnTo>
                  <a:lnTo>
                    <a:pt x="1473248" y="4495800"/>
                  </a:lnTo>
                  <a:lnTo>
                    <a:pt x="1558292" y="4521200"/>
                  </a:lnTo>
                  <a:lnTo>
                    <a:pt x="1913071" y="4622800"/>
                  </a:lnTo>
                  <a:close/>
                </a:path>
                <a:path w="4672330" h="4660900">
                  <a:moveTo>
                    <a:pt x="2098168" y="4648200"/>
                  </a:moveTo>
                  <a:lnTo>
                    <a:pt x="2003658" y="4648200"/>
                  </a:lnTo>
                  <a:lnTo>
                    <a:pt x="1911302" y="4622800"/>
                  </a:lnTo>
                  <a:lnTo>
                    <a:pt x="1958906" y="4622800"/>
                  </a:lnTo>
                  <a:lnTo>
                    <a:pt x="2005040" y="4635500"/>
                  </a:lnTo>
                  <a:lnTo>
                    <a:pt x="2051464" y="4635500"/>
                  </a:lnTo>
                  <a:lnTo>
                    <a:pt x="2098168" y="4648200"/>
                  </a:lnTo>
                  <a:close/>
                </a:path>
                <a:path w="4672330" h="4660900">
                  <a:moveTo>
                    <a:pt x="2239866" y="4660900"/>
                  </a:moveTo>
                  <a:lnTo>
                    <a:pt x="2097176" y="4660900"/>
                  </a:lnTo>
                  <a:lnTo>
                    <a:pt x="2050277" y="4648200"/>
                  </a:lnTo>
                  <a:lnTo>
                    <a:pt x="2192378" y="4648200"/>
                  </a:lnTo>
                  <a:lnTo>
                    <a:pt x="2239866" y="4660900"/>
                  </a:lnTo>
                  <a:close/>
                </a:path>
                <a:path w="4672330" h="4660900">
                  <a:moveTo>
                    <a:pt x="2573951" y="12700"/>
                  </a:moveTo>
                  <a:lnTo>
                    <a:pt x="2431302" y="12700"/>
                  </a:lnTo>
                  <a:lnTo>
                    <a:pt x="2383548" y="0"/>
                  </a:lnTo>
                  <a:lnTo>
                    <a:pt x="2526777" y="0"/>
                  </a:lnTo>
                  <a:lnTo>
                    <a:pt x="2573951" y="12700"/>
                  </a:lnTo>
                  <a:close/>
                </a:path>
                <a:path w="4672330" h="4660900">
                  <a:moveTo>
                    <a:pt x="2759841" y="38100"/>
                  </a:moveTo>
                  <a:lnTo>
                    <a:pt x="2712377" y="38100"/>
                  </a:lnTo>
                  <a:lnTo>
                    <a:pt x="2666227" y="25400"/>
                  </a:lnTo>
                  <a:lnTo>
                    <a:pt x="2619786" y="25400"/>
                  </a:lnTo>
                  <a:lnTo>
                    <a:pt x="2573063" y="12700"/>
                  </a:lnTo>
                  <a:lnTo>
                    <a:pt x="2667477" y="12700"/>
                  </a:lnTo>
                  <a:lnTo>
                    <a:pt x="2759841" y="38100"/>
                  </a:lnTo>
                  <a:close/>
                </a:path>
                <a:path w="4672330" h="4660900">
                  <a:moveTo>
                    <a:pt x="2805758" y="4622800"/>
                  </a:moveTo>
                  <a:lnTo>
                    <a:pt x="2758049" y="4622800"/>
                  </a:lnTo>
                  <a:lnTo>
                    <a:pt x="3112828" y="4521200"/>
                  </a:lnTo>
                  <a:lnTo>
                    <a:pt x="3197872" y="4495800"/>
                  </a:lnTo>
                  <a:lnTo>
                    <a:pt x="3239794" y="4470400"/>
                  </a:lnTo>
                  <a:lnTo>
                    <a:pt x="3281304" y="4457700"/>
                  </a:lnTo>
                  <a:lnTo>
                    <a:pt x="3322392" y="4432300"/>
                  </a:lnTo>
                  <a:lnTo>
                    <a:pt x="3363049" y="4419600"/>
                  </a:lnTo>
                  <a:lnTo>
                    <a:pt x="3403266" y="4394200"/>
                  </a:lnTo>
                  <a:lnTo>
                    <a:pt x="3443032" y="4381500"/>
                  </a:lnTo>
                  <a:lnTo>
                    <a:pt x="3521177" y="4330700"/>
                  </a:lnTo>
                  <a:lnTo>
                    <a:pt x="3597409" y="4279900"/>
                  </a:lnTo>
                  <a:lnTo>
                    <a:pt x="3671652" y="4229100"/>
                  </a:lnTo>
                  <a:lnTo>
                    <a:pt x="3708004" y="4203700"/>
                  </a:lnTo>
                  <a:lnTo>
                    <a:pt x="3743830" y="4178300"/>
                  </a:lnTo>
                  <a:lnTo>
                    <a:pt x="3779122" y="4152900"/>
                  </a:lnTo>
                  <a:lnTo>
                    <a:pt x="3813869" y="4127500"/>
                  </a:lnTo>
                  <a:lnTo>
                    <a:pt x="3848063" y="4102100"/>
                  </a:lnTo>
                  <a:lnTo>
                    <a:pt x="3881693" y="4064000"/>
                  </a:lnTo>
                  <a:lnTo>
                    <a:pt x="3914751" y="4038600"/>
                  </a:lnTo>
                  <a:lnTo>
                    <a:pt x="3947226" y="4000500"/>
                  </a:lnTo>
                  <a:lnTo>
                    <a:pt x="3979110" y="3975100"/>
                  </a:lnTo>
                  <a:lnTo>
                    <a:pt x="4010393" y="3937000"/>
                  </a:lnTo>
                  <a:lnTo>
                    <a:pt x="4041066" y="3911600"/>
                  </a:lnTo>
                  <a:lnTo>
                    <a:pt x="4071119" y="3873500"/>
                  </a:lnTo>
                  <a:lnTo>
                    <a:pt x="4100542" y="3848100"/>
                  </a:lnTo>
                  <a:lnTo>
                    <a:pt x="4129327" y="3810000"/>
                  </a:lnTo>
                  <a:lnTo>
                    <a:pt x="4157464" y="3771900"/>
                  </a:lnTo>
                  <a:lnTo>
                    <a:pt x="4184943" y="3733800"/>
                  </a:lnTo>
                  <a:lnTo>
                    <a:pt x="4211755" y="3708400"/>
                  </a:lnTo>
                  <a:lnTo>
                    <a:pt x="4237891" y="3670300"/>
                  </a:lnTo>
                  <a:lnTo>
                    <a:pt x="4263341" y="3632200"/>
                  </a:lnTo>
                  <a:lnTo>
                    <a:pt x="4288096" y="3594100"/>
                  </a:lnTo>
                  <a:lnTo>
                    <a:pt x="4312146" y="3556000"/>
                  </a:lnTo>
                  <a:lnTo>
                    <a:pt x="4335481" y="3517900"/>
                  </a:lnTo>
                  <a:lnTo>
                    <a:pt x="4358093" y="3479800"/>
                  </a:lnTo>
                  <a:lnTo>
                    <a:pt x="4379972" y="3441700"/>
                  </a:lnTo>
                  <a:lnTo>
                    <a:pt x="4401109" y="3403600"/>
                  </a:lnTo>
                  <a:lnTo>
                    <a:pt x="4421494" y="3352800"/>
                  </a:lnTo>
                  <a:lnTo>
                    <a:pt x="4441117" y="3314700"/>
                  </a:lnTo>
                  <a:lnTo>
                    <a:pt x="4459970" y="3276600"/>
                  </a:lnTo>
                  <a:lnTo>
                    <a:pt x="4478042" y="3238500"/>
                  </a:lnTo>
                  <a:lnTo>
                    <a:pt x="4495325" y="3187700"/>
                  </a:lnTo>
                  <a:lnTo>
                    <a:pt x="4511809" y="3149600"/>
                  </a:lnTo>
                  <a:lnTo>
                    <a:pt x="4527484" y="3111500"/>
                  </a:lnTo>
                  <a:lnTo>
                    <a:pt x="4542341" y="3060700"/>
                  </a:lnTo>
                  <a:lnTo>
                    <a:pt x="4556371" y="3022600"/>
                  </a:lnTo>
                  <a:lnTo>
                    <a:pt x="4569565" y="2971800"/>
                  </a:lnTo>
                  <a:lnTo>
                    <a:pt x="4581912" y="2933700"/>
                  </a:lnTo>
                  <a:lnTo>
                    <a:pt x="4593403" y="2882900"/>
                  </a:lnTo>
                  <a:lnTo>
                    <a:pt x="4604029" y="2844800"/>
                  </a:lnTo>
                  <a:lnTo>
                    <a:pt x="4613781" y="2794000"/>
                  </a:lnTo>
                  <a:lnTo>
                    <a:pt x="4622649" y="2755900"/>
                  </a:lnTo>
                  <a:lnTo>
                    <a:pt x="4630623" y="2705100"/>
                  </a:lnTo>
                  <a:lnTo>
                    <a:pt x="4637694" y="2667000"/>
                  </a:lnTo>
                  <a:lnTo>
                    <a:pt x="4643854" y="2616200"/>
                  </a:lnTo>
                  <a:lnTo>
                    <a:pt x="4649091" y="2565400"/>
                  </a:lnTo>
                  <a:lnTo>
                    <a:pt x="4653398" y="2527300"/>
                  </a:lnTo>
                  <a:lnTo>
                    <a:pt x="4656763" y="2476500"/>
                  </a:lnTo>
                  <a:lnTo>
                    <a:pt x="4659179" y="2425700"/>
                  </a:lnTo>
                  <a:lnTo>
                    <a:pt x="4660636" y="2374900"/>
                  </a:lnTo>
                  <a:lnTo>
                    <a:pt x="4661123" y="2336800"/>
                  </a:lnTo>
                  <a:lnTo>
                    <a:pt x="4660636" y="2286000"/>
                  </a:lnTo>
                  <a:lnTo>
                    <a:pt x="4659180" y="2235200"/>
                  </a:lnTo>
                  <a:lnTo>
                    <a:pt x="4656766" y="2184400"/>
                  </a:lnTo>
                  <a:lnTo>
                    <a:pt x="4653402" y="2146300"/>
                  </a:lnTo>
                  <a:lnTo>
                    <a:pt x="4649098" y="2095500"/>
                  </a:lnTo>
                  <a:lnTo>
                    <a:pt x="4643864" y="2044700"/>
                  </a:lnTo>
                  <a:lnTo>
                    <a:pt x="4637708" y="2006600"/>
                  </a:lnTo>
                  <a:lnTo>
                    <a:pt x="4630641" y="1955800"/>
                  </a:lnTo>
                  <a:lnTo>
                    <a:pt x="4622671" y="1905000"/>
                  </a:lnTo>
                  <a:lnTo>
                    <a:pt x="4613808" y="1866900"/>
                  </a:lnTo>
                  <a:lnTo>
                    <a:pt x="4604062" y="1816100"/>
                  </a:lnTo>
                  <a:lnTo>
                    <a:pt x="4593441" y="1778000"/>
                  </a:lnTo>
                  <a:lnTo>
                    <a:pt x="4581956" y="1727200"/>
                  </a:lnTo>
                  <a:lnTo>
                    <a:pt x="4569615" y="1689100"/>
                  </a:lnTo>
                  <a:lnTo>
                    <a:pt x="4556429" y="1638300"/>
                  </a:lnTo>
                  <a:lnTo>
                    <a:pt x="4542406" y="1600200"/>
                  </a:lnTo>
                  <a:lnTo>
                    <a:pt x="4527556" y="1549400"/>
                  </a:lnTo>
                  <a:lnTo>
                    <a:pt x="4511888" y="1511300"/>
                  </a:lnTo>
                  <a:lnTo>
                    <a:pt x="4495412" y="1473200"/>
                  </a:lnTo>
                  <a:lnTo>
                    <a:pt x="4478137" y="1422400"/>
                  </a:lnTo>
                  <a:lnTo>
                    <a:pt x="4460072" y="1384300"/>
                  </a:lnTo>
                  <a:lnTo>
                    <a:pt x="4441227" y="1346200"/>
                  </a:lnTo>
                  <a:lnTo>
                    <a:pt x="4421612" y="1308100"/>
                  </a:lnTo>
                  <a:lnTo>
                    <a:pt x="4401236" y="1257300"/>
                  </a:lnTo>
                  <a:lnTo>
                    <a:pt x="4380107" y="1219200"/>
                  </a:lnTo>
                  <a:lnTo>
                    <a:pt x="4358237" y="1181100"/>
                  </a:lnTo>
                  <a:lnTo>
                    <a:pt x="4335633" y="1143000"/>
                  </a:lnTo>
                  <a:lnTo>
                    <a:pt x="4312306" y="1104900"/>
                  </a:lnTo>
                  <a:lnTo>
                    <a:pt x="4288264" y="1066800"/>
                  </a:lnTo>
                  <a:lnTo>
                    <a:pt x="4263518" y="1028700"/>
                  </a:lnTo>
                  <a:lnTo>
                    <a:pt x="4238076" y="990600"/>
                  </a:lnTo>
                  <a:lnTo>
                    <a:pt x="4211949" y="952500"/>
                  </a:lnTo>
                  <a:lnTo>
                    <a:pt x="4185144" y="927100"/>
                  </a:lnTo>
                  <a:lnTo>
                    <a:pt x="4157673" y="889000"/>
                  </a:lnTo>
                  <a:lnTo>
                    <a:pt x="4129544" y="850900"/>
                  </a:lnTo>
                  <a:lnTo>
                    <a:pt x="4100766" y="812800"/>
                  </a:lnTo>
                  <a:lnTo>
                    <a:pt x="4071350" y="787400"/>
                  </a:lnTo>
                  <a:lnTo>
                    <a:pt x="4041304" y="749300"/>
                  </a:lnTo>
                  <a:lnTo>
                    <a:pt x="4010638" y="723900"/>
                  </a:lnTo>
                  <a:lnTo>
                    <a:pt x="3979362" y="685800"/>
                  </a:lnTo>
                  <a:lnTo>
                    <a:pt x="3947484" y="660400"/>
                  </a:lnTo>
                  <a:lnTo>
                    <a:pt x="3915014" y="622300"/>
                  </a:lnTo>
                  <a:lnTo>
                    <a:pt x="3881962" y="596900"/>
                  </a:lnTo>
                  <a:lnTo>
                    <a:pt x="3848337" y="571500"/>
                  </a:lnTo>
                  <a:lnTo>
                    <a:pt x="3814148" y="533400"/>
                  </a:lnTo>
                  <a:lnTo>
                    <a:pt x="3779405" y="508000"/>
                  </a:lnTo>
                  <a:lnTo>
                    <a:pt x="3744117" y="482600"/>
                  </a:lnTo>
                  <a:lnTo>
                    <a:pt x="3708294" y="457200"/>
                  </a:lnTo>
                  <a:lnTo>
                    <a:pt x="3635078" y="406400"/>
                  </a:lnTo>
                  <a:lnTo>
                    <a:pt x="3559834" y="355600"/>
                  </a:lnTo>
                  <a:lnTo>
                    <a:pt x="3482637" y="304800"/>
                  </a:lnTo>
                  <a:lnTo>
                    <a:pt x="3443329" y="292100"/>
                  </a:lnTo>
                  <a:lnTo>
                    <a:pt x="3363343" y="241300"/>
                  </a:lnTo>
                  <a:lnTo>
                    <a:pt x="3322683" y="228600"/>
                  </a:lnTo>
                  <a:lnTo>
                    <a:pt x="3281591" y="203200"/>
                  </a:lnTo>
                  <a:lnTo>
                    <a:pt x="3240077" y="190500"/>
                  </a:lnTo>
                  <a:lnTo>
                    <a:pt x="3198150" y="165100"/>
                  </a:lnTo>
                  <a:lnTo>
                    <a:pt x="2848989" y="63500"/>
                  </a:lnTo>
                  <a:lnTo>
                    <a:pt x="2758227" y="38100"/>
                  </a:lnTo>
                  <a:lnTo>
                    <a:pt x="2805565" y="38100"/>
                  </a:lnTo>
                  <a:lnTo>
                    <a:pt x="3159087" y="139700"/>
                  </a:lnTo>
                  <a:lnTo>
                    <a:pt x="3201601" y="165100"/>
                  </a:lnTo>
                  <a:lnTo>
                    <a:pt x="3243711" y="177800"/>
                  </a:lnTo>
                  <a:lnTo>
                    <a:pt x="3285408" y="203200"/>
                  </a:lnTo>
                  <a:lnTo>
                    <a:pt x="3326682" y="215900"/>
                  </a:lnTo>
                  <a:lnTo>
                    <a:pt x="3367523" y="241300"/>
                  </a:lnTo>
                  <a:lnTo>
                    <a:pt x="3407922" y="254000"/>
                  </a:lnTo>
                  <a:lnTo>
                    <a:pt x="3487357" y="304800"/>
                  </a:lnTo>
                  <a:lnTo>
                    <a:pt x="3526373" y="317500"/>
                  </a:lnTo>
                  <a:lnTo>
                    <a:pt x="3564909" y="342900"/>
                  </a:lnTo>
                  <a:lnTo>
                    <a:pt x="3640503" y="393700"/>
                  </a:lnTo>
                  <a:lnTo>
                    <a:pt x="3714063" y="444500"/>
                  </a:lnTo>
                  <a:lnTo>
                    <a:pt x="3750057" y="469900"/>
                  </a:lnTo>
                  <a:lnTo>
                    <a:pt x="3785514" y="495300"/>
                  </a:lnTo>
                  <a:lnTo>
                    <a:pt x="3820424" y="533400"/>
                  </a:lnTo>
                  <a:lnTo>
                    <a:pt x="3854778" y="558800"/>
                  </a:lnTo>
                  <a:lnTo>
                    <a:pt x="3888566" y="584200"/>
                  </a:lnTo>
                  <a:lnTo>
                    <a:pt x="3921780" y="622300"/>
                  </a:lnTo>
                  <a:lnTo>
                    <a:pt x="3954409" y="647700"/>
                  </a:lnTo>
                  <a:lnTo>
                    <a:pt x="3986445" y="685800"/>
                  </a:lnTo>
                  <a:lnTo>
                    <a:pt x="4017876" y="711200"/>
                  </a:lnTo>
                  <a:lnTo>
                    <a:pt x="4048695" y="749300"/>
                  </a:lnTo>
                  <a:lnTo>
                    <a:pt x="4078892" y="774700"/>
                  </a:lnTo>
                  <a:lnTo>
                    <a:pt x="4108456" y="812800"/>
                  </a:lnTo>
                  <a:lnTo>
                    <a:pt x="4137379" y="850900"/>
                  </a:lnTo>
                  <a:lnTo>
                    <a:pt x="4165651" y="876300"/>
                  </a:lnTo>
                  <a:lnTo>
                    <a:pt x="4193263" y="914400"/>
                  </a:lnTo>
                  <a:lnTo>
                    <a:pt x="4220204" y="952500"/>
                  </a:lnTo>
                  <a:lnTo>
                    <a:pt x="4246467" y="990600"/>
                  </a:lnTo>
                  <a:lnTo>
                    <a:pt x="4272040" y="1028700"/>
                  </a:lnTo>
                  <a:lnTo>
                    <a:pt x="4296915" y="1066800"/>
                  </a:lnTo>
                  <a:lnTo>
                    <a:pt x="4321082" y="1104900"/>
                  </a:lnTo>
                  <a:lnTo>
                    <a:pt x="4344532" y="1143000"/>
                  </a:lnTo>
                  <a:lnTo>
                    <a:pt x="4367254" y="1181100"/>
                  </a:lnTo>
                  <a:lnTo>
                    <a:pt x="4389241" y="1219200"/>
                  </a:lnTo>
                  <a:lnTo>
                    <a:pt x="4410481" y="1257300"/>
                  </a:lnTo>
                  <a:lnTo>
                    <a:pt x="4430966" y="1295400"/>
                  </a:lnTo>
                  <a:lnTo>
                    <a:pt x="4450686" y="1346200"/>
                  </a:lnTo>
                  <a:lnTo>
                    <a:pt x="4469632" y="1384300"/>
                  </a:lnTo>
                  <a:lnTo>
                    <a:pt x="4487794" y="1422400"/>
                  </a:lnTo>
                  <a:lnTo>
                    <a:pt x="4505162" y="1460500"/>
                  </a:lnTo>
                  <a:lnTo>
                    <a:pt x="4521728" y="1511300"/>
                  </a:lnTo>
                  <a:lnTo>
                    <a:pt x="4537481" y="1549400"/>
                  </a:lnTo>
                  <a:lnTo>
                    <a:pt x="4552412" y="1587500"/>
                  </a:lnTo>
                  <a:lnTo>
                    <a:pt x="4566512" y="1638300"/>
                  </a:lnTo>
                  <a:lnTo>
                    <a:pt x="4579771" y="1676400"/>
                  </a:lnTo>
                  <a:lnTo>
                    <a:pt x="4592180" y="1727200"/>
                  </a:lnTo>
                  <a:lnTo>
                    <a:pt x="4603729" y="1765300"/>
                  </a:lnTo>
                  <a:lnTo>
                    <a:pt x="4614408" y="1816100"/>
                  </a:lnTo>
                  <a:lnTo>
                    <a:pt x="4624209" y="1866900"/>
                  </a:lnTo>
                  <a:lnTo>
                    <a:pt x="4633122" y="1905000"/>
                  </a:lnTo>
                  <a:lnTo>
                    <a:pt x="4641136" y="1955800"/>
                  </a:lnTo>
                  <a:lnTo>
                    <a:pt x="4648243" y="1993900"/>
                  </a:lnTo>
                  <a:lnTo>
                    <a:pt x="4654434" y="2044700"/>
                  </a:lnTo>
                  <a:lnTo>
                    <a:pt x="4659698" y="2095500"/>
                  </a:lnTo>
                  <a:lnTo>
                    <a:pt x="4664026" y="2133600"/>
                  </a:lnTo>
                  <a:lnTo>
                    <a:pt x="4667409" y="2184400"/>
                  </a:lnTo>
                  <a:lnTo>
                    <a:pt x="4669837" y="2235200"/>
                  </a:lnTo>
                  <a:lnTo>
                    <a:pt x="4671301" y="2286000"/>
                  </a:lnTo>
                  <a:lnTo>
                    <a:pt x="4671791" y="2336800"/>
                  </a:lnTo>
                  <a:lnTo>
                    <a:pt x="4671302" y="2374900"/>
                  </a:lnTo>
                  <a:lnTo>
                    <a:pt x="4669839" y="2425700"/>
                  </a:lnTo>
                  <a:lnTo>
                    <a:pt x="4667412" y="2476500"/>
                  </a:lnTo>
                  <a:lnTo>
                    <a:pt x="4664031" y="2527300"/>
                  </a:lnTo>
                  <a:lnTo>
                    <a:pt x="4659705" y="2565400"/>
                  </a:lnTo>
                  <a:lnTo>
                    <a:pt x="4654444" y="2616200"/>
                  </a:lnTo>
                  <a:lnTo>
                    <a:pt x="4648257" y="2667000"/>
                  </a:lnTo>
                  <a:lnTo>
                    <a:pt x="4641154" y="2705100"/>
                  </a:lnTo>
                  <a:lnTo>
                    <a:pt x="4633144" y="2755900"/>
                  </a:lnTo>
                  <a:lnTo>
                    <a:pt x="4624237" y="2806700"/>
                  </a:lnTo>
                  <a:lnTo>
                    <a:pt x="4614441" y="2844800"/>
                  </a:lnTo>
                  <a:lnTo>
                    <a:pt x="4603767" y="2895600"/>
                  </a:lnTo>
                  <a:lnTo>
                    <a:pt x="4592224" y="2933700"/>
                  </a:lnTo>
                  <a:lnTo>
                    <a:pt x="4579822" y="2984500"/>
                  </a:lnTo>
                  <a:lnTo>
                    <a:pt x="4566570" y="3022600"/>
                  </a:lnTo>
                  <a:lnTo>
                    <a:pt x="4552476" y="3073400"/>
                  </a:lnTo>
                  <a:lnTo>
                    <a:pt x="4537552" y="3111500"/>
                  </a:lnTo>
                  <a:lnTo>
                    <a:pt x="4521806" y="3149600"/>
                  </a:lnTo>
                  <a:lnTo>
                    <a:pt x="4505248" y="3200400"/>
                  </a:lnTo>
                  <a:lnTo>
                    <a:pt x="4487888" y="3238500"/>
                  </a:lnTo>
                  <a:lnTo>
                    <a:pt x="4469734" y="3276600"/>
                  </a:lnTo>
                  <a:lnTo>
                    <a:pt x="4450796" y="3327400"/>
                  </a:lnTo>
                  <a:lnTo>
                    <a:pt x="4431084" y="3365500"/>
                  </a:lnTo>
                  <a:lnTo>
                    <a:pt x="4410608" y="3403600"/>
                  </a:lnTo>
                  <a:lnTo>
                    <a:pt x="4389376" y="3441700"/>
                  </a:lnTo>
                  <a:lnTo>
                    <a:pt x="4367398" y="3479800"/>
                  </a:lnTo>
                  <a:lnTo>
                    <a:pt x="4344683" y="3517900"/>
                  </a:lnTo>
                  <a:lnTo>
                    <a:pt x="4321242" y="3556000"/>
                  </a:lnTo>
                  <a:lnTo>
                    <a:pt x="4297083" y="3594100"/>
                  </a:lnTo>
                  <a:lnTo>
                    <a:pt x="4272217" y="3632200"/>
                  </a:lnTo>
                  <a:lnTo>
                    <a:pt x="4246652" y="3670300"/>
                  </a:lnTo>
                  <a:lnTo>
                    <a:pt x="4220398" y="3708400"/>
                  </a:lnTo>
                  <a:lnTo>
                    <a:pt x="4193464" y="3746500"/>
                  </a:lnTo>
                  <a:lnTo>
                    <a:pt x="4165860" y="3784600"/>
                  </a:lnTo>
                  <a:lnTo>
                    <a:pt x="4137596" y="3810000"/>
                  </a:lnTo>
                  <a:lnTo>
                    <a:pt x="4108680" y="3848100"/>
                  </a:lnTo>
                  <a:lnTo>
                    <a:pt x="4079123" y="3886200"/>
                  </a:lnTo>
                  <a:lnTo>
                    <a:pt x="4048934" y="3911600"/>
                  </a:lnTo>
                  <a:lnTo>
                    <a:pt x="4018121" y="3949700"/>
                  </a:lnTo>
                  <a:lnTo>
                    <a:pt x="3986696" y="3987800"/>
                  </a:lnTo>
                  <a:lnTo>
                    <a:pt x="3954667" y="4013200"/>
                  </a:lnTo>
                  <a:lnTo>
                    <a:pt x="3922044" y="4038600"/>
                  </a:lnTo>
                  <a:lnTo>
                    <a:pt x="3888835" y="4076700"/>
                  </a:lnTo>
                  <a:lnTo>
                    <a:pt x="3855052" y="4102100"/>
                  </a:lnTo>
                  <a:lnTo>
                    <a:pt x="3820702" y="4127500"/>
                  </a:lnTo>
                  <a:lnTo>
                    <a:pt x="3785796" y="4165600"/>
                  </a:lnTo>
                  <a:lnTo>
                    <a:pt x="3750343" y="4191000"/>
                  </a:lnTo>
                  <a:lnTo>
                    <a:pt x="3714353" y="4216400"/>
                  </a:lnTo>
                  <a:lnTo>
                    <a:pt x="3640798" y="4267200"/>
                  </a:lnTo>
                  <a:lnTo>
                    <a:pt x="3565206" y="4318000"/>
                  </a:lnTo>
                  <a:lnTo>
                    <a:pt x="3487655" y="4368800"/>
                  </a:lnTo>
                  <a:lnTo>
                    <a:pt x="3448167" y="4381500"/>
                  </a:lnTo>
                  <a:lnTo>
                    <a:pt x="3367817" y="4432300"/>
                  </a:lnTo>
                  <a:lnTo>
                    <a:pt x="3326973" y="4445000"/>
                  </a:lnTo>
                  <a:lnTo>
                    <a:pt x="3285695" y="4470400"/>
                  </a:lnTo>
                  <a:lnTo>
                    <a:pt x="3201879" y="4495800"/>
                  </a:lnTo>
                  <a:lnTo>
                    <a:pt x="3159358" y="4521200"/>
                  </a:lnTo>
                  <a:lnTo>
                    <a:pt x="2805758" y="4622800"/>
                  </a:lnTo>
                  <a:close/>
                </a:path>
                <a:path w="4672330" h="4660900">
                  <a:moveTo>
                    <a:pt x="2667623" y="4648200"/>
                  </a:moveTo>
                  <a:lnTo>
                    <a:pt x="2572953" y="4648200"/>
                  </a:lnTo>
                  <a:lnTo>
                    <a:pt x="2619656" y="4635500"/>
                  </a:lnTo>
                  <a:lnTo>
                    <a:pt x="2666080" y="4635500"/>
                  </a:lnTo>
                  <a:lnTo>
                    <a:pt x="2712214" y="4622800"/>
                  </a:lnTo>
                  <a:lnTo>
                    <a:pt x="2760020" y="4622800"/>
                  </a:lnTo>
                  <a:lnTo>
                    <a:pt x="2667623" y="4648200"/>
                  </a:lnTo>
                  <a:close/>
                </a:path>
                <a:path w="4672330" h="4660900">
                  <a:moveTo>
                    <a:pt x="2574062" y="4660900"/>
                  </a:moveTo>
                  <a:lnTo>
                    <a:pt x="2431254" y="4660900"/>
                  </a:lnTo>
                  <a:lnTo>
                    <a:pt x="2478742" y="4648200"/>
                  </a:lnTo>
                  <a:lnTo>
                    <a:pt x="2620983" y="4648200"/>
                  </a:lnTo>
                  <a:lnTo>
                    <a:pt x="2574062" y="4660900"/>
                  </a:lnTo>
                  <a:close/>
                </a:path>
              </a:pathLst>
            </a:custGeom>
            <a:solidFill>
              <a:srgbClr val="FFFFFF"/>
            </a:solidFill>
          </p:spPr>
          <p:txBody>
            <a:bodyPr wrap="square" lIns="0" tIns="0" rIns="0" bIns="0" rtlCol="0"/>
            <a:lstStyle/>
            <a:p>
              <a:endParaRPr/>
            </a:p>
          </p:txBody>
        </p:sp>
        <p:pic>
          <p:nvPicPr>
            <p:cNvPr id="6" name="object 6"/>
            <p:cNvPicPr/>
            <p:nvPr/>
          </p:nvPicPr>
          <p:blipFill>
            <a:blip r:embed="rId2" cstate="print"/>
            <a:stretch>
              <a:fillRect/>
            </a:stretch>
          </p:blipFill>
          <p:spPr>
            <a:xfrm>
              <a:off x="12662154" y="2634030"/>
              <a:ext cx="4512045" cy="4508500"/>
            </a:xfrm>
            <a:prstGeom prst="rect">
              <a:avLst/>
            </a:prstGeom>
          </p:spPr>
        </p:pic>
      </p:grpSp>
      <p:grpSp>
        <p:nvGrpSpPr>
          <p:cNvPr id="7" name="object 7"/>
          <p:cNvGrpSpPr/>
          <p:nvPr/>
        </p:nvGrpSpPr>
        <p:grpSpPr>
          <a:xfrm>
            <a:off x="-38100" y="1973330"/>
            <a:ext cx="11639550" cy="8102600"/>
            <a:chOff x="-38100" y="1973330"/>
            <a:chExt cx="11639550" cy="8102600"/>
          </a:xfrm>
        </p:grpSpPr>
        <p:sp>
          <p:nvSpPr>
            <p:cNvPr id="8" name="object 8"/>
            <p:cNvSpPr/>
            <p:nvPr/>
          </p:nvSpPr>
          <p:spPr>
            <a:xfrm>
              <a:off x="0" y="2011432"/>
              <a:ext cx="11567160" cy="8026400"/>
            </a:xfrm>
            <a:custGeom>
              <a:avLst/>
              <a:gdLst/>
              <a:ahLst/>
              <a:cxnLst/>
              <a:rect l="l" t="t" r="r" b="b"/>
              <a:pathLst>
                <a:path w="11567160" h="8026400">
                  <a:moveTo>
                    <a:pt x="11319174" y="8026332"/>
                  </a:moveTo>
                  <a:lnTo>
                    <a:pt x="247649" y="8026332"/>
                  </a:lnTo>
                  <a:lnTo>
                    <a:pt x="197739" y="8021301"/>
                  </a:lnTo>
                  <a:lnTo>
                    <a:pt x="151253" y="8006869"/>
                  </a:lnTo>
                  <a:lnTo>
                    <a:pt x="109186" y="7984035"/>
                  </a:lnTo>
                  <a:lnTo>
                    <a:pt x="72535" y="7953794"/>
                  </a:lnTo>
                  <a:lnTo>
                    <a:pt x="42294" y="7917142"/>
                  </a:lnTo>
                  <a:lnTo>
                    <a:pt x="19461" y="7875075"/>
                  </a:lnTo>
                  <a:lnTo>
                    <a:pt x="5031" y="7828590"/>
                  </a:lnTo>
                  <a:lnTo>
                    <a:pt x="0" y="7778682"/>
                  </a:lnTo>
                  <a:lnTo>
                    <a:pt x="0" y="247651"/>
                  </a:lnTo>
                  <a:lnTo>
                    <a:pt x="5031" y="197740"/>
                  </a:lnTo>
                  <a:lnTo>
                    <a:pt x="19461" y="151253"/>
                  </a:lnTo>
                  <a:lnTo>
                    <a:pt x="42294" y="109186"/>
                  </a:lnTo>
                  <a:lnTo>
                    <a:pt x="72535" y="72534"/>
                  </a:lnTo>
                  <a:lnTo>
                    <a:pt x="109186" y="42294"/>
                  </a:lnTo>
                  <a:lnTo>
                    <a:pt x="151253" y="19461"/>
                  </a:lnTo>
                  <a:lnTo>
                    <a:pt x="197739" y="5031"/>
                  </a:lnTo>
                  <a:lnTo>
                    <a:pt x="247649" y="0"/>
                  </a:lnTo>
                  <a:lnTo>
                    <a:pt x="11319174" y="0"/>
                  </a:lnTo>
                  <a:lnTo>
                    <a:pt x="11369081" y="5031"/>
                  </a:lnTo>
                  <a:lnTo>
                    <a:pt x="11415566" y="19461"/>
                  </a:lnTo>
                  <a:lnTo>
                    <a:pt x="11457633" y="42294"/>
                  </a:lnTo>
                  <a:lnTo>
                    <a:pt x="11494285" y="72534"/>
                  </a:lnTo>
                  <a:lnTo>
                    <a:pt x="11524527" y="109186"/>
                  </a:lnTo>
                  <a:lnTo>
                    <a:pt x="11547361" y="151253"/>
                  </a:lnTo>
                  <a:lnTo>
                    <a:pt x="11561792" y="197740"/>
                  </a:lnTo>
                  <a:lnTo>
                    <a:pt x="11566824" y="247651"/>
                  </a:lnTo>
                  <a:lnTo>
                    <a:pt x="11566824" y="7778682"/>
                  </a:lnTo>
                  <a:lnTo>
                    <a:pt x="11561792" y="7828590"/>
                  </a:lnTo>
                  <a:lnTo>
                    <a:pt x="11547361" y="7875075"/>
                  </a:lnTo>
                  <a:lnTo>
                    <a:pt x="11524527" y="7917142"/>
                  </a:lnTo>
                  <a:lnTo>
                    <a:pt x="11494285" y="7953794"/>
                  </a:lnTo>
                  <a:lnTo>
                    <a:pt x="11457633" y="7984035"/>
                  </a:lnTo>
                  <a:lnTo>
                    <a:pt x="11415566" y="8006869"/>
                  </a:lnTo>
                  <a:lnTo>
                    <a:pt x="11369081" y="8021301"/>
                  </a:lnTo>
                  <a:lnTo>
                    <a:pt x="11319174" y="8026332"/>
                  </a:lnTo>
                  <a:close/>
                </a:path>
              </a:pathLst>
            </a:custGeom>
            <a:solidFill>
              <a:srgbClr val="FFFFFF">
                <a:alpha val="58999"/>
              </a:srgbClr>
            </a:solidFill>
          </p:spPr>
          <p:txBody>
            <a:bodyPr wrap="square" lIns="0" tIns="0" rIns="0" bIns="0" rtlCol="0"/>
            <a:lstStyle/>
            <a:p>
              <a:endParaRPr/>
            </a:p>
          </p:txBody>
        </p:sp>
        <p:sp>
          <p:nvSpPr>
            <p:cNvPr id="9" name="object 9"/>
            <p:cNvSpPr/>
            <p:nvPr/>
          </p:nvSpPr>
          <p:spPr>
            <a:xfrm>
              <a:off x="0" y="2011430"/>
              <a:ext cx="11563350" cy="8026400"/>
            </a:xfrm>
            <a:custGeom>
              <a:avLst/>
              <a:gdLst/>
              <a:ahLst/>
              <a:cxnLst/>
              <a:rect l="l" t="t" r="r" b="b"/>
              <a:pathLst>
                <a:path w="11563350" h="8026400">
                  <a:moveTo>
                    <a:pt x="11563337" y="7813145"/>
                  </a:moveTo>
                  <a:lnTo>
                    <a:pt x="11547363" y="7875072"/>
                  </a:lnTo>
                  <a:lnTo>
                    <a:pt x="11524524" y="7917146"/>
                  </a:lnTo>
                  <a:lnTo>
                    <a:pt x="11494276" y="7953802"/>
                  </a:lnTo>
                  <a:lnTo>
                    <a:pt x="11457616" y="7984045"/>
                  </a:lnTo>
                  <a:lnTo>
                    <a:pt x="11415540" y="8006878"/>
                  </a:lnTo>
                  <a:lnTo>
                    <a:pt x="11369044" y="8021305"/>
                  </a:lnTo>
                  <a:lnTo>
                    <a:pt x="11319129" y="8026333"/>
                  </a:lnTo>
                  <a:lnTo>
                    <a:pt x="247645" y="8026332"/>
                  </a:lnTo>
                  <a:lnTo>
                    <a:pt x="197729" y="8021298"/>
                  </a:lnTo>
                  <a:lnTo>
                    <a:pt x="151239" y="8006862"/>
                  </a:lnTo>
                  <a:lnTo>
                    <a:pt x="109171" y="7984023"/>
                  </a:lnTo>
                  <a:lnTo>
                    <a:pt x="72520" y="7953777"/>
                  </a:lnTo>
                  <a:lnTo>
                    <a:pt x="42283" y="7917121"/>
                  </a:lnTo>
                  <a:lnTo>
                    <a:pt x="19453" y="7875050"/>
                  </a:lnTo>
                  <a:lnTo>
                    <a:pt x="5028" y="7828560"/>
                  </a:lnTo>
                  <a:lnTo>
                    <a:pt x="0" y="7778648"/>
                  </a:lnTo>
                  <a:lnTo>
                    <a:pt x="0" y="247649"/>
                  </a:lnTo>
                  <a:lnTo>
                    <a:pt x="5031" y="197739"/>
                  </a:lnTo>
                  <a:lnTo>
                    <a:pt x="19461" y="151253"/>
                  </a:lnTo>
                  <a:lnTo>
                    <a:pt x="42294" y="109186"/>
                  </a:lnTo>
                  <a:lnTo>
                    <a:pt x="72534" y="72534"/>
                  </a:lnTo>
                  <a:lnTo>
                    <a:pt x="109186" y="42294"/>
                  </a:lnTo>
                  <a:lnTo>
                    <a:pt x="151252" y="19461"/>
                  </a:lnTo>
                  <a:lnTo>
                    <a:pt x="197739" y="5031"/>
                  </a:lnTo>
                  <a:lnTo>
                    <a:pt x="247649" y="0"/>
                  </a:lnTo>
                  <a:lnTo>
                    <a:pt x="11319129" y="0"/>
                  </a:lnTo>
                  <a:lnTo>
                    <a:pt x="11369044" y="5019"/>
                  </a:lnTo>
                  <a:lnTo>
                    <a:pt x="11415537" y="19445"/>
                  </a:lnTo>
                  <a:lnTo>
                    <a:pt x="11457611" y="42275"/>
                  </a:lnTo>
                  <a:lnTo>
                    <a:pt x="11494270" y="72515"/>
                  </a:lnTo>
                  <a:lnTo>
                    <a:pt x="11524518" y="109169"/>
                  </a:lnTo>
                  <a:lnTo>
                    <a:pt x="11547358" y="151241"/>
                  </a:lnTo>
                  <a:lnTo>
                    <a:pt x="11561792" y="197735"/>
                  </a:lnTo>
                  <a:lnTo>
                    <a:pt x="11563305" y="213189"/>
                  </a:lnTo>
                </a:path>
              </a:pathLst>
            </a:custGeom>
            <a:ln w="76200">
              <a:solidFill>
                <a:srgbClr val="000000"/>
              </a:solidFill>
            </a:ln>
          </p:spPr>
          <p:txBody>
            <a:bodyPr wrap="square" lIns="0" tIns="0" rIns="0" bIns="0" rtlCol="0"/>
            <a:lstStyle/>
            <a:p>
              <a:endParaRPr/>
            </a:p>
          </p:txBody>
        </p:sp>
      </p:grpSp>
      <p:sp>
        <p:nvSpPr>
          <p:cNvPr id="10" name="object 10"/>
          <p:cNvSpPr txBox="1">
            <a:spLocks noGrp="1"/>
          </p:cNvSpPr>
          <p:nvPr>
            <p:ph type="title"/>
          </p:nvPr>
        </p:nvSpPr>
        <p:spPr>
          <a:xfrm>
            <a:off x="2333824" y="546411"/>
            <a:ext cx="6783705" cy="1112520"/>
          </a:xfrm>
          <a:prstGeom prst="rect">
            <a:avLst/>
          </a:prstGeom>
        </p:spPr>
        <p:txBody>
          <a:bodyPr vert="horz" wrap="square" lIns="0" tIns="16510" rIns="0" bIns="0" rtlCol="0">
            <a:spAutoFit/>
          </a:bodyPr>
          <a:lstStyle/>
          <a:p>
            <a:pPr marL="12700">
              <a:lnSpc>
                <a:spcPct val="100000"/>
              </a:lnSpc>
              <a:spcBef>
                <a:spcPts val="130"/>
              </a:spcBef>
            </a:pPr>
            <a:r>
              <a:rPr sz="7100" spc="340" dirty="0">
                <a:latin typeface="Tahoma"/>
                <a:cs typeface="Tahoma"/>
              </a:rPr>
              <a:t>About</a:t>
            </a:r>
            <a:r>
              <a:rPr sz="7100" spc="-50" dirty="0">
                <a:latin typeface="Tahoma"/>
                <a:cs typeface="Tahoma"/>
              </a:rPr>
              <a:t> </a:t>
            </a:r>
            <a:r>
              <a:rPr sz="7100" spc="145" dirty="0">
                <a:latin typeface="Tahoma"/>
                <a:cs typeface="Tahoma"/>
              </a:rPr>
              <a:t>experts</a:t>
            </a:r>
            <a:endParaRPr sz="7100">
              <a:latin typeface="Tahoma"/>
              <a:cs typeface="Tahoma"/>
            </a:endParaRPr>
          </a:p>
        </p:txBody>
      </p:sp>
      <p:sp>
        <p:nvSpPr>
          <p:cNvPr id="11" name="object 11"/>
          <p:cNvSpPr txBox="1"/>
          <p:nvPr/>
        </p:nvSpPr>
        <p:spPr>
          <a:xfrm>
            <a:off x="243784" y="2314189"/>
            <a:ext cx="11290935" cy="7508875"/>
          </a:xfrm>
          <a:prstGeom prst="rect">
            <a:avLst/>
          </a:prstGeom>
        </p:spPr>
        <p:txBody>
          <a:bodyPr vert="horz" wrap="square" lIns="0" tIns="13970" rIns="0" bIns="0" rtlCol="0">
            <a:spAutoFit/>
          </a:bodyPr>
          <a:lstStyle/>
          <a:p>
            <a:pPr marL="3576320">
              <a:lnSpc>
                <a:spcPct val="100000"/>
              </a:lnSpc>
              <a:spcBef>
                <a:spcPts val="110"/>
              </a:spcBef>
            </a:pPr>
            <a:r>
              <a:rPr sz="2650" b="1" i="1" u="heavy" dirty="0">
                <a:solidFill>
                  <a:srgbClr val="041C40"/>
                </a:solidFill>
                <a:uFill>
                  <a:solidFill>
                    <a:srgbClr val="041C40"/>
                  </a:solidFill>
                </a:uFill>
                <a:latin typeface="Arial"/>
                <a:cs typeface="Arial"/>
              </a:rPr>
              <a:t>ASHUTOSH</a:t>
            </a:r>
            <a:r>
              <a:rPr sz="2650" b="1" i="1" u="heavy" spc="-114" dirty="0">
                <a:solidFill>
                  <a:srgbClr val="041C40"/>
                </a:solidFill>
                <a:uFill>
                  <a:solidFill>
                    <a:srgbClr val="041C40"/>
                  </a:solidFill>
                </a:uFill>
                <a:latin typeface="Arial"/>
                <a:cs typeface="Arial"/>
              </a:rPr>
              <a:t> </a:t>
            </a:r>
            <a:r>
              <a:rPr sz="2650" b="1" i="1" u="heavy" spc="-20" dirty="0">
                <a:solidFill>
                  <a:srgbClr val="041C40"/>
                </a:solidFill>
                <a:uFill>
                  <a:solidFill>
                    <a:srgbClr val="041C40"/>
                  </a:solidFill>
                </a:uFill>
                <a:latin typeface="Arial"/>
                <a:cs typeface="Arial"/>
              </a:rPr>
              <a:t>DUTTA</a:t>
            </a:r>
            <a:endParaRPr sz="2650">
              <a:latin typeface="Arial"/>
              <a:cs typeface="Arial"/>
            </a:endParaRPr>
          </a:p>
          <a:p>
            <a:pPr marL="12700" marR="5080">
              <a:lnSpc>
                <a:spcPct val="117400"/>
              </a:lnSpc>
              <a:spcBef>
                <a:spcPts val="1830"/>
              </a:spcBef>
            </a:pPr>
            <a:r>
              <a:rPr sz="2550" i="1" spc="50" dirty="0">
                <a:solidFill>
                  <a:srgbClr val="041C40"/>
                </a:solidFill>
                <a:latin typeface="Verdana"/>
                <a:cs typeface="Verdana"/>
              </a:rPr>
              <a:t>Ashutosh</a:t>
            </a:r>
            <a:r>
              <a:rPr sz="2550" i="1" spc="-175" dirty="0">
                <a:solidFill>
                  <a:srgbClr val="041C40"/>
                </a:solidFill>
                <a:latin typeface="Verdana"/>
                <a:cs typeface="Verdana"/>
              </a:rPr>
              <a:t> </a:t>
            </a:r>
            <a:r>
              <a:rPr sz="2550" i="1" spc="114" dirty="0">
                <a:solidFill>
                  <a:srgbClr val="041C40"/>
                </a:solidFill>
                <a:latin typeface="Verdana"/>
                <a:cs typeface="Verdana"/>
              </a:rPr>
              <a:t>Dutta</a:t>
            </a:r>
            <a:r>
              <a:rPr sz="2550" i="1" spc="-175" dirty="0">
                <a:solidFill>
                  <a:srgbClr val="041C40"/>
                </a:solidFill>
                <a:latin typeface="Verdana"/>
                <a:cs typeface="Verdana"/>
              </a:rPr>
              <a:t> </a:t>
            </a:r>
            <a:r>
              <a:rPr sz="2550" i="1" spc="-45" dirty="0">
                <a:solidFill>
                  <a:srgbClr val="041C40"/>
                </a:solidFill>
                <a:latin typeface="Verdana"/>
                <a:cs typeface="Verdana"/>
              </a:rPr>
              <a:t>is</a:t>
            </a:r>
            <a:r>
              <a:rPr sz="2550" i="1" spc="-175" dirty="0">
                <a:solidFill>
                  <a:srgbClr val="041C40"/>
                </a:solidFill>
                <a:latin typeface="Verdana"/>
                <a:cs typeface="Verdana"/>
              </a:rPr>
              <a:t> </a:t>
            </a:r>
            <a:r>
              <a:rPr sz="2550" i="1" dirty="0">
                <a:solidFill>
                  <a:srgbClr val="041C40"/>
                </a:solidFill>
                <a:latin typeface="Verdana"/>
                <a:cs typeface="Verdana"/>
              </a:rPr>
              <a:t>currently</a:t>
            </a:r>
            <a:r>
              <a:rPr sz="2550" i="1" spc="-170" dirty="0">
                <a:solidFill>
                  <a:srgbClr val="041C40"/>
                </a:solidFill>
                <a:latin typeface="Verdana"/>
                <a:cs typeface="Verdana"/>
              </a:rPr>
              <a:t> </a:t>
            </a:r>
            <a:r>
              <a:rPr sz="2550" i="1" spc="215" dirty="0">
                <a:solidFill>
                  <a:srgbClr val="041C40"/>
                </a:solidFill>
                <a:latin typeface="Verdana"/>
                <a:cs typeface="Verdana"/>
              </a:rPr>
              <a:t>a</a:t>
            </a:r>
            <a:r>
              <a:rPr sz="2550" i="1" spc="-175" dirty="0">
                <a:solidFill>
                  <a:srgbClr val="041C40"/>
                </a:solidFill>
                <a:latin typeface="Verdana"/>
                <a:cs typeface="Verdana"/>
              </a:rPr>
              <a:t> </a:t>
            </a:r>
            <a:r>
              <a:rPr sz="2550" i="1" spc="-10" dirty="0">
                <a:solidFill>
                  <a:srgbClr val="041C40"/>
                </a:solidFill>
                <a:latin typeface="Verdana"/>
                <a:cs typeface="Verdana"/>
              </a:rPr>
              <a:t>Senior</a:t>
            </a:r>
            <a:r>
              <a:rPr sz="2550" i="1" spc="-175" dirty="0">
                <a:solidFill>
                  <a:srgbClr val="041C40"/>
                </a:solidFill>
                <a:latin typeface="Verdana"/>
                <a:cs typeface="Verdana"/>
              </a:rPr>
              <a:t> </a:t>
            </a:r>
            <a:r>
              <a:rPr sz="2550" i="1" dirty="0">
                <a:solidFill>
                  <a:srgbClr val="041C40"/>
                </a:solidFill>
                <a:latin typeface="Verdana"/>
                <a:cs typeface="Verdana"/>
              </a:rPr>
              <a:t>Scientist</a:t>
            </a:r>
            <a:r>
              <a:rPr sz="2550" i="1" spc="-170" dirty="0">
                <a:solidFill>
                  <a:srgbClr val="041C40"/>
                </a:solidFill>
                <a:latin typeface="Verdana"/>
                <a:cs typeface="Verdana"/>
              </a:rPr>
              <a:t> </a:t>
            </a:r>
            <a:r>
              <a:rPr sz="2550" i="1" spc="160" dirty="0">
                <a:solidFill>
                  <a:srgbClr val="041C40"/>
                </a:solidFill>
                <a:latin typeface="Verdana"/>
                <a:cs typeface="Verdana"/>
              </a:rPr>
              <a:t>and</a:t>
            </a:r>
            <a:r>
              <a:rPr sz="2550" i="1" spc="-175" dirty="0">
                <a:solidFill>
                  <a:srgbClr val="041C40"/>
                </a:solidFill>
                <a:latin typeface="Verdana"/>
                <a:cs typeface="Verdana"/>
              </a:rPr>
              <a:t> </a:t>
            </a:r>
            <a:r>
              <a:rPr sz="2550" i="1" spc="-80" dirty="0">
                <a:solidFill>
                  <a:srgbClr val="041C40"/>
                </a:solidFill>
                <a:latin typeface="Verdana"/>
                <a:cs typeface="Verdana"/>
              </a:rPr>
              <a:t>5G</a:t>
            </a:r>
            <a:r>
              <a:rPr sz="2550" i="1" spc="-175" dirty="0">
                <a:solidFill>
                  <a:srgbClr val="041C40"/>
                </a:solidFill>
                <a:latin typeface="Verdana"/>
                <a:cs typeface="Verdana"/>
              </a:rPr>
              <a:t> </a:t>
            </a:r>
            <a:r>
              <a:rPr sz="2550" i="1" spc="-10" dirty="0">
                <a:solidFill>
                  <a:srgbClr val="041C40"/>
                </a:solidFill>
                <a:latin typeface="Verdana"/>
                <a:cs typeface="Verdana"/>
              </a:rPr>
              <a:t>Chief </a:t>
            </a:r>
            <a:r>
              <a:rPr sz="2550" i="1" dirty="0">
                <a:solidFill>
                  <a:srgbClr val="041C40"/>
                </a:solidFill>
                <a:latin typeface="Verdana"/>
                <a:cs typeface="Verdana"/>
              </a:rPr>
              <a:t>Strategist</a:t>
            </a:r>
            <a:r>
              <a:rPr sz="2550" i="1" spc="-170" dirty="0">
                <a:solidFill>
                  <a:srgbClr val="041C40"/>
                </a:solidFill>
                <a:latin typeface="Verdana"/>
                <a:cs typeface="Verdana"/>
              </a:rPr>
              <a:t> </a:t>
            </a:r>
            <a:r>
              <a:rPr sz="2550" i="1" spc="130" dirty="0">
                <a:solidFill>
                  <a:srgbClr val="041C40"/>
                </a:solidFill>
                <a:latin typeface="Verdana"/>
                <a:cs typeface="Verdana"/>
              </a:rPr>
              <a:t>at</a:t>
            </a:r>
            <a:r>
              <a:rPr sz="2550" i="1" spc="-165" dirty="0">
                <a:solidFill>
                  <a:srgbClr val="041C40"/>
                </a:solidFill>
                <a:latin typeface="Verdana"/>
                <a:cs typeface="Verdana"/>
              </a:rPr>
              <a:t> </a:t>
            </a:r>
            <a:r>
              <a:rPr sz="2550" i="1" spc="65" dirty="0">
                <a:solidFill>
                  <a:srgbClr val="041C40"/>
                </a:solidFill>
                <a:latin typeface="Verdana"/>
                <a:cs typeface="Verdana"/>
              </a:rPr>
              <a:t>the</a:t>
            </a:r>
            <a:r>
              <a:rPr sz="2550" i="1" spc="-170" dirty="0">
                <a:solidFill>
                  <a:srgbClr val="041C40"/>
                </a:solidFill>
                <a:latin typeface="Verdana"/>
                <a:cs typeface="Verdana"/>
              </a:rPr>
              <a:t> </a:t>
            </a:r>
            <a:r>
              <a:rPr sz="2550" i="1" spc="70" dirty="0">
                <a:solidFill>
                  <a:srgbClr val="041C40"/>
                </a:solidFill>
                <a:latin typeface="Verdana"/>
                <a:cs typeface="Verdana"/>
              </a:rPr>
              <a:t>Johns</a:t>
            </a:r>
            <a:r>
              <a:rPr sz="2550" i="1" spc="-165" dirty="0">
                <a:solidFill>
                  <a:srgbClr val="041C40"/>
                </a:solidFill>
                <a:latin typeface="Verdana"/>
                <a:cs typeface="Verdana"/>
              </a:rPr>
              <a:t> </a:t>
            </a:r>
            <a:r>
              <a:rPr sz="2550" i="1" spc="60" dirty="0">
                <a:solidFill>
                  <a:srgbClr val="041C40"/>
                </a:solidFill>
                <a:latin typeface="Verdana"/>
                <a:cs typeface="Verdana"/>
              </a:rPr>
              <a:t>Hopkins</a:t>
            </a:r>
            <a:r>
              <a:rPr sz="2550" i="1" spc="-165" dirty="0">
                <a:solidFill>
                  <a:srgbClr val="041C40"/>
                </a:solidFill>
                <a:latin typeface="Verdana"/>
                <a:cs typeface="Verdana"/>
              </a:rPr>
              <a:t> </a:t>
            </a:r>
            <a:r>
              <a:rPr sz="2550" i="1" spc="-10" dirty="0">
                <a:solidFill>
                  <a:srgbClr val="041C40"/>
                </a:solidFill>
                <a:latin typeface="Verdana"/>
                <a:cs typeface="Verdana"/>
              </a:rPr>
              <a:t>University</a:t>
            </a:r>
            <a:r>
              <a:rPr sz="2550" i="1" spc="-170" dirty="0">
                <a:solidFill>
                  <a:srgbClr val="041C40"/>
                </a:solidFill>
                <a:latin typeface="Verdana"/>
                <a:cs typeface="Verdana"/>
              </a:rPr>
              <a:t> </a:t>
            </a:r>
            <a:r>
              <a:rPr sz="2550" i="1" spc="80" dirty="0">
                <a:solidFill>
                  <a:srgbClr val="041C40"/>
                </a:solidFill>
                <a:latin typeface="Verdana"/>
                <a:cs typeface="Verdana"/>
              </a:rPr>
              <a:t>Applied</a:t>
            </a:r>
            <a:r>
              <a:rPr sz="2550" i="1" spc="-165" dirty="0">
                <a:solidFill>
                  <a:srgbClr val="041C40"/>
                </a:solidFill>
                <a:latin typeface="Verdana"/>
                <a:cs typeface="Verdana"/>
              </a:rPr>
              <a:t> </a:t>
            </a:r>
            <a:r>
              <a:rPr sz="2550" i="1" spc="-10" dirty="0">
                <a:solidFill>
                  <a:srgbClr val="041C40"/>
                </a:solidFill>
                <a:latin typeface="Verdana"/>
                <a:cs typeface="Verdana"/>
              </a:rPr>
              <a:t>Physics </a:t>
            </a:r>
            <a:r>
              <a:rPr sz="2550" i="1" dirty="0">
                <a:solidFill>
                  <a:srgbClr val="041C40"/>
                </a:solidFill>
                <a:latin typeface="Verdana"/>
                <a:cs typeface="Verdana"/>
              </a:rPr>
              <a:t>Laboratory.</a:t>
            </a:r>
            <a:r>
              <a:rPr sz="2550" i="1" spc="-150" dirty="0">
                <a:solidFill>
                  <a:srgbClr val="041C40"/>
                </a:solidFill>
                <a:latin typeface="Verdana"/>
                <a:cs typeface="Verdana"/>
              </a:rPr>
              <a:t> </a:t>
            </a:r>
            <a:r>
              <a:rPr sz="2550" i="1" spc="105" dirty="0">
                <a:solidFill>
                  <a:srgbClr val="041C40"/>
                </a:solidFill>
                <a:latin typeface="Verdana"/>
                <a:cs typeface="Verdana"/>
              </a:rPr>
              <a:t>He</a:t>
            </a:r>
            <a:r>
              <a:rPr sz="2550" i="1" spc="-145" dirty="0">
                <a:solidFill>
                  <a:srgbClr val="041C40"/>
                </a:solidFill>
                <a:latin typeface="Verdana"/>
                <a:cs typeface="Verdana"/>
              </a:rPr>
              <a:t> </a:t>
            </a:r>
            <a:r>
              <a:rPr sz="2550" i="1" spc="-45" dirty="0">
                <a:solidFill>
                  <a:srgbClr val="041C40"/>
                </a:solidFill>
                <a:latin typeface="Verdana"/>
                <a:cs typeface="Verdana"/>
              </a:rPr>
              <a:t>is</a:t>
            </a:r>
            <a:r>
              <a:rPr sz="2550" i="1" spc="-150" dirty="0">
                <a:solidFill>
                  <a:srgbClr val="041C40"/>
                </a:solidFill>
                <a:latin typeface="Verdana"/>
                <a:cs typeface="Verdana"/>
              </a:rPr>
              <a:t> </a:t>
            </a:r>
            <a:r>
              <a:rPr sz="2550" i="1" dirty="0">
                <a:solidFill>
                  <a:srgbClr val="041C40"/>
                </a:solidFill>
                <a:latin typeface="Verdana"/>
                <a:cs typeface="Verdana"/>
              </a:rPr>
              <a:t>currently</a:t>
            </a:r>
            <a:r>
              <a:rPr sz="2550" i="1" spc="-145" dirty="0">
                <a:solidFill>
                  <a:srgbClr val="041C40"/>
                </a:solidFill>
                <a:latin typeface="Verdana"/>
                <a:cs typeface="Verdana"/>
              </a:rPr>
              <a:t> </a:t>
            </a:r>
            <a:r>
              <a:rPr sz="2550" i="1" spc="215" dirty="0">
                <a:solidFill>
                  <a:srgbClr val="041C40"/>
                </a:solidFill>
                <a:latin typeface="Verdana"/>
                <a:cs typeface="Verdana"/>
              </a:rPr>
              <a:t>a</a:t>
            </a:r>
            <a:r>
              <a:rPr sz="2550" i="1" spc="-145" dirty="0">
                <a:solidFill>
                  <a:srgbClr val="041C40"/>
                </a:solidFill>
                <a:latin typeface="Verdana"/>
                <a:cs typeface="Verdana"/>
              </a:rPr>
              <a:t> </a:t>
            </a:r>
            <a:r>
              <a:rPr sz="2550" i="1" spc="-10" dirty="0">
                <a:solidFill>
                  <a:srgbClr val="041C40"/>
                </a:solidFill>
                <a:latin typeface="Verdana"/>
                <a:cs typeface="Verdana"/>
              </a:rPr>
              <a:t>Senior</a:t>
            </a:r>
            <a:r>
              <a:rPr sz="2550" i="1" spc="-150" dirty="0">
                <a:solidFill>
                  <a:srgbClr val="041C40"/>
                </a:solidFill>
                <a:latin typeface="Verdana"/>
                <a:cs typeface="Verdana"/>
              </a:rPr>
              <a:t> </a:t>
            </a:r>
            <a:r>
              <a:rPr sz="2550" i="1" dirty="0">
                <a:solidFill>
                  <a:srgbClr val="041C40"/>
                </a:solidFill>
                <a:latin typeface="Verdana"/>
                <a:cs typeface="Verdana"/>
              </a:rPr>
              <a:t>Scientist</a:t>
            </a:r>
            <a:r>
              <a:rPr sz="2550" i="1" spc="-145" dirty="0">
                <a:solidFill>
                  <a:srgbClr val="041C40"/>
                </a:solidFill>
                <a:latin typeface="Verdana"/>
                <a:cs typeface="Verdana"/>
              </a:rPr>
              <a:t> </a:t>
            </a:r>
            <a:r>
              <a:rPr sz="2550" i="1" spc="160" dirty="0">
                <a:solidFill>
                  <a:srgbClr val="041C40"/>
                </a:solidFill>
                <a:latin typeface="Verdana"/>
                <a:cs typeface="Verdana"/>
              </a:rPr>
              <a:t>and</a:t>
            </a:r>
            <a:r>
              <a:rPr sz="2550" i="1" spc="-145" dirty="0">
                <a:solidFill>
                  <a:srgbClr val="041C40"/>
                </a:solidFill>
                <a:latin typeface="Verdana"/>
                <a:cs typeface="Verdana"/>
              </a:rPr>
              <a:t> </a:t>
            </a:r>
            <a:r>
              <a:rPr sz="2550" i="1" spc="-80" dirty="0">
                <a:solidFill>
                  <a:srgbClr val="041C40"/>
                </a:solidFill>
                <a:latin typeface="Verdana"/>
                <a:cs typeface="Verdana"/>
              </a:rPr>
              <a:t>5G</a:t>
            </a:r>
            <a:r>
              <a:rPr sz="2550" i="1" spc="-150" dirty="0">
                <a:solidFill>
                  <a:srgbClr val="041C40"/>
                </a:solidFill>
                <a:latin typeface="Verdana"/>
                <a:cs typeface="Verdana"/>
              </a:rPr>
              <a:t> </a:t>
            </a:r>
            <a:r>
              <a:rPr sz="2550" i="1" dirty="0">
                <a:solidFill>
                  <a:srgbClr val="041C40"/>
                </a:solidFill>
                <a:latin typeface="Verdana"/>
                <a:cs typeface="Verdana"/>
              </a:rPr>
              <a:t>Chief</a:t>
            </a:r>
            <a:r>
              <a:rPr sz="2550" i="1" spc="-145" dirty="0">
                <a:solidFill>
                  <a:srgbClr val="041C40"/>
                </a:solidFill>
                <a:latin typeface="Verdana"/>
                <a:cs typeface="Verdana"/>
              </a:rPr>
              <a:t> </a:t>
            </a:r>
            <a:r>
              <a:rPr sz="2550" i="1" spc="-10" dirty="0">
                <a:solidFill>
                  <a:srgbClr val="041C40"/>
                </a:solidFill>
                <a:latin typeface="Verdana"/>
                <a:cs typeface="Verdana"/>
              </a:rPr>
              <a:t>Strategist </a:t>
            </a:r>
            <a:r>
              <a:rPr sz="2550" i="1" spc="130" dirty="0">
                <a:solidFill>
                  <a:srgbClr val="041C40"/>
                </a:solidFill>
                <a:latin typeface="Verdana"/>
                <a:cs typeface="Verdana"/>
              </a:rPr>
              <a:t>at</a:t>
            </a:r>
            <a:r>
              <a:rPr sz="2550" i="1" spc="-155" dirty="0">
                <a:solidFill>
                  <a:srgbClr val="041C40"/>
                </a:solidFill>
                <a:latin typeface="Verdana"/>
                <a:cs typeface="Verdana"/>
              </a:rPr>
              <a:t> </a:t>
            </a:r>
            <a:r>
              <a:rPr sz="2550" i="1" spc="65" dirty="0">
                <a:solidFill>
                  <a:srgbClr val="041C40"/>
                </a:solidFill>
                <a:latin typeface="Verdana"/>
                <a:cs typeface="Verdana"/>
              </a:rPr>
              <a:t>the</a:t>
            </a:r>
            <a:r>
              <a:rPr sz="2550" i="1" spc="-155" dirty="0">
                <a:solidFill>
                  <a:srgbClr val="041C40"/>
                </a:solidFill>
                <a:latin typeface="Verdana"/>
                <a:cs typeface="Verdana"/>
              </a:rPr>
              <a:t> </a:t>
            </a:r>
            <a:r>
              <a:rPr sz="2550" i="1" spc="70" dirty="0">
                <a:solidFill>
                  <a:srgbClr val="041C40"/>
                </a:solidFill>
                <a:latin typeface="Verdana"/>
                <a:cs typeface="Verdana"/>
              </a:rPr>
              <a:t>Johns</a:t>
            </a:r>
            <a:r>
              <a:rPr sz="2550" i="1" spc="-155" dirty="0">
                <a:solidFill>
                  <a:srgbClr val="041C40"/>
                </a:solidFill>
                <a:latin typeface="Verdana"/>
                <a:cs typeface="Verdana"/>
              </a:rPr>
              <a:t> </a:t>
            </a:r>
            <a:r>
              <a:rPr sz="2550" i="1" spc="60" dirty="0">
                <a:solidFill>
                  <a:srgbClr val="041C40"/>
                </a:solidFill>
                <a:latin typeface="Verdana"/>
                <a:cs typeface="Verdana"/>
              </a:rPr>
              <a:t>Hopkins</a:t>
            </a:r>
            <a:r>
              <a:rPr sz="2550" i="1" spc="-155" dirty="0">
                <a:solidFill>
                  <a:srgbClr val="041C40"/>
                </a:solidFill>
                <a:latin typeface="Verdana"/>
                <a:cs typeface="Verdana"/>
              </a:rPr>
              <a:t> </a:t>
            </a:r>
            <a:r>
              <a:rPr sz="2550" i="1" spc="-10" dirty="0">
                <a:solidFill>
                  <a:srgbClr val="041C40"/>
                </a:solidFill>
                <a:latin typeface="Verdana"/>
                <a:cs typeface="Verdana"/>
              </a:rPr>
              <a:t>University</a:t>
            </a:r>
            <a:r>
              <a:rPr sz="2550" i="1" spc="-155" dirty="0">
                <a:solidFill>
                  <a:srgbClr val="041C40"/>
                </a:solidFill>
                <a:latin typeface="Verdana"/>
                <a:cs typeface="Verdana"/>
              </a:rPr>
              <a:t> </a:t>
            </a:r>
            <a:r>
              <a:rPr sz="2550" i="1" spc="80" dirty="0">
                <a:solidFill>
                  <a:srgbClr val="041C40"/>
                </a:solidFill>
                <a:latin typeface="Verdana"/>
                <a:cs typeface="Verdana"/>
              </a:rPr>
              <a:t>Applied</a:t>
            </a:r>
            <a:r>
              <a:rPr sz="2550" i="1" spc="-155" dirty="0">
                <a:solidFill>
                  <a:srgbClr val="041C40"/>
                </a:solidFill>
                <a:latin typeface="Verdana"/>
                <a:cs typeface="Verdana"/>
              </a:rPr>
              <a:t> </a:t>
            </a:r>
            <a:r>
              <a:rPr sz="2550" i="1" dirty="0">
                <a:solidFill>
                  <a:srgbClr val="041C40"/>
                </a:solidFill>
                <a:latin typeface="Verdana"/>
                <a:cs typeface="Verdana"/>
              </a:rPr>
              <a:t>Physics</a:t>
            </a:r>
            <a:r>
              <a:rPr sz="2550" i="1" spc="-150" dirty="0">
                <a:solidFill>
                  <a:srgbClr val="041C40"/>
                </a:solidFill>
                <a:latin typeface="Verdana"/>
                <a:cs typeface="Verdana"/>
              </a:rPr>
              <a:t> </a:t>
            </a:r>
            <a:r>
              <a:rPr sz="2550" i="1" dirty="0">
                <a:solidFill>
                  <a:srgbClr val="041C40"/>
                </a:solidFill>
                <a:latin typeface="Verdana"/>
                <a:cs typeface="Verdana"/>
              </a:rPr>
              <a:t>Laboratory.</a:t>
            </a:r>
            <a:r>
              <a:rPr sz="2550" i="1" spc="-155" dirty="0">
                <a:solidFill>
                  <a:srgbClr val="041C40"/>
                </a:solidFill>
                <a:latin typeface="Verdana"/>
                <a:cs typeface="Verdana"/>
              </a:rPr>
              <a:t> </a:t>
            </a:r>
            <a:r>
              <a:rPr sz="2550" i="1" spc="105" dirty="0">
                <a:solidFill>
                  <a:srgbClr val="041C40"/>
                </a:solidFill>
                <a:latin typeface="Verdana"/>
                <a:cs typeface="Verdana"/>
              </a:rPr>
              <a:t>He</a:t>
            </a:r>
            <a:r>
              <a:rPr sz="2550" i="1" spc="-155" dirty="0">
                <a:solidFill>
                  <a:srgbClr val="041C40"/>
                </a:solidFill>
                <a:latin typeface="Verdana"/>
                <a:cs typeface="Verdana"/>
              </a:rPr>
              <a:t> </a:t>
            </a:r>
            <a:r>
              <a:rPr sz="2550" i="1" spc="-25" dirty="0">
                <a:solidFill>
                  <a:srgbClr val="041C40"/>
                </a:solidFill>
                <a:latin typeface="Verdana"/>
                <a:cs typeface="Verdana"/>
              </a:rPr>
              <a:t>is </a:t>
            </a:r>
            <a:r>
              <a:rPr sz="2550" i="1" dirty="0">
                <a:solidFill>
                  <a:srgbClr val="041C40"/>
                </a:solidFill>
                <a:latin typeface="Verdana"/>
                <a:cs typeface="Verdana"/>
              </a:rPr>
              <a:t>also</a:t>
            </a:r>
            <a:r>
              <a:rPr sz="2550" i="1" spc="-180" dirty="0">
                <a:solidFill>
                  <a:srgbClr val="041C40"/>
                </a:solidFill>
                <a:latin typeface="Verdana"/>
                <a:cs typeface="Verdana"/>
              </a:rPr>
              <a:t> </a:t>
            </a:r>
            <a:r>
              <a:rPr sz="2550" i="1" spc="215" dirty="0">
                <a:solidFill>
                  <a:srgbClr val="041C40"/>
                </a:solidFill>
                <a:latin typeface="Verdana"/>
                <a:cs typeface="Verdana"/>
              </a:rPr>
              <a:t>a</a:t>
            </a:r>
            <a:r>
              <a:rPr sz="2550" i="1" spc="-180" dirty="0">
                <a:solidFill>
                  <a:srgbClr val="041C40"/>
                </a:solidFill>
                <a:latin typeface="Verdana"/>
                <a:cs typeface="Verdana"/>
              </a:rPr>
              <a:t> </a:t>
            </a:r>
            <a:r>
              <a:rPr sz="2550" i="1" spc="85" dirty="0">
                <a:solidFill>
                  <a:srgbClr val="041C40"/>
                </a:solidFill>
                <a:latin typeface="Verdana"/>
                <a:cs typeface="Verdana"/>
              </a:rPr>
              <a:t>Lawrence</a:t>
            </a:r>
            <a:r>
              <a:rPr sz="2550" i="1" spc="-180" dirty="0">
                <a:solidFill>
                  <a:srgbClr val="041C40"/>
                </a:solidFill>
                <a:latin typeface="Verdana"/>
                <a:cs typeface="Verdana"/>
              </a:rPr>
              <a:t> </a:t>
            </a:r>
            <a:r>
              <a:rPr sz="2550" i="1" spc="-155" dirty="0">
                <a:solidFill>
                  <a:srgbClr val="041C40"/>
                </a:solidFill>
                <a:latin typeface="Verdana"/>
                <a:cs typeface="Verdana"/>
              </a:rPr>
              <a:t>R.</a:t>
            </a:r>
            <a:r>
              <a:rPr sz="2550" i="1" spc="-180" dirty="0">
                <a:solidFill>
                  <a:srgbClr val="041C40"/>
                </a:solidFill>
                <a:latin typeface="Verdana"/>
                <a:cs typeface="Verdana"/>
              </a:rPr>
              <a:t> </a:t>
            </a:r>
            <a:r>
              <a:rPr sz="2550" i="1" spc="100" dirty="0">
                <a:solidFill>
                  <a:srgbClr val="041C40"/>
                </a:solidFill>
                <a:latin typeface="Verdana"/>
                <a:cs typeface="Verdana"/>
              </a:rPr>
              <a:t>Hafstad</a:t>
            </a:r>
            <a:r>
              <a:rPr sz="2550" i="1" spc="-180" dirty="0">
                <a:solidFill>
                  <a:srgbClr val="041C40"/>
                </a:solidFill>
                <a:latin typeface="Verdana"/>
                <a:cs typeface="Verdana"/>
              </a:rPr>
              <a:t> </a:t>
            </a:r>
            <a:r>
              <a:rPr sz="2550" i="1" spc="90" dirty="0">
                <a:solidFill>
                  <a:srgbClr val="041C40"/>
                </a:solidFill>
                <a:latin typeface="Verdana"/>
                <a:cs typeface="Verdana"/>
              </a:rPr>
              <a:t>Sabbatical</a:t>
            </a:r>
            <a:r>
              <a:rPr sz="2550" i="1" spc="-175" dirty="0">
                <a:solidFill>
                  <a:srgbClr val="041C40"/>
                </a:solidFill>
                <a:latin typeface="Verdana"/>
                <a:cs typeface="Verdana"/>
              </a:rPr>
              <a:t> </a:t>
            </a:r>
            <a:r>
              <a:rPr sz="2550" i="1" spc="65" dirty="0">
                <a:solidFill>
                  <a:srgbClr val="041C40"/>
                </a:solidFill>
                <a:latin typeface="Verdana"/>
                <a:cs typeface="Verdana"/>
              </a:rPr>
              <a:t>Fellow</a:t>
            </a:r>
            <a:r>
              <a:rPr sz="2550" i="1" spc="-180" dirty="0">
                <a:solidFill>
                  <a:srgbClr val="041C40"/>
                </a:solidFill>
                <a:latin typeface="Verdana"/>
                <a:cs typeface="Verdana"/>
              </a:rPr>
              <a:t> </a:t>
            </a:r>
            <a:r>
              <a:rPr sz="2550" i="1" spc="160" dirty="0">
                <a:solidFill>
                  <a:srgbClr val="041C40"/>
                </a:solidFill>
                <a:latin typeface="Verdana"/>
                <a:cs typeface="Verdana"/>
              </a:rPr>
              <a:t>and</a:t>
            </a:r>
            <a:r>
              <a:rPr sz="2550" i="1" spc="-180" dirty="0">
                <a:solidFill>
                  <a:srgbClr val="041C40"/>
                </a:solidFill>
                <a:latin typeface="Verdana"/>
                <a:cs typeface="Verdana"/>
              </a:rPr>
              <a:t> </a:t>
            </a:r>
            <a:r>
              <a:rPr sz="2550" i="1" dirty="0">
                <a:solidFill>
                  <a:srgbClr val="041C40"/>
                </a:solidFill>
                <a:latin typeface="Verdana"/>
                <a:cs typeface="Verdana"/>
              </a:rPr>
              <a:t>Professor</a:t>
            </a:r>
            <a:r>
              <a:rPr sz="2550" i="1" spc="-180" dirty="0">
                <a:solidFill>
                  <a:srgbClr val="041C40"/>
                </a:solidFill>
                <a:latin typeface="Verdana"/>
                <a:cs typeface="Verdana"/>
              </a:rPr>
              <a:t> </a:t>
            </a:r>
            <a:r>
              <a:rPr sz="2550" i="1" spc="130" dirty="0">
                <a:solidFill>
                  <a:srgbClr val="041C40"/>
                </a:solidFill>
                <a:latin typeface="Verdana"/>
                <a:cs typeface="Verdana"/>
              </a:rPr>
              <a:t>at</a:t>
            </a:r>
            <a:r>
              <a:rPr sz="2550" i="1" spc="-180" dirty="0">
                <a:solidFill>
                  <a:srgbClr val="041C40"/>
                </a:solidFill>
                <a:latin typeface="Verdana"/>
                <a:cs typeface="Verdana"/>
              </a:rPr>
              <a:t> </a:t>
            </a:r>
            <a:r>
              <a:rPr sz="2550" i="1" spc="-25" dirty="0">
                <a:solidFill>
                  <a:srgbClr val="041C40"/>
                </a:solidFill>
                <a:latin typeface="Verdana"/>
                <a:cs typeface="Verdana"/>
              </a:rPr>
              <a:t>The </a:t>
            </a:r>
            <a:r>
              <a:rPr sz="2550" i="1" spc="70" dirty="0">
                <a:solidFill>
                  <a:srgbClr val="041C40"/>
                </a:solidFill>
                <a:latin typeface="Verdana"/>
                <a:cs typeface="Verdana"/>
              </a:rPr>
              <a:t>Johns</a:t>
            </a:r>
            <a:r>
              <a:rPr sz="2550" i="1" spc="-165" dirty="0">
                <a:solidFill>
                  <a:srgbClr val="041C40"/>
                </a:solidFill>
                <a:latin typeface="Verdana"/>
                <a:cs typeface="Verdana"/>
              </a:rPr>
              <a:t> </a:t>
            </a:r>
            <a:r>
              <a:rPr sz="2550" i="1" spc="60" dirty="0">
                <a:solidFill>
                  <a:srgbClr val="041C40"/>
                </a:solidFill>
                <a:latin typeface="Verdana"/>
                <a:cs typeface="Verdana"/>
              </a:rPr>
              <a:t>Hopkins</a:t>
            </a:r>
            <a:r>
              <a:rPr sz="2550" i="1" spc="-165" dirty="0">
                <a:solidFill>
                  <a:srgbClr val="041C40"/>
                </a:solidFill>
                <a:latin typeface="Verdana"/>
                <a:cs typeface="Verdana"/>
              </a:rPr>
              <a:t> </a:t>
            </a:r>
            <a:r>
              <a:rPr sz="2550" i="1" spc="-45" dirty="0">
                <a:solidFill>
                  <a:srgbClr val="041C40"/>
                </a:solidFill>
                <a:latin typeface="Verdana"/>
                <a:cs typeface="Verdana"/>
              </a:rPr>
              <a:t>University.</a:t>
            </a:r>
            <a:r>
              <a:rPr sz="2550" i="1" spc="-165" dirty="0">
                <a:solidFill>
                  <a:srgbClr val="041C40"/>
                </a:solidFill>
                <a:latin typeface="Verdana"/>
                <a:cs typeface="Verdana"/>
              </a:rPr>
              <a:t> </a:t>
            </a:r>
            <a:r>
              <a:rPr sz="2550" i="1" dirty="0">
                <a:solidFill>
                  <a:srgbClr val="041C40"/>
                </a:solidFill>
                <a:latin typeface="Verdana"/>
                <a:cs typeface="Verdana"/>
              </a:rPr>
              <a:t>His</a:t>
            </a:r>
            <a:r>
              <a:rPr sz="2550" i="1" spc="-165" dirty="0">
                <a:solidFill>
                  <a:srgbClr val="041C40"/>
                </a:solidFill>
                <a:latin typeface="Verdana"/>
                <a:cs typeface="Verdana"/>
              </a:rPr>
              <a:t> </a:t>
            </a:r>
            <a:r>
              <a:rPr sz="2550" i="1" dirty="0">
                <a:solidFill>
                  <a:srgbClr val="041C40"/>
                </a:solidFill>
                <a:latin typeface="Verdana"/>
                <a:cs typeface="Verdana"/>
              </a:rPr>
              <a:t>interests</a:t>
            </a:r>
            <a:r>
              <a:rPr sz="2550" i="1" spc="-165" dirty="0">
                <a:solidFill>
                  <a:srgbClr val="041C40"/>
                </a:solidFill>
                <a:latin typeface="Verdana"/>
                <a:cs typeface="Verdana"/>
              </a:rPr>
              <a:t> </a:t>
            </a:r>
            <a:r>
              <a:rPr sz="2550" i="1" spc="70" dirty="0">
                <a:solidFill>
                  <a:srgbClr val="041C40"/>
                </a:solidFill>
                <a:latin typeface="Verdana"/>
                <a:cs typeface="Verdana"/>
              </a:rPr>
              <a:t>include</a:t>
            </a:r>
            <a:r>
              <a:rPr sz="2550" i="1" spc="-160" dirty="0">
                <a:solidFill>
                  <a:srgbClr val="041C40"/>
                </a:solidFill>
                <a:latin typeface="Verdana"/>
                <a:cs typeface="Verdana"/>
              </a:rPr>
              <a:t> </a:t>
            </a:r>
            <a:r>
              <a:rPr sz="2550" i="1" spc="-45" dirty="0">
                <a:solidFill>
                  <a:srgbClr val="041C40"/>
                </a:solidFill>
                <a:latin typeface="Verdana"/>
                <a:cs typeface="Verdana"/>
              </a:rPr>
              <a:t>security,</a:t>
            </a:r>
            <a:r>
              <a:rPr sz="2550" i="1" spc="-165" dirty="0">
                <a:solidFill>
                  <a:srgbClr val="041C40"/>
                </a:solidFill>
                <a:latin typeface="Verdana"/>
                <a:cs typeface="Verdana"/>
              </a:rPr>
              <a:t> </a:t>
            </a:r>
            <a:r>
              <a:rPr sz="2550" i="1" spc="-10" dirty="0">
                <a:solidFill>
                  <a:srgbClr val="041C40"/>
                </a:solidFill>
                <a:latin typeface="Verdana"/>
                <a:cs typeface="Verdana"/>
              </a:rPr>
              <a:t>mobility, </a:t>
            </a:r>
            <a:r>
              <a:rPr sz="2550" i="1" dirty="0">
                <a:solidFill>
                  <a:srgbClr val="041C40"/>
                </a:solidFill>
                <a:latin typeface="Verdana"/>
                <a:cs typeface="Verdana"/>
              </a:rPr>
              <a:t>software</a:t>
            </a:r>
            <a:r>
              <a:rPr sz="2550" i="1" spc="-80" dirty="0">
                <a:solidFill>
                  <a:srgbClr val="041C40"/>
                </a:solidFill>
                <a:latin typeface="Verdana"/>
                <a:cs typeface="Verdana"/>
              </a:rPr>
              <a:t> </a:t>
            </a:r>
            <a:r>
              <a:rPr sz="2550" i="1" spc="60" dirty="0">
                <a:solidFill>
                  <a:srgbClr val="041C40"/>
                </a:solidFill>
                <a:latin typeface="Verdana"/>
                <a:cs typeface="Verdana"/>
              </a:rPr>
              <a:t>defined</a:t>
            </a:r>
            <a:r>
              <a:rPr sz="2550" i="1" spc="-80" dirty="0">
                <a:solidFill>
                  <a:srgbClr val="041C40"/>
                </a:solidFill>
                <a:latin typeface="Verdana"/>
                <a:cs typeface="Verdana"/>
              </a:rPr>
              <a:t> </a:t>
            </a:r>
            <a:r>
              <a:rPr sz="2550" i="1" dirty="0">
                <a:solidFill>
                  <a:srgbClr val="041C40"/>
                </a:solidFill>
                <a:latin typeface="Verdana"/>
                <a:cs typeface="Verdana"/>
              </a:rPr>
              <a:t>networking,</a:t>
            </a:r>
            <a:r>
              <a:rPr sz="2550" i="1" spc="-75" dirty="0">
                <a:solidFill>
                  <a:srgbClr val="041C40"/>
                </a:solidFill>
                <a:latin typeface="Verdana"/>
                <a:cs typeface="Verdana"/>
              </a:rPr>
              <a:t> </a:t>
            </a:r>
            <a:r>
              <a:rPr sz="2550" i="1" spc="50" dirty="0">
                <a:solidFill>
                  <a:srgbClr val="041C40"/>
                </a:solidFill>
                <a:latin typeface="Verdana"/>
                <a:cs typeface="Verdana"/>
              </a:rPr>
              <a:t>network</a:t>
            </a:r>
            <a:r>
              <a:rPr sz="2550" i="1" spc="-80" dirty="0">
                <a:solidFill>
                  <a:srgbClr val="041C40"/>
                </a:solidFill>
                <a:latin typeface="Verdana"/>
                <a:cs typeface="Verdana"/>
              </a:rPr>
              <a:t> </a:t>
            </a:r>
            <a:r>
              <a:rPr sz="2550" i="1" spc="65" dirty="0">
                <a:solidFill>
                  <a:srgbClr val="041C40"/>
                </a:solidFill>
                <a:latin typeface="Verdana"/>
                <a:cs typeface="Verdana"/>
              </a:rPr>
              <a:t>function</a:t>
            </a:r>
            <a:r>
              <a:rPr sz="2550" i="1" spc="-80" dirty="0">
                <a:solidFill>
                  <a:srgbClr val="041C40"/>
                </a:solidFill>
                <a:latin typeface="Verdana"/>
                <a:cs typeface="Verdana"/>
              </a:rPr>
              <a:t> </a:t>
            </a:r>
            <a:r>
              <a:rPr sz="2550" i="1" dirty="0">
                <a:solidFill>
                  <a:srgbClr val="041C40"/>
                </a:solidFill>
                <a:latin typeface="Verdana"/>
                <a:cs typeface="Verdana"/>
              </a:rPr>
              <a:t>virtualization,</a:t>
            </a:r>
            <a:r>
              <a:rPr sz="2550" i="1" spc="-75" dirty="0">
                <a:solidFill>
                  <a:srgbClr val="041C40"/>
                </a:solidFill>
                <a:latin typeface="Verdana"/>
                <a:cs typeface="Verdana"/>
              </a:rPr>
              <a:t> </a:t>
            </a:r>
            <a:r>
              <a:rPr sz="2550" i="1" spc="-10" dirty="0">
                <a:solidFill>
                  <a:srgbClr val="041C40"/>
                </a:solidFill>
                <a:latin typeface="Verdana"/>
                <a:cs typeface="Verdana"/>
              </a:rPr>
              <a:t>4G/5G networks,</a:t>
            </a:r>
            <a:r>
              <a:rPr sz="2550" i="1" spc="-204" dirty="0">
                <a:solidFill>
                  <a:srgbClr val="041C40"/>
                </a:solidFill>
                <a:latin typeface="Verdana"/>
                <a:cs typeface="Verdana"/>
              </a:rPr>
              <a:t> </a:t>
            </a:r>
            <a:r>
              <a:rPr sz="2550" i="1" spc="160" dirty="0">
                <a:solidFill>
                  <a:srgbClr val="041C40"/>
                </a:solidFill>
                <a:latin typeface="Verdana"/>
                <a:cs typeface="Verdana"/>
              </a:rPr>
              <a:t>and</a:t>
            </a:r>
            <a:r>
              <a:rPr sz="2550" i="1" spc="-200" dirty="0">
                <a:solidFill>
                  <a:srgbClr val="041C40"/>
                </a:solidFill>
                <a:latin typeface="Verdana"/>
                <a:cs typeface="Verdana"/>
              </a:rPr>
              <a:t> </a:t>
            </a:r>
            <a:r>
              <a:rPr sz="2550" i="1" spc="-190" dirty="0">
                <a:solidFill>
                  <a:srgbClr val="041C40"/>
                </a:solidFill>
                <a:latin typeface="Verdana"/>
                <a:cs typeface="Verdana"/>
              </a:rPr>
              <a:t>IoT.</a:t>
            </a:r>
            <a:r>
              <a:rPr sz="2550" i="1" spc="-200" dirty="0">
                <a:solidFill>
                  <a:srgbClr val="041C40"/>
                </a:solidFill>
                <a:latin typeface="Verdana"/>
                <a:cs typeface="Verdana"/>
              </a:rPr>
              <a:t> </a:t>
            </a:r>
            <a:r>
              <a:rPr sz="2550" i="1" dirty="0">
                <a:solidFill>
                  <a:srgbClr val="041C40"/>
                </a:solidFill>
                <a:latin typeface="Verdana"/>
                <a:cs typeface="Verdana"/>
              </a:rPr>
              <a:t>As</a:t>
            </a:r>
            <a:r>
              <a:rPr sz="2550" i="1" spc="-200" dirty="0">
                <a:solidFill>
                  <a:srgbClr val="041C40"/>
                </a:solidFill>
                <a:latin typeface="Verdana"/>
                <a:cs typeface="Verdana"/>
              </a:rPr>
              <a:t> </a:t>
            </a:r>
            <a:r>
              <a:rPr sz="2550" i="1" spc="215" dirty="0">
                <a:solidFill>
                  <a:srgbClr val="041C40"/>
                </a:solidFill>
                <a:latin typeface="Verdana"/>
                <a:cs typeface="Verdana"/>
              </a:rPr>
              <a:t>a</a:t>
            </a:r>
            <a:r>
              <a:rPr sz="2550" i="1" spc="-200" dirty="0">
                <a:solidFill>
                  <a:srgbClr val="041C40"/>
                </a:solidFill>
                <a:latin typeface="Verdana"/>
                <a:cs typeface="Verdana"/>
              </a:rPr>
              <a:t> </a:t>
            </a:r>
            <a:r>
              <a:rPr sz="2550" i="1" spc="80" dirty="0">
                <a:solidFill>
                  <a:srgbClr val="041C40"/>
                </a:solidFill>
                <a:latin typeface="Verdana"/>
                <a:cs typeface="Verdana"/>
              </a:rPr>
              <a:t>technical</a:t>
            </a:r>
            <a:r>
              <a:rPr sz="2550" i="1" spc="-200" dirty="0">
                <a:solidFill>
                  <a:srgbClr val="041C40"/>
                </a:solidFill>
                <a:latin typeface="Verdana"/>
                <a:cs typeface="Verdana"/>
              </a:rPr>
              <a:t> </a:t>
            </a:r>
            <a:r>
              <a:rPr sz="2550" i="1" spc="55" dirty="0">
                <a:solidFill>
                  <a:srgbClr val="041C40"/>
                </a:solidFill>
                <a:latin typeface="Verdana"/>
                <a:cs typeface="Verdana"/>
              </a:rPr>
              <a:t>leader</a:t>
            </a:r>
            <a:r>
              <a:rPr sz="2550" i="1" spc="-200" dirty="0">
                <a:solidFill>
                  <a:srgbClr val="041C40"/>
                </a:solidFill>
                <a:latin typeface="Verdana"/>
                <a:cs typeface="Verdana"/>
              </a:rPr>
              <a:t> </a:t>
            </a:r>
            <a:r>
              <a:rPr sz="2550" i="1" spc="55" dirty="0">
                <a:solidFill>
                  <a:srgbClr val="041C40"/>
                </a:solidFill>
                <a:latin typeface="Verdana"/>
                <a:cs typeface="Verdana"/>
              </a:rPr>
              <a:t>in</a:t>
            </a:r>
            <a:r>
              <a:rPr sz="2550" i="1" spc="-200" dirty="0">
                <a:solidFill>
                  <a:srgbClr val="041C40"/>
                </a:solidFill>
                <a:latin typeface="Verdana"/>
                <a:cs typeface="Verdana"/>
              </a:rPr>
              <a:t> </a:t>
            </a:r>
            <a:r>
              <a:rPr sz="2550" i="1" spc="-80" dirty="0">
                <a:solidFill>
                  <a:srgbClr val="041C40"/>
                </a:solidFill>
                <a:latin typeface="Verdana"/>
                <a:cs typeface="Verdana"/>
              </a:rPr>
              <a:t>5G</a:t>
            </a:r>
            <a:r>
              <a:rPr sz="2550" i="1" spc="-200" dirty="0">
                <a:solidFill>
                  <a:srgbClr val="041C40"/>
                </a:solidFill>
                <a:latin typeface="Verdana"/>
                <a:cs typeface="Verdana"/>
              </a:rPr>
              <a:t> </a:t>
            </a:r>
            <a:r>
              <a:rPr sz="2550" i="1" spc="160" dirty="0">
                <a:solidFill>
                  <a:srgbClr val="041C40"/>
                </a:solidFill>
                <a:latin typeface="Verdana"/>
                <a:cs typeface="Verdana"/>
              </a:rPr>
              <a:t>and</a:t>
            </a:r>
            <a:r>
              <a:rPr sz="2550" i="1" spc="-200" dirty="0">
                <a:solidFill>
                  <a:srgbClr val="041C40"/>
                </a:solidFill>
                <a:latin typeface="Verdana"/>
                <a:cs typeface="Verdana"/>
              </a:rPr>
              <a:t> </a:t>
            </a:r>
            <a:r>
              <a:rPr sz="2550" i="1" spc="-45" dirty="0">
                <a:solidFill>
                  <a:srgbClr val="041C40"/>
                </a:solidFill>
                <a:latin typeface="Verdana"/>
                <a:cs typeface="Verdana"/>
              </a:rPr>
              <a:t>security,</a:t>
            </a:r>
            <a:r>
              <a:rPr sz="2550" i="1" spc="-200" dirty="0">
                <a:solidFill>
                  <a:srgbClr val="041C40"/>
                </a:solidFill>
                <a:latin typeface="Verdana"/>
                <a:cs typeface="Verdana"/>
              </a:rPr>
              <a:t> </a:t>
            </a:r>
            <a:r>
              <a:rPr sz="2550" i="1" spc="-25" dirty="0">
                <a:solidFill>
                  <a:srgbClr val="041C40"/>
                </a:solidFill>
                <a:latin typeface="Verdana"/>
                <a:cs typeface="Verdana"/>
              </a:rPr>
              <a:t>Dr.</a:t>
            </a:r>
            <a:endParaRPr sz="2550">
              <a:latin typeface="Verdana"/>
              <a:cs typeface="Verdana"/>
            </a:endParaRPr>
          </a:p>
          <a:p>
            <a:pPr marL="12700" marR="67945">
              <a:lnSpc>
                <a:spcPct val="117400"/>
              </a:lnSpc>
            </a:pPr>
            <a:r>
              <a:rPr sz="2550" i="1" spc="114" dirty="0">
                <a:solidFill>
                  <a:srgbClr val="041C40"/>
                </a:solidFill>
                <a:latin typeface="Verdana"/>
                <a:cs typeface="Verdana"/>
              </a:rPr>
              <a:t>Dutta</a:t>
            </a:r>
            <a:r>
              <a:rPr sz="2550" i="1" spc="-204" dirty="0">
                <a:solidFill>
                  <a:srgbClr val="041C40"/>
                </a:solidFill>
                <a:latin typeface="Verdana"/>
                <a:cs typeface="Verdana"/>
              </a:rPr>
              <a:t> </a:t>
            </a:r>
            <a:r>
              <a:rPr sz="2550" i="1" spc="85" dirty="0">
                <a:solidFill>
                  <a:srgbClr val="041C40"/>
                </a:solidFill>
                <a:latin typeface="Verdana"/>
                <a:cs typeface="Verdana"/>
              </a:rPr>
              <a:t>has</a:t>
            </a:r>
            <a:r>
              <a:rPr sz="2550" i="1" spc="-200" dirty="0">
                <a:solidFill>
                  <a:srgbClr val="041C40"/>
                </a:solidFill>
                <a:latin typeface="Verdana"/>
                <a:cs typeface="Verdana"/>
              </a:rPr>
              <a:t> </a:t>
            </a:r>
            <a:r>
              <a:rPr sz="2550" i="1" spc="80" dirty="0">
                <a:solidFill>
                  <a:srgbClr val="041C40"/>
                </a:solidFill>
                <a:latin typeface="Verdana"/>
                <a:cs typeface="Verdana"/>
              </a:rPr>
              <a:t>been</a:t>
            </a:r>
            <a:r>
              <a:rPr sz="2550" i="1" spc="-204" dirty="0">
                <a:solidFill>
                  <a:srgbClr val="041C40"/>
                </a:solidFill>
                <a:latin typeface="Verdana"/>
                <a:cs typeface="Verdana"/>
              </a:rPr>
              <a:t> </a:t>
            </a:r>
            <a:r>
              <a:rPr sz="2550" i="1" dirty="0">
                <a:solidFill>
                  <a:srgbClr val="041C40"/>
                </a:solidFill>
                <a:latin typeface="Verdana"/>
                <a:cs typeface="Verdana"/>
              </a:rPr>
              <a:t>serving</a:t>
            </a:r>
            <a:r>
              <a:rPr sz="2550" i="1" spc="-200" dirty="0">
                <a:solidFill>
                  <a:srgbClr val="041C40"/>
                </a:solidFill>
                <a:latin typeface="Verdana"/>
                <a:cs typeface="Verdana"/>
              </a:rPr>
              <a:t> </a:t>
            </a:r>
            <a:r>
              <a:rPr sz="2550" i="1" spc="70" dirty="0">
                <a:solidFill>
                  <a:srgbClr val="041C40"/>
                </a:solidFill>
                <a:latin typeface="Verdana"/>
                <a:cs typeface="Verdana"/>
              </a:rPr>
              <a:t>as</a:t>
            </a:r>
            <a:r>
              <a:rPr sz="2550" i="1" spc="-200" dirty="0">
                <a:solidFill>
                  <a:srgbClr val="041C40"/>
                </a:solidFill>
                <a:latin typeface="Verdana"/>
                <a:cs typeface="Verdana"/>
              </a:rPr>
              <a:t> </a:t>
            </a:r>
            <a:r>
              <a:rPr sz="2550" i="1" spc="65" dirty="0">
                <a:solidFill>
                  <a:srgbClr val="041C40"/>
                </a:solidFill>
                <a:latin typeface="Verdana"/>
                <a:cs typeface="Verdana"/>
              </a:rPr>
              <a:t>the</a:t>
            </a:r>
            <a:r>
              <a:rPr sz="2550" i="1" spc="-204" dirty="0">
                <a:solidFill>
                  <a:srgbClr val="041C40"/>
                </a:solidFill>
                <a:latin typeface="Verdana"/>
                <a:cs typeface="Verdana"/>
              </a:rPr>
              <a:t> </a:t>
            </a:r>
            <a:r>
              <a:rPr sz="2550" i="1" spc="85" dirty="0">
                <a:solidFill>
                  <a:srgbClr val="041C40"/>
                </a:solidFill>
                <a:latin typeface="Verdana"/>
                <a:cs typeface="Verdana"/>
              </a:rPr>
              <a:t>founding</a:t>
            </a:r>
            <a:r>
              <a:rPr sz="2550" i="1" spc="-200" dirty="0">
                <a:solidFill>
                  <a:srgbClr val="041C40"/>
                </a:solidFill>
                <a:latin typeface="Verdana"/>
                <a:cs typeface="Verdana"/>
              </a:rPr>
              <a:t> </a:t>
            </a:r>
            <a:r>
              <a:rPr sz="2550" i="1" spc="-25" dirty="0">
                <a:solidFill>
                  <a:srgbClr val="041C40"/>
                </a:solidFill>
                <a:latin typeface="Verdana"/>
                <a:cs typeface="Verdana"/>
              </a:rPr>
              <a:t>Co-</a:t>
            </a:r>
            <a:r>
              <a:rPr sz="2550" i="1" spc="65" dirty="0">
                <a:solidFill>
                  <a:srgbClr val="041C40"/>
                </a:solidFill>
                <a:latin typeface="Verdana"/>
                <a:cs typeface="Verdana"/>
              </a:rPr>
              <a:t>Chair</a:t>
            </a:r>
            <a:r>
              <a:rPr sz="2550" i="1" spc="-200" dirty="0">
                <a:solidFill>
                  <a:srgbClr val="041C40"/>
                </a:solidFill>
                <a:latin typeface="Verdana"/>
                <a:cs typeface="Verdana"/>
              </a:rPr>
              <a:t> </a:t>
            </a:r>
            <a:r>
              <a:rPr sz="2550" i="1" spc="-10" dirty="0">
                <a:solidFill>
                  <a:srgbClr val="041C40"/>
                </a:solidFill>
                <a:latin typeface="Verdana"/>
                <a:cs typeface="Verdana"/>
              </a:rPr>
              <a:t>for</a:t>
            </a:r>
            <a:r>
              <a:rPr sz="2550" i="1" spc="-204" dirty="0">
                <a:solidFill>
                  <a:srgbClr val="041C40"/>
                </a:solidFill>
                <a:latin typeface="Verdana"/>
                <a:cs typeface="Verdana"/>
              </a:rPr>
              <a:t> </a:t>
            </a:r>
            <a:r>
              <a:rPr sz="2550" i="1" spc="65" dirty="0">
                <a:solidFill>
                  <a:srgbClr val="041C40"/>
                </a:solidFill>
                <a:latin typeface="Verdana"/>
                <a:cs typeface="Verdana"/>
              </a:rPr>
              <a:t>the</a:t>
            </a:r>
            <a:r>
              <a:rPr sz="2550" i="1" spc="-200" dirty="0">
                <a:solidFill>
                  <a:srgbClr val="041C40"/>
                </a:solidFill>
                <a:latin typeface="Verdana"/>
                <a:cs typeface="Verdana"/>
              </a:rPr>
              <a:t> </a:t>
            </a:r>
            <a:r>
              <a:rPr sz="2550" i="1" spc="-20" dirty="0">
                <a:solidFill>
                  <a:srgbClr val="041C40"/>
                </a:solidFill>
                <a:latin typeface="Verdana"/>
                <a:cs typeface="Verdana"/>
              </a:rPr>
              <a:t>IEEE </a:t>
            </a:r>
            <a:r>
              <a:rPr sz="2550" i="1" spc="70" dirty="0">
                <a:solidFill>
                  <a:srgbClr val="041C40"/>
                </a:solidFill>
                <a:latin typeface="Verdana"/>
                <a:cs typeface="Verdana"/>
              </a:rPr>
              <a:t>Future</a:t>
            </a:r>
            <a:r>
              <a:rPr sz="2550" i="1" spc="-180" dirty="0">
                <a:solidFill>
                  <a:srgbClr val="041C40"/>
                </a:solidFill>
                <a:latin typeface="Verdana"/>
                <a:cs typeface="Verdana"/>
              </a:rPr>
              <a:t> </a:t>
            </a:r>
            <a:r>
              <a:rPr sz="2550" i="1" spc="45" dirty="0">
                <a:solidFill>
                  <a:srgbClr val="041C40"/>
                </a:solidFill>
                <a:latin typeface="Verdana"/>
                <a:cs typeface="Verdana"/>
              </a:rPr>
              <a:t>Networks</a:t>
            </a:r>
            <a:r>
              <a:rPr sz="2550" i="1" spc="-180" dirty="0">
                <a:solidFill>
                  <a:srgbClr val="041C40"/>
                </a:solidFill>
                <a:latin typeface="Verdana"/>
                <a:cs typeface="Verdana"/>
              </a:rPr>
              <a:t> </a:t>
            </a:r>
            <a:r>
              <a:rPr sz="2550" i="1" spc="-10" dirty="0">
                <a:solidFill>
                  <a:srgbClr val="041C40"/>
                </a:solidFill>
                <a:latin typeface="Verdana"/>
                <a:cs typeface="Verdana"/>
              </a:rPr>
              <a:t>Initiative</a:t>
            </a:r>
            <a:r>
              <a:rPr sz="2550" i="1" spc="-180" dirty="0">
                <a:solidFill>
                  <a:srgbClr val="041C40"/>
                </a:solidFill>
                <a:latin typeface="Verdana"/>
                <a:cs typeface="Verdana"/>
              </a:rPr>
              <a:t> </a:t>
            </a:r>
            <a:r>
              <a:rPr sz="2550" i="1" spc="105" dirty="0">
                <a:solidFill>
                  <a:srgbClr val="041C40"/>
                </a:solidFill>
                <a:latin typeface="Verdana"/>
                <a:cs typeface="Verdana"/>
              </a:rPr>
              <a:t>that</a:t>
            </a:r>
            <a:r>
              <a:rPr sz="2550" i="1" spc="-180" dirty="0">
                <a:solidFill>
                  <a:srgbClr val="041C40"/>
                </a:solidFill>
                <a:latin typeface="Verdana"/>
                <a:cs typeface="Verdana"/>
              </a:rPr>
              <a:t> </a:t>
            </a:r>
            <a:r>
              <a:rPr sz="2550" i="1" dirty="0">
                <a:solidFill>
                  <a:srgbClr val="041C40"/>
                </a:solidFill>
                <a:latin typeface="Verdana"/>
                <a:cs typeface="Verdana"/>
              </a:rPr>
              <a:t>focuses</a:t>
            </a:r>
            <a:r>
              <a:rPr sz="2550" i="1" spc="-180" dirty="0">
                <a:solidFill>
                  <a:srgbClr val="041C40"/>
                </a:solidFill>
                <a:latin typeface="Verdana"/>
                <a:cs typeface="Verdana"/>
              </a:rPr>
              <a:t> </a:t>
            </a:r>
            <a:r>
              <a:rPr sz="2550" i="1" spc="90" dirty="0">
                <a:solidFill>
                  <a:srgbClr val="041C40"/>
                </a:solidFill>
                <a:latin typeface="Verdana"/>
                <a:cs typeface="Verdana"/>
              </a:rPr>
              <a:t>on</a:t>
            </a:r>
            <a:r>
              <a:rPr sz="2550" i="1" spc="-180" dirty="0">
                <a:solidFill>
                  <a:srgbClr val="041C40"/>
                </a:solidFill>
                <a:latin typeface="Verdana"/>
                <a:cs typeface="Verdana"/>
              </a:rPr>
              <a:t> </a:t>
            </a:r>
            <a:r>
              <a:rPr sz="2550" i="1" spc="-80" dirty="0">
                <a:solidFill>
                  <a:srgbClr val="041C40"/>
                </a:solidFill>
                <a:latin typeface="Verdana"/>
                <a:cs typeface="Verdana"/>
              </a:rPr>
              <a:t>5G</a:t>
            </a:r>
            <a:r>
              <a:rPr sz="2550" i="1" spc="-180" dirty="0">
                <a:solidFill>
                  <a:srgbClr val="041C40"/>
                </a:solidFill>
                <a:latin typeface="Verdana"/>
                <a:cs typeface="Verdana"/>
              </a:rPr>
              <a:t> </a:t>
            </a:r>
            <a:r>
              <a:rPr sz="2550" i="1" spc="35" dirty="0">
                <a:solidFill>
                  <a:srgbClr val="041C40"/>
                </a:solidFill>
                <a:latin typeface="Verdana"/>
                <a:cs typeface="Verdana"/>
              </a:rPr>
              <a:t>standardization, </a:t>
            </a:r>
            <a:r>
              <a:rPr sz="2550" i="1" spc="45" dirty="0">
                <a:solidFill>
                  <a:srgbClr val="041C40"/>
                </a:solidFill>
                <a:latin typeface="Verdana"/>
                <a:cs typeface="Verdana"/>
              </a:rPr>
              <a:t>education,</a:t>
            </a:r>
            <a:r>
              <a:rPr sz="2550" i="1" spc="-130" dirty="0">
                <a:solidFill>
                  <a:srgbClr val="041C40"/>
                </a:solidFill>
                <a:latin typeface="Verdana"/>
                <a:cs typeface="Verdana"/>
              </a:rPr>
              <a:t> </a:t>
            </a:r>
            <a:r>
              <a:rPr sz="2550" i="1" dirty="0">
                <a:solidFill>
                  <a:srgbClr val="041C40"/>
                </a:solidFill>
                <a:latin typeface="Verdana"/>
                <a:cs typeface="Verdana"/>
              </a:rPr>
              <a:t>publications,</a:t>
            </a:r>
            <a:r>
              <a:rPr sz="2550" i="1" spc="-125" dirty="0">
                <a:solidFill>
                  <a:srgbClr val="041C40"/>
                </a:solidFill>
                <a:latin typeface="Verdana"/>
                <a:cs typeface="Verdana"/>
              </a:rPr>
              <a:t> </a:t>
            </a:r>
            <a:r>
              <a:rPr sz="2550" i="1" dirty="0">
                <a:solidFill>
                  <a:srgbClr val="041C40"/>
                </a:solidFill>
                <a:latin typeface="Verdana"/>
                <a:cs typeface="Verdana"/>
              </a:rPr>
              <a:t>testbed,</a:t>
            </a:r>
            <a:r>
              <a:rPr sz="2550" i="1" spc="-125" dirty="0">
                <a:solidFill>
                  <a:srgbClr val="041C40"/>
                </a:solidFill>
                <a:latin typeface="Verdana"/>
                <a:cs typeface="Verdana"/>
              </a:rPr>
              <a:t> </a:t>
            </a:r>
            <a:r>
              <a:rPr sz="2550" i="1" spc="160" dirty="0">
                <a:solidFill>
                  <a:srgbClr val="041C40"/>
                </a:solidFill>
                <a:latin typeface="Verdana"/>
                <a:cs typeface="Verdana"/>
              </a:rPr>
              <a:t>and</a:t>
            </a:r>
            <a:r>
              <a:rPr sz="2550" i="1" spc="-125" dirty="0">
                <a:solidFill>
                  <a:srgbClr val="041C40"/>
                </a:solidFill>
                <a:latin typeface="Verdana"/>
                <a:cs typeface="Verdana"/>
              </a:rPr>
              <a:t> </a:t>
            </a:r>
            <a:r>
              <a:rPr sz="2550" i="1" spc="135" dirty="0">
                <a:solidFill>
                  <a:srgbClr val="041C40"/>
                </a:solidFill>
                <a:latin typeface="Verdana"/>
                <a:cs typeface="Verdana"/>
              </a:rPr>
              <a:t>roadmap</a:t>
            </a:r>
            <a:r>
              <a:rPr sz="2550" i="1" spc="-130" dirty="0">
                <a:solidFill>
                  <a:srgbClr val="041C40"/>
                </a:solidFill>
                <a:latin typeface="Verdana"/>
                <a:cs typeface="Verdana"/>
              </a:rPr>
              <a:t> </a:t>
            </a:r>
            <a:r>
              <a:rPr sz="2550" i="1" spc="-25" dirty="0">
                <a:solidFill>
                  <a:srgbClr val="041C40"/>
                </a:solidFill>
                <a:latin typeface="Verdana"/>
                <a:cs typeface="Verdana"/>
              </a:rPr>
              <a:t>activities.</a:t>
            </a:r>
            <a:r>
              <a:rPr sz="2550" i="1" spc="-125" dirty="0">
                <a:solidFill>
                  <a:srgbClr val="041C40"/>
                </a:solidFill>
                <a:latin typeface="Verdana"/>
                <a:cs typeface="Verdana"/>
              </a:rPr>
              <a:t> </a:t>
            </a:r>
            <a:r>
              <a:rPr sz="2550" i="1" spc="105" dirty="0">
                <a:solidFill>
                  <a:srgbClr val="041C40"/>
                </a:solidFill>
                <a:latin typeface="Verdana"/>
                <a:cs typeface="Verdana"/>
              </a:rPr>
              <a:t>He</a:t>
            </a:r>
            <a:r>
              <a:rPr sz="2550" i="1" spc="-125" dirty="0">
                <a:solidFill>
                  <a:srgbClr val="041C40"/>
                </a:solidFill>
                <a:latin typeface="Verdana"/>
                <a:cs typeface="Verdana"/>
              </a:rPr>
              <a:t> </a:t>
            </a:r>
            <a:r>
              <a:rPr sz="2550" i="1" spc="-20" dirty="0">
                <a:solidFill>
                  <a:srgbClr val="041C40"/>
                </a:solidFill>
                <a:latin typeface="Verdana"/>
                <a:cs typeface="Verdana"/>
              </a:rPr>
              <a:t>also </a:t>
            </a:r>
            <a:r>
              <a:rPr sz="2550" i="1" spc="-50" dirty="0">
                <a:solidFill>
                  <a:srgbClr val="041C40"/>
                </a:solidFill>
                <a:latin typeface="Verdana"/>
                <a:cs typeface="Verdana"/>
              </a:rPr>
              <a:t>serves</a:t>
            </a:r>
            <a:r>
              <a:rPr sz="2550" i="1" spc="-190" dirty="0">
                <a:solidFill>
                  <a:srgbClr val="041C40"/>
                </a:solidFill>
                <a:latin typeface="Verdana"/>
                <a:cs typeface="Verdana"/>
              </a:rPr>
              <a:t> </a:t>
            </a:r>
            <a:r>
              <a:rPr sz="2550" i="1" spc="70" dirty="0">
                <a:solidFill>
                  <a:srgbClr val="041C40"/>
                </a:solidFill>
                <a:latin typeface="Verdana"/>
                <a:cs typeface="Verdana"/>
              </a:rPr>
              <a:t>as</a:t>
            </a:r>
            <a:r>
              <a:rPr sz="2550" i="1" spc="-185" dirty="0">
                <a:solidFill>
                  <a:srgbClr val="041C40"/>
                </a:solidFill>
                <a:latin typeface="Verdana"/>
                <a:cs typeface="Verdana"/>
              </a:rPr>
              <a:t> </a:t>
            </a:r>
            <a:r>
              <a:rPr sz="2550" i="1" dirty="0">
                <a:solidFill>
                  <a:srgbClr val="041C40"/>
                </a:solidFill>
                <a:latin typeface="Verdana"/>
                <a:cs typeface="Verdana"/>
              </a:rPr>
              <a:t>IEEE</a:t>
            </a:r>
            <a:r>
              <a:rPr sz="2550" i="1" spc="-185" dirty="0">
                <a:solidFill>
                  <a:srgbClr val="041C40"/>
                </a:solidFill>
                <a:latin typeface="Verdana"/>
                <a:cs typeface="Verdana"/>
              </a:rPr>
              <a:t> </a:t>
            </a:r>
            <a:r>
              <a:rPr sz="2550" i="1" spc="90" dirty="0">
                <a:solidFill>
                  <a:srgbClr val="041C40"/>
                </a:solidFill>
                <a:latin typeface="Verdana"/>
                <a:cs typeface="Verdana"/>
              </a:rPr>
              <a:t>Communications</a:t>
            </a:r>
            <a:r>
              <a:rPr sz="2550" i="1" spc="-185" dirty="0">
                <a:solidFill>
                  <a:srgbClr val="041C40"/>
                </a:solidFill>
                <a:latin typeface="Verdana"/>
                <a:cs typeface="Verdana"/>
              </a:rPr>
              <a:t> </a:t>
            </a:r>
            <a:r>
              <a:rPr sz="2550" i="1" spc="-35" dirty="0">
                <a:solidFill>
                  <a:srgbClr val="041C40"/>
                </a:solidFill>
                <a:latin typeface="Verdana"/>
                <a:cs typeface="Verdana"/>
              </a:rPr>
              <a:t>Society’s</a:t>
            </a:r>
            <a:r>
              <a:rPr sz="2550" i="1" spc="-190" dirty="0">
                <a:solidFill>
                  <a:srgbClr val="041C40"/>
                </a:solidFill>
                <a:latin typeface="Verdana"/>
                <a:cs typeface="Verdana"/>
              </a:rPr>
              <a:t> </a:t>
            </a:r>
            <a:r>
              <a:rPr sz="2550" i="1" spc="55" dirty="0">
                <a:solidFill>
                  <a:srgbClr val="041C40"/>
                </a:solidFill>
                <a:latin typeface="Verdana"/>
                <a:cs typeface="Verdana"/>
              </a:rPr>
              <a:t>Distinguished</a:t>
            </a:r>
            <a:r>
              <a:rPr sz="2550" i="1" spc="-185" dirty="0">
                <a:solidFill>
                  <a:srgbClr val="041C40"/>
                </a:solidFill>
                <a:latin typeface="Verdana"/>
                <a:cs typeface="Verdana"/>
              </a:rPr>
              <a:t> </a:t>
            </a:r>
            <a:r>
              <a:rPr sz="2550" i="1" spc="-10" dirty="0">
                <a:solidFill>
                  <a:srgbClr val="041C40"/>
                </a:solidFill>
                <a:latin typeface="Verdana"/>
                <a:cs typeface="Verdana"/>
              </a:rPr>
              <a:t>Lecturer, </a:t>
            </a:r>
            <a:r>
              <a:rPr sz="2550" i="1" spc="85" dirty="0">
                <a:solidFill>
                  <a:srgbClr val="041C40"/>
                </a:solidFill>
                <a:latin typeface="Verdana"/>
                <a:cs typeface="Verdana"/>
              </a:rPr>
              <a:t>has</a:t>
            </a:r>
            <a:r>
              <a:rPr sz="2550" i="1" spc="-210" dirty="0">
                <a:solidFill>
                  <a:srgbClr val="041C40"/>
                </a:solidFill>
                <a:latin typeface="Verdana"/>
                <a:cs typeface="Verdana"/>
              </a:rPr>
              <a:t> </a:t>
            </a:r>
            <a:r>
              <a:rPr sz="2550" i="1" spc="-10" dirty="0">
                <a:solidFill>
                  <a:srgbClr val="041C40"/>
                </a:solidFill>
                <a:latin typeface="Verdana"/>
                <a:cs typeface="Verdana"/>
              </a:rPr>
              <a:t>served</a:t>
            </a:r>
            <a:r>
              <a:rPr sz="2550" i="1" spc="-204" dirty="0">
                <a:solidFill>
                  <a:srgbClr val="041C40"/>
                </a:solidFill>
                <a:latin typeface="Verdana"/>
                <a:cs typeface="Verdana"/>
              </a:rPr>
              <a:t> </a:t>
            </a:r>
            <a:r>
              <a:rPr sz="2550" i="1" spc="70" dirty="0">
                <a:solidFill>
                  <a:srgbClr val="041C40"/>
                </a:solidFill>
                <a:latin typeface="Verdana"/>
                <a:cs typeface="Verdana"/>
              </a:rPr>
              <a:t>as</a:t>
            </a:r>
            <a:r>
              <a:rPr sz="2550" i="1" spc="-210" dirty="0">
                <a:solidFill>
                  <a:srgbClr val="041C40"/>
                </a:solidFill>
                <a:latin typeface="Verdana"/>
                <a:cs typeface="Verdana"/>
              </a:rPr>
              <a:t> </a:t>
            </a:r>
            <a:r>
              <a:rPr sz="2550" i="1" spc="65" dirty="0">
                <a:solidFill>
                  <a:srgbClr val="041C40"/>
                </a:solidFill>
                <a:latin typeface="Verdana"/>
                <a:cs typeface="Verdana"/>
              </a:rPr>
              <a:t>the</a:t>
            </a:r>
            <a:r>
              <a:rPr sz="2550" i="1" spc="-204" dirty="0">
                <a:solidFill>
                  <a:srgbClr val="041C40"/>
                </a:solidFill>
                <a:latin typeface="Verdana"/>
                <a:cs typeface="Verdana"/>
              </a:rPr>
              <a:t> </a:t>
            </a:r>
            <a:r>
              <a:rPr sz="2550" i="1" spc="65" dirty="0">
                <a:solidFill>
                  <a:srgbClr val="041C40"/>
                </a:solidFill>
                <a:latin typeface="Verdana"/>
                <a:cs typeface="Verdana"/>
              </a:rPr>
              <a:t>general</a:t>
            </a:r>
            <a:r>
              <a:rPr sz="2550" i="1" spc="-204" dirty="0">
                <a:solidFill>
                  <a:srgbClr val="041C40"/>
                </a:solidFill>
                <a:latin typeface="Verdana"/>
                <a:cs typeface="Verdana"/>
              </a:rPr>
              <a:t> </a:t>
            </a:r>
            <a:r>
              <a:rPr sz="2550" i="1" spc="-25" dirty="0">
                <a:solidFill>
                  <a:srgbClr val="041C40"/>
                </a:solidFill>
                <a:latin typeface="Verdana"/>
                <a:cs typeface="Verdana"/>
              </a:rPr>
              <a:t>Co-</a:t>
            </a:r>
            <a:r>
              <a:rPr sz="2550" i="1" spc="65" dirty="0">
                <a:solidFill>
                  <a:srgbClr val="041C40"/>
                </a:solidFill>
                <a:latin typeface="Verdana"/>
                <a:cs typeface="Verdana"/>
              </a:rPr>
              <a:t>Chair</a:t>
            </a:r>
            <a:r>
              <a:rPr sz="2550" i="1" spc="-210" dirty="0">
                <a:solidFill>
                  <a:srgbClr val="041C40"/>
                </a:solidFill>
                <a:latin typeface="Verdana"/>
                <a:cs typeface="Verdana"/>
              </a:rPr>
              <a:t> </a:t>
            </a:r>
            <a:r>
              <a:rPr sz="2550" i="1" spc="-10" dirty="0">
                <a:solidFill>
                  <a:srgbClr val="041C40"/>
                </a:solidFill>
                <a:latin typeface="Verdana"/>
                <a:cs typeface="Verdana"/>
              </a:rPr>
              <a:t>for</a:t>
            </a:r>
            <a:r>
              <a:rPr sz="2550" i="1" spc="-204" dirty="0">
                <a:solidFill>
                  <a:srgbClr val="041C40"/>
                </a:solidFill>
                <a:latin typeface="Verdana"/>
                <a:cs typeface="Verdana"/>
              </a:rPr>
              <a:t> </a:t>
            </a:r>
            <a:r>
              <a:rPr sz="2550" i="1" spc="65" dirty="0">
                <a:solidFill>
                  <a:srgbClr val="041C40"/>
                </a:solidFill>
                <a:latin typeface="Verdana"/>
                <a:cs typeface="Verdana"/>
              </a:rPr>
              <a:t>the</a:t>
            </a:r>
            <a:r>
              <a:rPr sz="2550" i="1" spc="-210" dirty="0">
                <a:solidFill>
                  <a:srgbClr val="041C40"/>
                </a:solidFill>
                <a:latin typeface="Verdana"/>
                <a:cs typeface="Verdana"/>
              </a:rPr>
              <a:t> </a:t>
            </a:r>
            <a:r>
              <a:rPr sz="2550" i="1" spc="45" dirty="0">
                <a:solidFill>
                  <a:srgbClr val="041C40"/>
                </a:solidFill>
                <a:latin typeface="Verdana"/>
                <a:cs typeface="Verdana"/>
              </a:rPr>
              <a:t>premier</a:t>
            </a:r>
            <a:r>
              <a:rPr sz="2550" i="1" spc="-204" dirty="0">
                <a:solidFill>
                  <a:srgbClr val="041C40"/>
                </a:solidFill>
                <a:latin typeface="Verdana"/>
                <a:cs typeface="Verdana"/>
              </a:rPr>
              <a:t> </a:t>
            </a:r>
            <a:r>
              <a:rPr sz="2550" i="1" dirty="0">
                <a:solidFill>
                  <a:srgbClr val="041C40"/>
                </a:solidFill>
                <a:latin typeface="Verdana"/>
                <a:cs typeface="Verdana"/>
              </a:rPr>
              <a:t>IEEE</a:t>
            </a:r>
            <a:r>
              <a:rPr sz="2550" i="1" spc="-204" dirty="0">
                <a:solidFill>
                  <a:srgbClr val="041C40"/>
                </a:solidFill>
                <a:latin typeface="Verdana"/>
                <a:cs typeface="Verdana"/>
              </a:rPr>
              <a:t> </a:t>
            </a:r>
            <a:r>
              <a:rPr sz="2550" i="1" spc="-80" dirty="0">
                <a:solidFill>
                  <a:srgbClr val="041C40"/>
                </a:solidFill>
                <a:latin typeface="Verdana"/>
                <a:cs typeface="Verdana"/>
              </a:rPr>
              <a:t>5G</a:t>
            </a:r>
            <a:r>
              <a:rPr sz="2550" i="1" spc="-210" dirty="0">
                <a:solidFill>
                  <a:srgbClr val="041C40"/>
                </a:solidFill>
                <a:latin typeface="Verdana"/>
                <a:cs typeface="Verdana"/>
              </a:rPr>
              <a:t> </a:t>
            </a:r>
            <a:r>
              <a:rPr sz="2550" i="1" spc="80" dirty="0">
                <a:solidFill>
                  <a:srgbClr val="041C40"/>
                </a:solidFill>
                <a:latin typeface="Verdana"/>
                <a:cs typeface="Verdana"/>
              </a:rPr>
              <a:t>World </a:t>
            </a:r>
            <a:r>
              <a:rPr sz="2550" i="1" dirty="0">
                <a:solidFill>
                  <a:srgbClr val="041C40"/>
                </a:solidFill>
                <a:latin typeface="Verdana"/>
                <a:cs typeface="Verdana"/>
              </a:rPr>
              <a:t>Forums,</a:t>
            </a:r>
            <a:r>
              <a:rPr sz="2550" i="1" spc="-105" dirty="0">
                <a:solidFill>
                  <a:srgbClr val="041C40"/>
                </a:solidFill>
                <a:latin typeface="Verdana"/>
                <a:cs typeface="Verdana"/>
              </a:rPr>
              <a:t> </a:t>
            </a:r>
            <a:r>
              <a:rPr sz="2550" i="1" spc="160" dirty="0">
                <a:solidFill>
                  <a:srgbClr val="041C40"/>
                </a:solidFill>
                <a:latin typeface="Verdana"/>
                <a:cs typeface="Verdana"/>
              </a:rPr>
              <a:t>and</a:t>
            </a:r>
            <a:r>
              <a:rPr sz="2550" i="1" spc="-100" dirty="0">
                <a:solidFill>
                  <a:srgbClr val="041C40"/>
                </a:solidFill>
                <a:latin typeface="Verdana"/>
                <a:cs typeface="Verdana"/>
              </a:rPr>
              <a:t> </a:t>
            </a:r>
            <a:r>
              <a:rPr sz="2550" i="1" spc="100" dirty="0">
                <a:solidFill>
                  <a:srgbClr val="041C40"/>
                </a:solidFill>
                <a:latin typeface="Verdana"/>
                <a:cs typeface="Verdana"/>
              </a:rPr>
              <a:t>was</a:t>
            </a:r>
            <a:r>
              <a:rPr sz="2550" i="1" spc="-105" dirty="0">
                <a:solidFill>
                  <a:srgbClr val="041C40"/>
                </a:solidFill>
                <a:latin typeface="Verdana"/>
                <a:cs typeface="Verdana"/>
              </a:rPr>
              <a:t> </a:t>
            </a:r>
            <a:r>
              <a:rPr sz="2550" i="1" spc="165" dirty="0">
                <a:solidFill>
                  <a:srgbClr val="041C40"/>
                </a:solidFill>
                <a:latin typeface="Verdana"/>
                <a:cs typeface="Verdana"/>
              </a:rPr>
              <a:t>an</a:t>
            </a:r>
            <a:r>
              <a:rPr sz="2550" i="1" spc="-100" dirty="0">
                <a:solidFill>
                  <a:srgbClr val="041C40"/>
                </a:solidFill>
                <a:latin typeface="Verdana"/>
                <a:cs typeface="Verdana"/>
              </a:rPr>
              <a:t> </a:t>
            </a:r>
            <a:r>
              <a:rPr sz="2550" i="1" dirty="0">
                <a:solidFill>
                  <a:srgbClr val="041C40"/>
                </a:solidFill>
                <a:latin typeface="Verdana"/>
                <a:cs typeface="Verdana"/>
              </a:rPr>
              <a:t>Assistant</a:t>
            </a:r>
            <a:r>
              <a:rPr sz="2550" i="1" spc="-105" dirty="0">
                <a:solidFill>
                  <a:srgbClr val="041C40"/>
                </a:solidFill>
                <a:latin typeface="Verdana"/>
                <a:cs typeface="Verdana"/>
              </a:rPr>
              <a:t> </a:t>
            </a:r>
            <a:r>
              <a:rPr sz="2550" i="1" spc="65" dirty="0">
                <a:solidFill>
                  <a:srgbClr val="041C40"/>
                </a:solidFill>
                <a:latin typeface="Verdana"/>
                <a:cs typeface="Verdana"/>
              </a:rPr>
              <a:t>Technical</a:t>
            </a:r>
            <a:r>
              <a:rPr sz="2550" i="1" spc="-100" dirty="0">
                <a:solidFill>
                  <a:srgbClr val="041C40"/>
                </a:solidFill>
                <a:latin typeface="Verdana"/>
                <a:cs typeface="Verdana"/>
              </a:rPr>
              <a:t> </a:t>
            </a:r>
            <a:r>
              <a:rPr sz="2550" i="1" dirty="0">
                <a:solidFill>
                  <a:srgbClr val="041C40"/>
                </a:solidFill>
                <a:latin typeface="Verdana"/>
                <a:cs typeface="Verdana"/>
              </a:rPr>
              <a:t>Editor</a:t>
            </a:r>
            <a:r>
              <a:rPr sz="2550" i="1" spc="-105" dirty="0">
                <a:solidFill>
                  <a:srgbClr val="041C40"/>
                </a:solidFill>
                <a:latin typeface="Verdana"/>
                <a:cs typeface="Verdana"/>
              </a:rPr>
              <a:t> </a:t>
            </a:r>
            <a:r>
              <a:rPr sz="2550" i="1" spc="160" dirty="0">
                <a:solidFill>
                  <a:srgbClr val="041C40"/>
                </a:solidFill>
                <a:latin typeface="Verdana"/>
                <a:cs typeface="Verdana"/>
              </a:rPr>
              <a:t>and</a:t>
            </a:r>
            <a:r>
              <a:rPr sz="2550" i="1" spc="-100" dirty="0">
                <a:solidFill>
                  <a:srgbClr val="041C40"/>
                </a:solidFill>
                <a:latin typeface="Verdana"/>
                <a:cs typeface="Verdana"/>
              </a:rPr>
              <a:t> </a:t>
            </a:r>
            <a:r>
              <a:rPr sz="2550" i="1" dirty="0">
                <a:solidFill>
                  <a:srgbClr val="041C40"/>
                </a:solidFill>
                <a:latin typeface="Verdana"/>
                <a:cs typeface="Verdana"/>
              </a:rPr>
              <a:t>Guest</a:t>
            </a:r>
            <a:r>
              <a:rPr sz="2550" i="1" spc="-105" dirty="0">
                <a:solidFill>
                  <a:srgbClr val="041C40"/>
                </a:solidFill>
                <a:latin typeface="Verdana"/>
                <a:cs typeface="Verdana"/>
              </a:rPr>
              <a:t> </a:t>
            </a:r>
            <a:r>
              <a:rPr sz="2550" i="1" dirty="0">
                <a:solidFill>
                  <a:srgbClr val="041C40"/>
                </a:solidFill>
                <a:latin typeface="Verdana"/>
                <a:cs typeface="Verdana"/>
              </a:rPr>
              <a:t>Editor</a:t>
            </a:r>
            <a:r>
              <a:rPr sz="2550" i="1" spc="-100" dirty="0">
                <a:solidFill>
                  <a:srgbClr val="041C40"/>
                </a:solidFill>
                <a:latin typeface="Verdana"/>
                <a:cs typeface="Verdana"/>
              </a:rPr>
              <a:t> </a:t>
            </a:r>
            <a:r>
              <a:rPr sz="2550" i="1" spc="-25" dirty="0">
                <a:solidFill>
                  <a:srgbClr val="041C40"/>
                </a:solidFill>
                <a:latin typeface="Verdana"/>
                <a:cs typeface="Verdana"/>
              </a:rPr>
              <a:t>for </a:t>
            </a:r>
            <a:r>
              <a:rPr sz="2550" i="1" dirty="0">
                <a:solidFill>
                  <a:srgbClr val="041C40"/>
                </a:solidFill>
                <a:latin typeface="Verdana"/>
                <a:cs typeface="Verdana"/>
              </a:rPr>
              <a:t>IEEE</a:t>
            </a:r>
            <a:r>
              <a:rPr sz="2550" i="1" spc="-180" dirty="0">
                <a:solidFill>
                  <a:srgbClr val="041C40"/>
                </a:solidFill>
                <a:latin typeface="Verdana"/>
                <a:cs typeface="Verdana"/>
              </a:rPr>
              <a:t> </a:t>
            </a:r>
            <a:r>
              <a:rPr sz="2550" i="1" spc="90" dirty="0">
                <a:solidFill>
                  <a:srgbClr val="041C40"/>
                </a:solidFill>
                <a:latin typeface="Verdana"/>
                <a:cs typeface="Verdana"/>
              </a:rPr>
              <a:t>Communications</a:t>
            </a:r>
            <a:r>
              <a:rPr sz="2550" i="1" spc="-180" dirty="0">
                <a:solidFill>
                  <a:srgbClr val="041C40"/>
                </a:solidFill>
                <a:latin typeface="Verdana"/>
                <a:cs typeface="Verdana"/>
              </a:rPr>
              <a:t> </a:t>
            </a:r>
            <a:r>
              <a:rPr sz="2550" i="1" spc="55" dirty="0">
                <a:solidFill>
                  <a:srgbClr val="041C40"/>
                </a:solidFill>
                <a:latin typeface="Verdana"/>
                <a:cs typeface="Verdana"/>
              </a:rPr>
              <a:t>Magazine.</a:t>
            </a:r>
            <a:endParaRPr sz="2550">
              <a:latin typeface="Verdana"/>
              <a:cs typeface="Verdana"/>
            </a:endParaRPr>
          </a:p>
        </p:txBody>
      </p:sp>
      <p:pic>
        <p:nvPicPr>
          <p:cNvPr id="12" name="object 12"/>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2173605" cy="1459865"/>
          </a:xfrm>
          <a:custGeom>
            <a:avLst/>
            <a:gdLst/>
            <a:ahLst/>
            <a:cxnLst/>
            <a:rect l="l" t="t" r="r" b="b"/>
            <a:pathLst>
              <a:path w="2173605" h="1459865">
                <a:moveTo>
                  <a:pt x="0" y="1459768"/>
                </a:moveTo>
                <a:lnTo>
                  <a:pt x="48459" y="1459278"/>
                </a:lnTo>
                <a:lnTo>
                  <a:pt x="96701" y="1457811"/>
                </a:lnTo>
                <a:lnTo>
                  <a:pt x="144693" y="1455379"/>
                </a:lnTo>
                <a:lnTo>
                  <a:pt x="192427" y="1451990"/>
                </a:lnTo>
                <a:lnTo>
                  <a:pt x="239894" y="1447654"/>
                </a:lnTo>
                <a:lnTo>
                  <a:pt x="245128" y="1447069"/>
                </a:lnTo>
              </a:path>
              <a:path w="2173605" h="1459865">
                <a:moveTo>
                  <a:pt x="245128" y="1447069"/>
                </a:moveTo>
                <a:lnTo>
                  <a:pt x="287083" y="1442380"/>
                </a:lnTo>
                <a:lnTo>
                  <a:pt x="333985" y="1436178"/>
                </a:lnTo>
                <a:lnTo>
                  <a:pt x="380592" y="1429057"/>
                </a:lnTo>
                <a:lnTo>
                  <a:pt x="423189" y="1421669"/>
                </a:lnTo>
              </a:path>
              <a:path w="2173605" h="1459865">
                <a:moveTo>
                  <a:pt x="423189" y="1421669"/>
                </a:moveTo>
                <a:lnTo>
                  <a:pt x="472879" y="1412096"/>
                </a:lnTo>
                <a:lnTo>
                  <a:pt x="518540" y="1402275"/>
                </a:lnTo>
                <a:lnTo>
                  <a:pt x="563868" y="1391573"/>
                </a:lnTo>
                <a:lnTo>
                  <a:pt x="608852" y="1379999"/>
                </a:lnTo>
                <a:lnTo>
                  <a:pt x="653484" y="1367564"/>
                </a:lnTo>
                <a:lnTo>
                  <a:pt x="697754" y="1354275"/>
                </a:lnTo>
                <a:lnTo>
                  <a:pt x="741652" y="1340143"/>
                </a:lnTo>
                <a:lnTo>
                  <a:pt x="785169" y="1325177"/>
                </a:lnTo>
                <a:lnTo>
                  <a:pt x="828296" y="1309386"/>
                </a:lnTo>
                <a:lnTo>
                  <a:pt x="871022" y="1292781"/>
                </a:lnTo>
                <a:lnTo>
                  <a:pt x="913340" y="1275369"/>
                </a:lnTo>
                <a:lnTo>
                  <a:pt x="955238" y="1257162"/>
                </a:lnTo>
                <a:lnTo>
                  <a:pt x="996709" y="1238168"/>
                </a:lnTo>
                <a:lnTo>
                  <a:pt x="1037774" y="1218449"/>
                </a:lnTo>
                <a:lnTo>
                  <a:pt x="1078327" y="1197857"/>
                </a:lnTo>
                <a:lnTo>
                  <a:pt x="1118457" y="1176560"/>
                </a:lnTo>
                <a:lnTo>
                  <a:pt x="1158120" y="1154513"/>
                </a:lnTo>
                <a:lnTo>
                  <a:pt x="1197308" y="1131726"/>
                </a:lnTo>
                <a:lnTo>
                  <a:pt x="1236011" y="1108210"/>
                </a:lnTo>
                <a:lnTo>
                  <a:pt x="1274220" y="1083973"/>
                </a:lnTo>
                <a:lnTo>
                  <a:pt x="1311925" y="1059024"/>
                </a:lnTo>
                <a:lnTo>
                  <a:pt x="1349117" y="1033374"/>
                </a:lnTo>
                <a:lnTo>
                  <a:pt x="1385787" y="1007032"/>
                </a:lnTo>
                <a:lnTo>
                  <a:pt x="1421925" y="980006"/>
                </a:lnTo>
                <a:lnTo>
                  <a:pt x="1457521" y="952307"/>
                </a:lnTo>
                <a:lnTo>
                  <a:pt x="1492566" y="923944"/>
                </a:lnTo>
                <a:lnTo>
                  <a:pt x="1527051" y="894926"/>
                </a:lnTo>
                <a:lnTo>
                  <a:pt x="1560967" y="865263"/>
                </a:lnTo>
                <a:lnTo>
                  <a:pt x="1594303" y="834964"/>
                </a:lnTo>
                <a:lnTo>
                  <a:pt x="1627050" y="804039"/>
                </a:lnTo>
                <a:lnTo>
                  <a:pt x="1659200" y="772497"/>
                </a:lnTo>
                <a:lnTo>
                  <a:pt x="1690742" y="740347"/>
                </a:lnTo>
                <a:lnTo>
                  <a:pt x="1721667" y="707600"/>
                </a:lnTo>
                <a:lnTo>
                  <a:pt x="1751966" y="674264"/>
                </a:lnTo>
                <a:lnTo>
                  <a:pt x="1781629" y="640348"/>
                </a:lnTo>
                <a:lnTo>
                  <a:pt x="1810647" y="605863"/>
                </a:lnTo>
                <a:lnTo>
                  <a:pt x="1839010" y="570818"/>
                </a:lnTo>
                <a:lnTo>
                  <a:pt x="1866709" y="535222"/>
                </a:lnTo>
                <a:lnTo>
                  <a:pt x="1893735" y="499084"/>
                </a:lnTo>
                <a:lnTo>
                  <a:pt x="1920077" y="462414"/>
                </a:lnTo>
                <a:lnTo>
                  <a:pt x="1945728" y="425222"/>
                </a:lnTo>
                <a:lnTo>
                  <a:pt x="1970676" y="387517"/>
                </a:lnTo>
                <a:lnTo>
                  <a:pt x="1994913" y="349308"/>
                </a:lnTo>
                <a:lnTo>
                  <a:pt x="2018430" y="310605"/>
                </a:lnTo>
                <a:lnTo>
                  <a:pt x="2041216" y="271417"/>
                </a:lnTo>
                <a:lnTo>
                  <a:pt x="2063263" y="231754"/>
                </a:lnTo>
                <a:lnTo>
                  <a:pt x="2084560" y="191624"/>
                </a:lnTo>
                <a:lnTo>
                  <a:pt x="2105100" y="151039"/>
                </a:lnTo>
                <a:lnTo>
                  <a:pt x="2124871" y="110006"/>
                </a:lnTo>
                <a:lnTo>
                  <a:pt x="2143865" y="68535"/>
                </a:lnTo>
                <a:lnTo>
                  <a:pt x="2162073" y="26637"/>
                </a:lnTo>
                <a:lnTo>
                  <a:pt x="2173032" y="0"/>
                </a:lnTo>
              </a:path>
            </a:pathLst>
          </a:custGeom>
          <a:ln w="1905000">
            <a:solidFill>
              <a:srgbClr val="004AAC"/>
            </a:solidFill>
          </a:ln>
        </p:spPr>
        <p:txBody>
          <a:bodyPr wrap="square" lIns="0" tIns="0" rIns="0" bIns="0" rtlCol="0"/>
          <a:lstStyle/>
          <a:p>
            <a:endParaRPr/>
          </a:p>
        </p:txBody>
      </p:sp>
      <p:grpSp>
        <p:nvGrpSpPr>
          <p:cNvPr id="3" name="object 3"/>
          <p:cNvGrpSpPr/>
          <p:nvPr/>
        </p:nvGrpSpPr>
        <p:grpSpPr>
          <a:xfrm>
            <a:off x="12017715" y="1391177"/>
            <a:ext cx="5998845" cy="8896350"/>
            <a:chOff x="12017715" y="1391177"/>
            <a:chExt cx="5998845" cy="8896350"/>
          </a:xfrm>
        </p:grpSpPr>
        <p:sp>
          <p:nvSpPr>
            <p:cNvPr id="4" name="object 4"/>
            <p:cNvSpPr/>
            <p:nvPr/>
          </p:nvSpPr>
          <p:spPr>
            <a:xfrm>
              <a:off x="12017715" y="1391177"/>
              <a:ext cx="5998845" cy="8896350"/>
            </a:xfrm>
            <a:custGeom>
              <a:avLst/>
              <a:gdLst/>
              <a:ahLst/>
              <a:cxnLst/>
              <a:rect l="l" t="t" r="r" b="b"/>
              <a:pathLst>
                <a:path w="5998844" h="8896350">
                  <a:moveTo>
                    <a:pt x="5998814" y="8895821"/>
                  </a:moveTo>
                  <a:lnTo>
                    <a:pt x="0" y="8895821"/>
                  </a:lnTo>
                  <a:lnTo>
                    <a:pt x="0" y="3190697"/>
                  </a:lnTo>
                  <a:lnTo>
                    <a:pt x="986" y="3142490"/>
                  </a:lnTo>
                  <a:lnTo>
                    <a:pt x="2729" y="3089826"/>
                  </a:lnTo>
                  <a:lnTo>
                    <a:pt x="5223" y="3037404"/>
                  </a:lnTo>
                  <a:lnTo>
                    <a:pt x="8461" y="2985231"/>
                  </a:lnTo>
                  <a:lnTo>
                    <a:pt x="12438" y="2933313"/>
                  </a:lnTo>
                  <a:lnTo>
                    <a:pt x="17149" y="2881654"/>
                  </a:lnTo>
                  <a:lnTo>
                    <a:pt x="22587" y="2830261"/>
                  </a:lnTo>
                  <a:lnTo>
                    <a:pt x="28747" y="2779140"/>
                  </a:lnTo>
                  <a:lnTo>
                    <a:pt x="35623" y="2728295"/>
                  </a:lnTo>
                  <a:lnTo>
                    <a:pt x="43211" y="2677734"/>
                  </a:lnTo>
                  <a:lnTo>
                    <a:pt x="51605" y="2626892"/>
                  </a:lnTo>
                  <a:lnTo>
                    <a:pt x="60544" y="2577225"/>
                  </a:lnTo>
                  <a:lnTo>
                    <a:pt x="70170" y="2527846"/>
                  </a:lnTo>
                  <a:lnTo>
                    <a:pt x="80551" y="2478433"/>
                  </a:lnTo>
                  <a:lnTo>
                    <a:pt x="91606" y="2429372"/>
                  </a:lnTo>
                  <a:lnTo>
                    <a:pt x="103337" y="2380628"/>
                  </a:lnTo>
                  <a:lnTo>
                    <a:pt x="115739" y="2332208"/>
                  </a:lnTo>
                  <a:lnTo>
                    <a:pt x="128805" y="2284116"/>
                  </a:lnTo>
                  <a:lnTo>
                    <a:pt x="142532" y="2236358"/>
                  </a:lnTo>
                  <a:lnTo>
                    <a:pt x="156912" y="2188941"/>
                  </a:lnTo>
                  <a:lnTo>
                    <a:pt x="171940" y="2141870"/>
                  </a:lnTo>
                  <a:lnTo>
                    <a:pt x="187610" y="2095150"/>
                  </a:lnTo>
                  <a:lnTo>
                    <a:pt x="203917" y="2048788"/>
                  </a:lnTo>
                  <a:lnTo>
                    <a:pt x="220855" y="2002789"/>
                  </a:lnTo>
                  <a:lnTo>
                    <a:pt x="238418" y="1957158"/>
                  </a:lnTo>
                  <a:lnTo>
                    <a:pt x="256600" y="1911902"/>
                  </a:lnTo>
                  <a:lnTo>
                    <a:pt x="275396" y="1867026"/>
                  </a:lnTo>
                  <a:lnTo>
                    <a:pt x="294801" y="1822537"/>
                  </a:lnTo>
                  <a:lnTo>
                    <a:pt x="314808" y="1778439"/>
                  </a:lnTo>
                  <a:lnTo>
                    <a:pt x="335412" y="1734738"/>
                  </a:lnTo>
                  <a:lnTo>
                    <a:pt x="356606" y="1691441"/>
                  </a:lnTo>
                  <a:lnTo>
                    <a:pt x="378387" y="1648552"/>
                  </a:lnTo>
                  <a:lnTo>
                    <a:pt x="400747" y="1606079"/>
                  </a:lnTo>
                  <a:lnTo>
                    <a:pt x="423681" y="1564025"/>
                  </a:lnTo>
                  <a:lnTo>
                    <a:pt x="447183" y="1522398"/>
                  </a:lnTo>
                  <a:lnTo>
                    <a:pt x="471248" y="1481202"/>
                  </a:lnTo>
                  <a:lnTo>
                    <a:pt x="495869" y="1440444"/>
                  </a:lnTo>
                  <a:lnTo>
                    <a:pt x="521042" y="1400129"/>
                  </a:lnTo>
                  <a:lnTo>
                    <a:pt x="546761" y="1360263"/>
                  </a:lnTo>
                  <a:lnTo>
                    <a:pt x="573019" y="1320852"/>
                  </a:lnTo>
                  <a:lnTo>
                    <a:pt x="599812" y="1281901"/>
                  </a:lnTo>
                  <a:lnTo>
                    <a:pt x="627133" y="1243416"/>
                  </a:lnTo>
                  <a:lnTo>
                    <a:pt x="654977" y="1205403"/>
                  </a:lnTo>
                  <a:lnTo>
                    <a:pt x="683338" y="1167868"/>
                  </a:lnTo>
                  <a:lnTo>
                    <a:pt x="712210" y="1130816"/>
                  </a:lnTo>
                  <a:lnTo>
                    <a:pt x="741588" y="1094254"/>
                  </a:lnTo>
                  <a:lnTo>
                    <a:pt x="771466" y="1058186"/>
                  </a:lnTo>
                  <a:lnTo>
                    <a:pt x="801839" y="1022618"/>
                  </a:lnTo>
                  <a:lnTo>
                    <a:pt x="832700" y="987557"/>
                  </a:lnTo>
                  <a:lnTo>
                    <a:pt x="864044" y="953007"/>
                  </a:lnTo>
                  <a:lnTo>
                    <a:pt x="895865" y="918976"/>
                  </a:lnTo>
                  <a:lnTo>
                    <a:pt x="928158" y="885468"/>
                  </a:lnTo>
                  <a:lnTo>
                    <a:pt x="960917" y="852488"/>
                  </a:lnTo>
                  <a:lnTo>
                    <a:pt x="994135" y="820044"/>
                  </a:lnTo>
                  <a:lnTo>
                    <a:pt x="1027809" y="788141"/>
                  </a:lnTo>
                  <a:lnTo>
                    <a:pt x="1061931" y="756783"/>
                  </a:lnTo>
                  <a:lnTo>
                    <a:pt x="1096496" y="725978"/>
                  </a:lnTo>
                  <a:lnTo>
                    <a:pt x="1131499" y="695730"/>
                  </a:lnTo>
                  <a:lnTo>
                    <a:pt x="1166933" y="666046"/>
                  </a:lnTo>
                  <a:lnTo>
                    <a:pt x="1202794" y="636931"/>
                  </a:lnTo>
                  <a:lnTo>
                    <a:pt x="1239075" y="608392"/>
                  </a:lnTo>
                  <a:lnTo>
                    <a:pt x="1275770" y="580432"/>
                  </a:lnTo>
                  <a:lnTo>
                    <a:pt x="1312874" y="553060"/>
                  </a:lnTo>
                  <a:lnTo>
                    <a:pt x="1350382" y="526279"/>
                  </a:lnTo>
                  <a:lnTo>
                    <a:pt x="1388287" y="500096"/>
                  </a:lnTo>
                  <a:lnTo>
                    <a:pt x="1426585" y="474517"/>
                  </a:lnTo>
                  <a:lnTo>
                    <a:pt x="1465268" y="449547"/>
                  </a:lnTo>
                  <a:lnTo>
                    <a:pt x="1504332" y="425192"/>
                  </a:lnTo>
                  <a:lnTo>
                    <a:pt x="1543770" y="401458"/>
                  </a:lnTo>
                  <a:lnTo>
                    <a:pt x="1583578" y="378350"/>
                  </a:lnTo>
                  <a:lnTo>
                    <a:pt x="1623750" y="355875"/>
                  </a:lnTo>
                  <a:lnTo>
                    <a:pt x="1664279" y="334037"/>
                  </a:lnTo>
                  <a:lnTo>
                    <a:pt x="1705160" y="312843"/>
                  </a:lnTo>
                  <a:lnTo>
                    <a:pt x="1746387" y="292299"/>
                  </a:lnTo>
                  <a:lnTo>
                    <a:pt x="1787955" y="272409"/>
                  </a:lnTo>
                  <a:lnTo>
                    <a:pt x="1829858" y="253181"/>
                  </a:lnTo>
                  <a:lnTo>
                    <a:pt x="1872090" y="234619"/>
                  </a:lnTo>
                  <a:lnTo>
                    <a:pt x="1914646" y="216729"/>
                  </a:lnTo>
                  <a:lnTo>
                    <a:pt x="1957520" y="199517"/>
                  </a:lnTo>
                  <a:lnTo>
                    <a:pt x="2000706" y="182989"/>
                  </a:lnTo>
                  <a:lnTo>
                    <a:pt x="2047011" y="166706"/>
                  </a:lnTo>
                  <a:lnTo>
                    <a:pt x="2093939" y="151018"/>
                  </a:lnTo>
                  <a:lnTo>
                    <a:pt x="2141451" y="135951"/>
                  </a:lnTo>
                  <a:lnTo>
                    <a:pt x="2189508" y="121532"/>
                  </a:lnTo>
                  <a:lnTo>
                    <a:pt x="2238073" y="107787"/>
                  </a:lnTo>
                  <a:lnTo>
                    <a:pt x="2287105" y="94740"/>
                  </a:lnTo>
                  <a:lnTo>
                    <a:pt x="2336566" y="82418"/>
                  </a:lnTo>
                  <a:lnTo>
                    <a:pt x="2386419" y="70848"/>
                  </a:lnTo>
                  <a:lnTo>
                    <a:pt x="2436623" y="60054"/>
                  </a:lnTo>
                  <a:lnTo>
                    <a:pt x="2487140" y="50063"/>
                  </a:lnTo>
                  <a:lnTo>
                    <a:pt x="2537932" y="40900"/>
                  </a:lnTo>
                  <a:lnTo>
                    <a:pt x="2588960" y="32592"/>
                  </a:lnTo>
                  <a:lnTo>
                    <a:pt x="2640185" y="25165"/>
                  </a:lnTo>
                  <a:lnTo>
                    <a:pt x="2691569" y="18644"/>
                  </a:lnTo>
                  <a:lnTo>
                    <a:pt x="2743072" y="13055"/>
                  </a:lnTo>
                  <a:lnTo>
                    <a:pt x="2794656" y="8424"/>
                  </a:lnTo>
                  <a:lnTo>
                    <a:pt x="2846283" y="4777"/>
                  </a:lnTo>
                  <a:lnTo>
                    <a:pt x="2897913" y="2140"/>
                  </a:lnTo>
                  <a:lnTo>
                    <a:pt x="2949508" y="539"/>
                  </a:lnTo>
                  <a:lnTo>
                    <a:pt x="3001029" y="0"/>
                  </a:lnTo>
                  <a:lnTo>
                    <a:pt x="3060717" y="539"/>
                  </a:lnTo>
                  <a:lnTo>
                    <a:pt x="3055179" y="539"/>
                  </a:lnTo>
                  <a:lnTo>
                    <a:pt x="3103580" y="1850"/>
                  </a:lnTo>
                  <a:lnTo>
                    <a:pt x="3154540" y="4148"/>
                  </a:lnTo>
                  <a:lnTo>
                    <a:pt x="3205276" y="7346"/>
                  </a:lnTo>
                  <a:lnTo>
                    <a:pt x="3255778" y="11436"/>
                  </a:lnTo>
                  <a:lnTo>
                    <a:pt x="3306038" y="16406"/>
                  </a:lnTo>
                  <a:lnTo>
                    <a:pt x="3356045" y="22246"/>
                  </a:lnTo>
                  <a:lnTo>
                    <a:pt x="3405790" y="28946"/>
                  </a:lnTo>
                  <a:lnTo>
                    <a:pt x="3455262" y="36495"/>
                  </a:lnTo>
                  <a:lnTo>
                    <a:pt x="3504452" y="44883"/>
                  </a:lnTo>
                  <a:lnTo>
                    <a:pt x="3553351" y="54099"/>
                  </a:lnTo>
                  <a:lnTo>
                    <a:pt x="3601948" y="64134"/>
                  </a:lnTo>
                  <a:lnTo>
                    <a:pt x="3650234" y="74977"/>
                  </a:lnTo>
                  <a:lnTo>
                    <a:pt x="3698199" y="86618"/>
                  </a:lnTo>
                  <a:lnTo>
                    <a:pt x="3745834" y="99045"/>
                  </a:lnTo>
                  <a:lnTo>
                    <a:pt x="3793128" y="112250"/>
                  </a:lnTo>
                  <a:lnTo>
                    <a:pt x="3840072" y="126221"/>
                  </a:lnTo>
                  <a:lnTo>
                    <a:pt x="3886656" y="140948"/>
                  </a:lnTo>
                  <a:lnTo>
                    <a:pt x="3932870" y="156421"/>
                  </a:lnTo>
                  <a:lnTo>
                    <a:pt x="3978706" y="172629"/>
                  </a:lnTo>
                  <a:lnTo>
                    <a:pt x="3985198" y="176085"/>
                  </a:lnTo>
                  <a:lnTo>
                    <a:pt x="3991660" y="176085"/>
                  </a:lnTo>
                  <a:lnTo>
                    <a:pt x="3998121" y="179536"/>
                  </a:lnTo>
                  <a:lnTo>
                    <a:pt x="4040834" y="196447"/>
                  </a:lnTo>
                  <a:lnTo>
                    <a:pt x="4083258" y="214033"/>
                  </a:lnTo>
                  <a:lnTo>
                    <a:pt x="4125387" y="232287"/>
                  </a:lnTo>
                  <a:lnTo>
                    <a:pt x="4167216" y="251203"/>
                  </a:lnTo>
                  <a:lnTo>
                    <a:pt x="4208738" y="270776"/>
                  </a:lnTo>
                  <a:lnTo>
                    <a:pt x="4249947" y="291000"/>
                  </a:lnTo>
                  <a:lnTo>
                    <a:pt x="4290837" y="311869"/>
                  </a:lnTo>
                  <a:lnTo>
                    <a:pt x="4331401" y="333378"/>
                  </a:lnTo>
                  <a:lnTo>
                    <a:pt x="4371635" y="355521"/>
                  </a:lnTo>
                  <a:lnTo>
                    <a:pt x="4411628" y="378350"/>
                  </a:lnTo>
                  <a:lnTo>
                    <a:pt x="4451082" y="401685"/>
                  </a:lnTo>
                  <a:lnTo>
                    <a:pt x="4490284" y="425695"/>
                  </a:lnTo>
                  <a:lnTo>
                    <a:pt x="4529130" y="450316"/>
                  </a:lnTo>
                  <a:lnTo>
                    <a:pt x="4567614" y="475542"/>
                  </a:lnTo>
                  <a:lnTo>
                    <a:pt x="4605730" y="501367"/>
                  </a:lnTo>
                  <a:lnTo>
                    <a:pt x="4643471" y="527786"/>
                  </a:lnTo>
                  <a:lnTo>
                    <a:pt x="4680832" y="554792"/>
                  </a:lnTo>
                  <a:lnTo>
                    <a:pt x="4717806" y="582381"/>
                  </a:lnTo>
                  <a:lnTo>
                    <a:pt x="4754387" y="610546"/>
                  </a:lnTo>
                  <a:lnTo>
                    <a:pt x="4790569" y="639282"/>
                  </a:lnTo>
                  <a:lnTo>
                    <a:pt x="4826346" y="668583"/>
                  </a:lnTo>
                  <a:lnTo>
                    <a:pt x="4861711" y="698444"/>
                  </a:lnTo>
                  <a:lnTo>
                    <a:pt x="4896660" y="728857"/>
                  </a:lnTo>
                  <a:lnTo>
                    <a:pt x="4931184" y="759818"/>
                  </a:lnTo>
                  <a:lnTo>
                    <a:pt x="4965279" y="791322"/>
                  </a:lnTo>
                  <a:lnTo>
                    <a:pt x="4998938" y="823361"/>
                  </a:lnTo>
                  <a:lnTo>
                    <a:pt x="5032155" y="855931"/>
                  </a:lnTo>
                  <a:lnTo>
                    <a:pt x="5064923" y="889026"/>
                  </a:lnTo>
                  <a:lnTo>
                    <a:pt x="5097237" y="922640"/>
                  </a:lnTo>
                  <a:lnTo>
                    <a:pt x="5129091" y="956767"/>
                  </a:lnTo>
                  <a:lnTo>
                    <a:pt x="5160478" y="991402"/>
                  </a:lnTo>
                  <a:lnTo>
                    <a:pt x="5191393" y="1026538"/>
                  </a:lnTo>
                  <a:lnTo>
                    <a:pt x="5221828" y="1062170"/>
                  </a:lnTo>
                  <a:lnTo>
                    <a:pt x="5251779" y="1098293"/>
                  </a:lnTo>
                  <a:lnTo>
                    <a:pt x="5281238" y="1134901"/>
                  </a:lnTo>
                  <a:lnTo>
                    <a:pt x="5310200" y="1171987"/>
                  </a:lnTo>
                  <a:lnTo>
                    <a:pt x="5338658" y="1209546"/>
                  </a:lnTo>
                  <a:lnTo>
                    <a:pt x="5366607" y="1247573"/>
                  </a:lnTo>
                  <a:lnTo>
                    <a:pt x="5394040" y="1286061"/>
                  </a:lnTo>
                  <a:lnTo>
                    <a:pt x="5420951" y="1325005"/>
                  </a:lnTo>
                  <a:lnTo>
                    <a:pt x="5447333" y="1364400"/>
                  </a:lnTo>
                  <a:lnTo>
                    <a:pt x="5473182" y="1404238"/>
                  </a:lnTo>
                  <a:lnTo>
                    <a:pt x="5498490" y="1444516"/>
                  </a:lnTo>
                  <a:lnTo>
                    <a:pt x="5523252" y="1485226"/>
                  </a:lnTo>
                  <a:lnTo>
                    <a:pt x="5547461" y="1526364"/>
                  </a:lnTo>
                  <a:lnTo>
                    <a:pt x="5571111" y="1567922"/>
                  </a:lnTo>
                  <a:lnTo>
                    <a:pt x="5594196" y="1609897"/>
                  </a:lnTo>
                  <a:lnTo>
                    <a:pt x="5616710" y="1652282"/>
                  </a:lnTo>
                  <a:lnTo>
                    <a:pt x="5638647" y="1695070"/>
                  </a:lnTo>
                  <a:lnTo>
                    <a:pt x="5660000" y="1738258"/>
                  </a:lnTo>
                  <a:lnTo>
                    <a:pt x="5680764" y="1781838"/>
                  </a:lnTo>
                  <a:lnTo>
                    <a:pt x="5700932" y="1825805"/>
                  </a:lnTo>
                  <a:lnTo>
                    <a:pt x="5720499" y="1870153"/>
                  </a:lnTo>
                  <a:lnTo>
                    <a:pt x="5739457" y="1914877"/>
                  </a:lnTo>
                  <a:lnTo>
                    <a:pt x="5757801" y="1959970"/>
                  </a:lnTo>
                  <a:lnTo>
                    <a:pt x="5775525" y="2005428"/>
                  </a:lnTo>
                  <a:lnTo>
                    <a:pt x="5792622" y="2051244"/>
                  </a:lnTo>
                  <a:lnTo>
                    <a:pt x="5809087" y="2097412"/>
                  </a:lnTo>
                  <a:lnTo>
                    <a:pt x="5824913" y="2143928"/>
                  </a:lnTo>
                  <a:lnTo>
                    <a:pt x="5840094" y="2190784"/>
                  </a:lnTo>
                  <a:lnTo>
                    <a:pt x="5854625" y="2237976"/>
                  </a:lnTo>
                  <a:lnTo>
                    <a:pt x="5868498" y="2285497"/>
                  </a:lnTo>
                  <a:lnTo>
                    <a:pt x="5881707" y="2333342"/>
                  </a:lnTo>
                  <a:lnTo>
                    <a:pt x="5894247" y="2381505"/>
                  </a:lnTo>
                  <a:lnTo>
                    <a:pt x="5906112" y="2429981"/>
                  </a:lnTo>
                  <a:lnTo>
                    <a:pt x="5917295" y="2478763"/>
                  </a:lnTo>
                  <a:lnTo>
                    <a:pt x="5927790" y="2527846"/>
                  </a:lnTo>
                  <a:lnTo>
                    <a:pt x="5937638" y="2577483"/>
                  </a:lnTo>
                  <a:lnTo>
                    <a:pt x="5946787" y="2627462"/>
                  </a:lnTo>
                  <a:lnTo>
                    <a:pt x="5955086" y="2676844"/>
                  </a:lnTo>
                  <a:lnTo>
                    <a:pt x="5962768" y="2727073"/>
                  </a:lnTo>
                  <a:lnTo>
                    <a:pt x="5969731" y="2777575"/>
                  </a:lnTo>
                  <a:lnTo>
                    <a:pt x="5975969" y="2828343"/>
                  </a:lnTo>
                  <a:lnTo>
                    <a:pt x="5981477" y="2879371"/>
                  </a:lnTo>
                  <a:lnTo>
                    <a:pt x="5986247" y="2930655"/>
                  </a:lnTo>
                  <a:lnTo>
                    <a:pt x="5990275" y="2982188"/>
                  </a:lnTo>
                  <a:lnTo>
                    <a:pt x="5993553" y="3033965"/>
                  </a:lnTo>
                  <a:lnTo>
                    <a:pt x="5996075" y="3085979"/>
                  </a:lnTo>
                  <a:lnTo>
                    <a:pt x="5997916" y="3142490"/>
                  </a:lnTo>
                  <a:lnTo>
                    <a:pt x="5998814" y="3190697"/>
                  </a:lnTo>
                  <a:lnTo>
                    <a:pt x="5998814" y="8895821"/>
                  </a:lnTo>
                  <a:close/>
                </a:path>
              </a:pathLst>
            </a:custGeom>
            <a:solidFill>
              <a:srgbClr val="004AAC"/>
            </a:solidFill>
          </p:spPr>
          <p:txBody>
            <a:bodyPr wrap="square" lIns="0" tIns="0" rIns="0" bIns="0" rtlCol="0"/>
            <a:lstStyle/>
            <a:p>
              <a:endParaRPr/>
            </a:p>
          </p:txBody>
        </p:sp>
        <p:sp>
          <p:nvSpPr>
            <p:cNvPr id="5" name="object 5"/>
            <p:cNvSpPr/>
            <p:nvPr/>
          </p:nvSpPr>
          <p:spPr>
            <a:xfrm>
              <a:off x="12584185" y="2560268"/>
              <a:ext cx="4672330" cy="4660900"/>
            </a:xfrm>
            <a:custGeom>
              <a:avLst/>
              <a:gdLst/>
              <a:ahLst/>
              <a:cxnLst/>
              <a:rect l="l" t="t" r="r" b="b"/>
              <a:pathLst>
                <a:path w="4672330" h="4660900">
                  <a:moveTo>
                    <a:pt x="2239866" y="12700"/>
                  </a:moveTo>
                  <a:lnTo>
                    <a:pt x="2097176" y="12700"/>
                  </a:lnTo>
                  <a:lnTo>
                    <a:pt x="2144348" y="0"/>
                  </a:lnTo>
                  <a:lnTo>
                    <a:pt x="2287597" y="0"/>
                  </a:lnTo>
                  <a:lnTo>
                    <a:pt x="2239866" y="12700"/>
                  </a:lnTo>
                  <a:close/>
                </a:path>
                <a:path w="4672330" h="4660900">
                  <a:moveTo>
                    <a:pt x="1958906" y="38100"/>
                  </a:moveTo>
                  <a:lnTo>
                    <a:pt x="1911302" y="38100"/>
                  </a:lnTo>
                  <a:lnTo>
                    <a:pt x="2003658" y="12700"/>
                  </a:lnTo>
                  <a:lnTo>
                    <a:pt x="2098168" y="12700"/>
                  </a:lnTo>
                  <a:lnTo>
                    <a:pt x="2051464" y="25400"/>
                  </a:lnTo>
                  <a:lnTo>
                    <a:pt x="2005040" y="25400"/>
                  </a:lnTo>
                  <a:lnTo>
                    <a:pt x="1958906" y="38100"/>
                  </a:lnTo>
                  <a:close/>
                </a:path>
                <a:path w="4672330" h="4660900">
                  <a:moveTo>
                    <a:pt x="1913071" y="4622800"/>
                  </a:moveTo>
                  <a:lnTo>
                    <a:pt x="1865584" y="4622800"/>
                  </a:lnTo>
                  <a:lnTo>
                    <a:pt x="1512120" y="4521200"/>
                  </a:lnTo>
                  <a:lnTo>
                    <a:pt x="1469615" y="4495800"/>
                  </a:lnTo>
                  <a:lnTo>
                    <a:pt x="1385826" y="4470400"/>
                  </a:lnTo>
                  <a:lnTo>
                    <a:pt x="1344563" y="4445000"/>
                  </a:lnTo>
                  <a:lnTo>
                    <a:pt x="1303732" y="4432300"/>
                  </a:lnTo>
                  <a:lnTo>
                    <a:pt x="1223406" y="4381500"/>
                  </a:lnTo>
                  <a:lnTo>
                    <a:pt x="1183930" y="4368800"/>
                  </a:lnTo>
                  <a:lnTo>
                    <a:pt x="1106400" y="4318000"/>
                  </a:lnTo>
                  <a:lnTo>
                    <a:pt x="1030829" y="4267200"/>
                  </a:lnTo>
                  <a:lnTo>
                    <a:pt x="957293" y="4216400"/>
                  </a:lnTo>
                  <a:lnTo>
                    <a:pt x="921311" y="4191000"/>
                  </a:lnTo>
                  <a:lnTo>
                    <a:pt x="885867" y="4165600"/>
                  </a:lnTo>
                  <a:lnTo>
                    <a:pt x="850969" y="4127500"/>
                  </a:lnTo>
                  <a:lnTo>
                    <a:pt x="816628" y="4102100"/>
                  </a:lnTo>
                  <a:lnTo>
                    <a:pt x="782851" y="4076700"/>
                  </a:lnTo>
                  <a:lnTo>
                    <a:pt x="749650" y="4038600"/>
                  </a:lnTo>
                  <a:lnTo>
                    <a:pt x="717034" y="4013200"/>
                  </a:lnTo>
                  <a:lnTo>
                    <a:pt x="685011" y="3987800"/>
                  </a:lnTo>
                  <a:lnTo>
                    <a:pt x="653592" y="3949700"/>
                  </a:lnTo>
                  <a:lnTo>
                    <a:pt x="622785" y="3911600"/>
                  </a:lnTo>
                  <a:lnTo>
                    <a:pt x="592601" y="3886200"/>
                  </a:lnTo>
                  <a:lnTo>
                    <a:pt x="563050" y="3848100"/>
                  </a:lnTo>
                  <a:lnTo>
                    <a:pt x="534139" y="3810000"/>
                  </a:lnTo>
                  <a:lnTo>
                    <a:pt x="505879" y="3784600"/>
                  </a:lnTo>
                  <a:lnTo>
                    <a:pt x="478280" y="3746500"/>
                  </a:lnTo>
                  <a:lnTo>
                    <a:pt x="451350" y="3708400"/>
                  </a:lnTo>
                  <a:lnTo>
                    <a:pt x="425100" y="3670300"/>
                  </a:lnTo>
                  <a:lnTo>
                    <a:pt x="399539" y="3632200"/>
                  </a:lnTo>
                  <a:lnTo>
                    <a:pt x="374675" y="3594100"/>
                  </a:lnTo>
                  <a:lnTo>
                    <a:pt x="350520" y="3556000"/>
                  </a:lnTo>
                  <a:lnTo>
                    <a:pt x="327082" y="3517900"/>
                  </a:lnTo>
                  <a:lnTo>
                    <a:pt x="304370" y="3479800"/>
                  </a:lnTo>
                  <a:lnTo>
                    <a:pt x="282395" y="3441700"/>
                  </a:lnTo>
                  <a:lnTo>
                    <a:pt x="261165" y="3403600"/>
                  </a:lnTo>
                  <a:lnTo>
                    <a:pt x="240690" y="3365500"/>
                  </a:lnTo>
                  <a:lnTo>
                    <a:pt x="220981" y="3327400"/>
                  </a:lnTo>
                  <a:lnTo>
                    <a:pt x="202045" y="3276600"/>
                  </a:lnTo>
                  <a:lnTo>
                    <a:pt x="183892" y="3238500"/>
                  </a:lnTo>
                  <a:lnTo>
                    <a:pt x="166533" y="3200400"/>
                  </a:lnTo>
                  <a:lnTo>
                    <a:pt x="149977" y="3149600"/>
                  </a:lnTo>
                  <a:lnTo>
                    <a:pt x="134232" y="3111500"/>
                  </a:lnTo>
                  <a:lnTo>
                    <a:pt x="119309" y="3073400"/>
                  </a:lnTo>
                  <a:lnTo>
                    <a:pt x="105217" y="3022600"/>
                  </a:lnTo>
                  <a:lnTo>
                    <a:pt x="91965" y="2984500"/>
                  </a:lnTo>
                  <a:lnTo>
                    <a:pt x="79563" y="2933700"/>
                  </a:lnTo>
                  <a:lnTo>
                    <a:pt x="68021" y="2895600"/>
                  </a:lnTo>
                  <a:lnTo>
                    <a:pt x="57348" y="2844800"/>
                  </a:lnTo>
                  <a:lnTo>
                    <a:pt x="47553" y="2806700"/>
                  </a:lnTo>
                  <a:lnTo>
                    <a:pt x="38646" y="2755900"/>
                  </a:lnTo>
                  <a:lnTo>
                    <a:pt x="30636" y="2705100"/>
                  </a:lnTo>
                  <a:lnTo>
                    <a:pt x="23533" y="2667000"/>
                  </a:lnTo>
                  <a:lnTo>
                    <a:pt x="17346" y="2616200"/>
                  </a:lnTo>
                  <a:lnTo>
                    <a:pt x="12085" y="2565400"/>
                  </a:lnTo>
                  <a:lnTo>
                    <a:pt x="7760" y="2527300"/>
                  </a:lnTo>
                  <a:lnTo>
                    <a:pt x="4379" y="2476500"/>
                  </a:lnTo>
                  <a:lnTo>
                    <a:pt x="1952" y="2425700"/>
                  </a:lnTo>
                  <a:lnTo>
                    <a:pt x="489" y="2374900"/>
                  </a:lnTo>
                  <a:lnTo>
                    <a:pt x="0" y="2336800"/>
                  </a:lnTo>
                  <a:lnTo>
                    <a:pt x="489" y="2286000"/>
                  </a:lnTo>
                  <a:lnTo>
                    <a:pt x="1952" y="2235200"/>
                  </a:lnTo>
                  <a:lnTo>
                    <a:pt x="4379" y="2184400"/>
                  </a:lnTo>
                  <a:lnTo>
                    <a:pt x="7760" y="2133600"/>
                  </a:lnTo>
                  <a:lnTo>
                    <a:pt x="12085" y="2095500"/>
                  </a:lnTo>
                  <a:lnTo>
                    <a:pt x="17346" y="2044700"/>
                  </a:lnTo>
                  <a:lnTo>
                    <a:pt x="23533" y="1993900"/>
                  </a:lnTo>
                  <a:lnTo>
                    <a:pt x="30636" y="1955800"/>
                  </a:lnTo>
                  <a:lnTo>
                    <a:pt x="38646" y="1905000"/>
                  </a:lnTo>
                  <a:lnTo>
                    <a:pt x="47553" y="1866900"/>
                  </a:lnTo>
                  <a:lnTo>
                    <a:pt x="57348" y="1816100"/>
                  </a:lnTo>
                  <a:lnTo>
                    <a:pt x="68021" y="1765300"/>
                  </a:lnTo>
                  <a:lnTo>
                    <a:pt x="79563" y="1727200"/>
                  </a:lnTo>
                  <a:lnTo>
                    <a:pt x="91965" y="1676400"/>
                  </a:lnTo>
                  <a:lnTo>
                    <a:pt x="105217" y="1638300"/>
                  </a:lnTo>
                  <a:lnTo>
                    <a:pt x="119309" y="1587500"/>
                  </a:lnTo>
                  <a:lnTo>
                    <a:pt x="134232" y="1549400"/>
                  </a:lnTo>
                  <a:lnTo>
                    <a:pt x="149977" y="1511300"/>
                  </a:lnTo>
                  <a:lnTo>
                    <a:pt x="166533" y="1460500"/>
                  </a:lnTo>
                  <a:lnTo>
                    <a:pt x="183892" y="1422400"/>
                  </a:lnTo>
                  <a:lnTo>
                    <a:pt x="202045" y="1384300"/>
                  </a:lnTo>
                  <a:lnTo>
                    <a:pt x="220981" y="1333500"/>
                  </a:lnTo>
                  <a:lnTo>
                    <a:pt x="240690" y="1295400"/>
                  </a:lnTo>
                  <a:lnTo>
                    <a:pt x="261165" y="1257300"/>
                  </a:lnTo>
                  <a:lnTo>
                    <a:pt x="282395" y="1219200"/>
                  </a:lnTo>
                  <a:lnTo>
                    <a:pt x="304370" y="1181100"/>
                  </a:lnTo>
                  <a:lnTo>
                    <a:pt x="327082" y="1143000"/>
                  </a:lnTo>
                  <a:lnTo>
                    <a:pt x="350520" y="1104900"/>
                  </a:lnTo>
                  <a:lnTo>
                    <a:pt x="374675" y="1066800"/>
                  </a:lnTo>
                  <a:lnTo>
                    <a:pt x="399539" y="1028700"/>
                  </a:lnTo>
                  <a:lnTo>
                    <a:pt x="425100" y="990600"/>
                  </a:lnTo>
                  <a:lnTo>
                    <a:pt x="451350" y="952500"/>
                  </a:lnTo>
                  <a:lnTo>
                    <a:pt x="478280" y="914400"/>
                  </a:lnTo>
                  <a:lnTo>
                    <a:pt x="505879" y="876300"/>
                  </a:lnTo>
                  <a:lnTo>
                    <a:pt x="534139" y="850900"/>
                  </a:lnTo>
                  <a:lnTo>
                    <a:pt x="563050" y="812800"/>
                  </a:lnTo>
                  <a:lnTo>
                    <a:pt x="592601" y="774700"/>
                  </a:lnTo>
                  <a:lnTo>
                    <a:pt x="622785" y="749300"/>
                  </a:lnTo>
                  <a:lnTo>
                    <a:pt x="653592" y="711200"/>
                  </a:lnTo>
                  <a:lnTo>
                    <a:pt x="685011" y="685800"/>
                  </a:lnTo>
                  <a:lnTo>
                    <a:pt x="717034" y="647700"/>
                  </a:lnTo>
                  <a:lnTo>
                    <a:pt x="749650" y="622300"/>
                  </a:lnTo>
                  <a:lnTo>
                    <a:pt x="782851" y="584200"/>
                  </a:lnTo>
                  <a:lnTo>
                    <a:pt x="816628" y="558800"/>
                  </a:lnTo>
                  <a:lnTo>
                    <a:pt x="850969" y="533400"/>
                  </a:lnTo>
                  <a:lnTo>
                    <a:pt x="885867" y="495300"/>
                  </a:lnTo>
                  <a:lnTo>
                    <a:pt x="921311" y="469900"/>
                  </a:lnTo>
                  <a:lnTo>
                    <a:pt x="957293" y="444500"/>
                  </a:lnTo>
                  <a:lnTo>
                    <a:pt x="1030829" y="393700"/>
                  </a:lnTo>
                  <a:lnTo>
                    <a:pt x="1106400" y="342900"/>
                  </a:lnTo>
                  <a:lnTo>
                    <a:pt x="1144925" y="317500"/>
                  </a:lnTo>
                  <a:lnTo>
                    <a:pt x="1183930" y="304800"/>
                  </a:lnTo>
                  <a:lnTo>
                    <a:pt x="1263343" y="254000"/>
                  </a:lnTo>
                  <a:lnTo>
                    <a:pt x="1303732" y="241300"/>
                  </a:lnTo>
                  <a:lnTo>
                    <a:pt x="1344563" y="215900"/>
                  </a:lnTo>
                  <a:lnTo>
                    <a:pt x="1385826" y="203200"/>
                  </a:lnTo>
                  <a:lnTo>
                    <a:pt x="1427514" y="177800"/>
                  </a:lnTo>
                  <a:lnTo>
                    <a:pt x="1469615" y="165100"/>
                  </a:lnTo>
                  <a:lnTo>
                    <a:pt x="1512120" y="139700"/>
                  </a:lnTo>
                  <a:lnTo>
                    <a:pt x="1865584" y="38100"/>
                  </a:lnTo>
                  <a:lnTo>
                    <a:pt x="1913071" y="38100"/>
                  </a:lnTo>
                  <a:lnTo>
                    <a:pt x="1822337" y="63500"/>
                  </a:lnTo>
                  <a:lnTo>
                    <a:pt x="1473248" y="165100"/>
                  </a:lnTo>
                  <a:lnTo>
                    <a:pt x="1431326" y="190500"/>
                  </a:lnTo>
                  <a:lnTo>
                    <a:pt x="1389816" y="203200"/>
                  </a:lnTo>
                  <a:lnTo>
                    <a:pt x="1348728" y="228600"/>
                  </a:lnTo>
                  <a:lnTo>
                    <a:pt x="1308071" y="241300"/>
                  </a:lnTo>
                  <a:lnTo>
                    <a:pt x="1228088" y="292100"/>
                  </a:lnTo>
                  <a:lnTo>
                    <a:pt x="1188781" y="304800"/>
                  </a:lnTo>
                  <a:lnTo>
                    <a:pt x="1111583" y="355600"/>
                  </a:lnTo>
                  <a:lnTo>
                    <a:pt x="1036337" y="406400"/>
                  </a:lnTo>
                  <a:lnTo>
                    <a:pt x="963116" y="457200"/>
                  </a:lnTo>
                  <a:lnTo>
                    <a:pt x="927290" y="482600"/>
                  </a:lnTo>
                  <a:lnTo>
                    <a:pt x="891998" y="508000"/>
                  </a:lnTo>
                  <a:lnTo>
                    <a:pt x="857251" y="533400"/>
                  </a:lnTo>
                  <a:lnTo>
                    <a:pt x="823057" y="571500"/>
                  </a:lnTo>
                  <a:lnTo>
                    <a:pt x="789427" y="596900"/>
                  </a:lnTo>
                  <a:lnTo>
                    <a:pt x="756369" y="622300"/>
                  </a:lnTo>
                  <a:lnTo>
                    <a:pt x="723894" y="660400"/>
                  </a:lnTo>
                  <a:lnTo>
                    <a:pt x="692010" y="685800"/>
                  </a:lnTo>
                  <a:lnTo>
                    <a:pt x="660727" y="723900"/>
                  </a:lnTo>
                  <a:lnTo>
                    <a:pt x="630054" y="749300"/>
                  </a:lnTo>
                  <a:lnTo>
                    <a:pt x="600001" y="787400"/>
                  </a:lnTo>
                  <a:lnTo>
                    <a:pt x="570578" y="812800"/>
                  </a:lnTo>
                  <a:lnTo>
                    <a:pt x="541793" y="850900"/>
                  </a:lnTo>
                  <a:lnTo>
                    <a:pt x="513656" y="889000"/>
                  </a:lnTo>
                  <a:lnTo>
                    <a:pt x="486177" y="927100"/>
                  </a:lnTo>
                  <a:lnTo>
                    <a:pt x="459365" y="952500"/>
                  </a:lnTo>
                  <a:lnTo>
                    <a:pt x="433229" y="990600"/>
                  </a:lnTo>
                  <a:lnTo>
                    <a:pt x="407779" y="1028700"/>
                  </a:lnTo>
                  <a:lnTo>
                    <a:pt x="383025" y="1066800"/>
                  </a:lnTo>
                  <a:lnTo>
                    <a:pt x="358975" y="1104900"/>
                  </a:lnTo>
                  <a:lnTo>
                    <a:pt x="335639" y="1143000"/>
                  </a:lnTo>
                  <a:lnTo>
                    <a:pt x="313027" y="1181100"/>
                  </a:lnTo>
                  <a:lnTo>
                    <a:pt x="291148" y="1219200"/>
                  </a:lnTo>
                  <a:lnTo>
                    <a:pt x="270011" y="1257300"/>
                  </a:lnTo>
                  <a:lnTo>
                    <a:pt x="249626" y="1308100"/>
                  </a:lnTo>
                  <a:lnTo>
                    <a:pt x="230003" y="1346200"/>
                  </a:lnTo>
                  <a:lnTo>
                    <a:pt x="211150" y="1384300"/>
                  </a:lnTo>
                  <a:lnTo>
                    <a:pt x="193078" y="1422400"/>
                  </a:lnTo>
                  <a:lnTo>
                    <a:pt x="175795" y="1473200"/>
                  </a:lnTo>
                  <a:lnTo>
                    <a:pt x="159311" y="1511300"/>
                  </a:lnTo>
                  <a:lnTo>
                    <a:pt x="143636" y="1549400"/>
                  </a:lnTo>
                  <a:lnTo>
                    <a:pt x="128779" y="1600200"/>
                  </a:lnTo>
                  <a:lnTo>
                    <a:pt x="114749" y="1638300"/>
                  </a:lnTo>
                  <a:lnTo>
                    <a:pt x="101556" y="1689100"/>
                  </a:lnTo>
                  <a:lnTo>
                    <a:pt x="89209" y="1727200"/>
                  </a:lnTo>
                  <a:lnTo>
                    <a:pt x="77717" y="1778000"/>
                  </a:lnTo>
                  <a:lnTo>
                    <a:pt x="67091" y="1816100"/>
                  </a:lnTo>
                  <a:lnTo>
                    <a:pt x="57339" y="1866900"/>
                  </a:lnTo>
                  <a:lnTo>
                    <a:pt x="48472" y="1905000"/>
                  </a:lnTo>
                  <a:lnTo>
                    <a:pt x="40497" y="1955800"/>
                  </a:lnTo>
                  <a:lnTo>
                    <a:pt x="33426" y="2006600"/>
                  </a:lnTo>
                  <a:lnTo>
                    <a:pt x="27267" y="2044700"/>
                  </a:lnTo>
                  <a:lnTo>
                    <a:pt x="22029" y="2095500"/>
                  </a:lnTo>
                  <a:lnTo>
                    <a:pt x="17723" y="2146300"/>
                  </a:lnTo>
                  <a:lnTo>
                    <a:pt x="14357" y="2184400"/>
                  </a:lnTo>
                  <a:lnTo>
                    <a:pt x="11941" y="2235200"/>
                  </a:lnTo>
                  <a:lnTo>
                    <a:pt x="10485" y="2286000"/>
                  </a:lnTo>
                  <a:lnTo>
                    <a:pt x="9997" y="2336800"/>
                  </a:lnTo>
                  <a:lnTo>
                    <a:pt x="10485" y="2374900"/>
                  </a:lnTo>
                  <a:lnTo>
                    <a:pt x="11941" y="2425700"/>
                  </a:lnTo>
                  <a:lnTo>
                    <a:pt x="14357" y="2476500"/>
                  </a:lnTo>
                  <a:lnTo>
                    <a:pt x="17723" y="2527300"/>
                  </a:lnTo>
                  <a:lnTo>
                    <a:pt x="22029" y="2565400"/>
                  </a:lnTo>
                  <a:lnTo>
                    <a:pt x="27267" y="2616200"/>
                  </a:lnTo>
                  <a:lnTo>
                    <a:pt x="33426" y="2667000"/>
                  </a:lnTo>
                  <a:lnTo>
                    <a:pt x="40497" y="2705100"/>
                  </a:lnTo>
                  <a:lnTo>
                    <a:pt x="48472" y="2755900"/>
                  </a:lnTo>
                  <a:lnTo>
                    <a:pt x="57339" y="2794000"/>
                  </a:lnTo>
                  <a:lnTo>
                    <a:pt x="67091" y="2844800"/>
                  </a:lnTo>
                  <a:lnTo>
                    <a:pt x="77717" y="2882900"/>
                  </a:lnTo>
                  <a:lnTo>
                    <a:pt x="89209" y="2933700"/>
                  </a:lnTo>
                  <a:lnTo>
                    <a:pt x="101556" y="2971800"/>
                  </a:lnTo>
                  <a:lnTo>
                    <a:pt x="114749" y="3022600"/>
                  </a:lnTo>
                  <a:lnTo>
                    <a:pt x="128779" y="3060700"/>
                  </a:lnTo>
                  <a:lnTo>
                    <a:pt x="143636" y="3111500"/>
                  </a:lnTo>
                  <a:lnTo>
                    <a:pt x="159311" y="3149600"/>
                  </a:lnTo>
                  <a:lnTo>
                    <a:pt x="175795" y="3187700"/>
                  </a:lnTo>
                  <a:lnTo>
                    <a:pt x="193078" y="3238500"/>
                  </a:lnTo>
                  <a:lnTo>
                    <a:pt x="211150" y="3276600"/>
                  </a:lnTo>
                  <a:lnTo>
                    <a:pt x="230003" y="3314700"/>
                  </a:lnTo>
                  <a:lnTo>
                    <a:pt x="249626" y="3352800"/>
                  </a:lnTo>
                  <a:lnTo>
                    <a:pt x="270011" y="3403600"/>
                  </a:lnTo>
                  <a:lnTo>
                    <a:pt x="291148" y="3441700"/>
                  </a:lnTo>
                  <a:lnTo>
                    <a:pt x="313027" y="3479800"/>
                  </a:lnTo>
                  <a:lnTo>
                    <a:pt x="335639" y="3517900"/>
                  </a:lnTo>
                  <a:lnTo>
                    <a:pt x="358975" y="3556000"/>
                  </a:lnTo>
                  <a:lnTo>
                    <a:pt x="383025" y="3594100"/>
                  </a:lnTo>
                  <a:lnTo>
                    <a:pt x="407779" y="3632200"/>
                  </a:lnTo>
                  <a:lnTo>
                    <a:pt x="433229" y="3670300"/>
                  </a:lnTo>
                  <a:lnTo>
                    <a:pt x="459365" y="3708400"/>
                  </a:lnTo>
                  <a:lnTo>
                    <a:pt x="486177" y="3733800"/>
                  </a:lnTo>
                  <a:lnTo>
                    <a:pt x="513656" y="3771900"/>
                  </a:lnTo>
                  <a:lnTo>
                    <a:pt x="541793" y="3810000"/>
                  </a:lnTo>
                  <a:lnTo>
                    <a:pt x="570578" y="3848100"/>
                  </a:lnTo>
                  <a:lnTo>
                    <a:pt x="600001" y="3873500"/>
                  </a:lnTo>
                  <a:lnTo>
                    <a:pt x="630054" y="3911600"/>
                  </a:lnTo>
                  <a:lnTo>
                    <a:pt x="660727" y="3937000"/>
                  </a:lnTo>
                  <a:lnTo>
                    <a:pt x="692010" y="3975100"/>
                  </a:lnTo>
                  <a:lnTo>
                    <a:pt x="723894" y="4000500"/>
                  </a:lnTo>
                  <a:lnTo>
                    <a:pt x="756369" y="4038600"/>
                  </a:lnTo>
                  <a:lnTo>
                    <a:pt x="789427" y="4064000"/>
                  </a:lnTo>
                  <a:lnTo>
                    <a:pt x="823057" y="4102100"/>
                  </a:lnTo>
                  <a:lnTo>
                    <a:pt x="857251" y="4127500"/>
                  </a:lnTo>
                  <a:lnTo>
                    <a:pt x="891998" y="4152900"/>
                  </a:lnTo>
                  <a:lnTo>
                    <a:pt x="927290" y="4178300"/>
                  </a:lnTo>
                  <a:lnTo>
                    <a:pt x="963116" y="4203700"/>
                  </a:lnTo>
                  <a:lnTo>
                    <a:pt x="999468" y="4229100"/>
                  </a:lnTo>
                  <a:lnTo>
                    <a:pt x="1073711" y="4279900"/>
                  </a:lnTo>
                  <a:lnTo>
                    <a:pt x="1149943" y="4330700"/>
                  </a:lnTo>
                  <a:lnTo>
                    <a:pt x="1228088" y="4381500"/>
                  </a:lnTo>
                  <a:lnTo>
                    <a:pt x="1267854" y="4394200"/>
                  </a:lnTo>
                  <a:lnTo>
                    <a:pt x="1308071" y="4419600"/>
                  </a:lnTo>
                  <a:lnTo>
                    <a:pt x="1348728" y="4432300"/>
                  </a:lnTo>
                  <a:lnTo>
                    <a:pt x="1389816" y="4457700"/>
                  </a:lnTo>
                  <a:lnTo>
                    <a:pt x="1431326" y="4470400"/>
                  </a:lnTo>
                  <a:lnTo>
                    <a:pt x="1473248" y="4495800"/>
                  </a:lnTo>
                  <a:lnTo>
                    <a:pt x="1558292" y="4521200"/>
                  </a:lnTo>
                  <a:lnTo>
                    <a:pt x="1913071" y="4622800"/>
                  </a:lnTo>
                  <a:close/>
                </a:path>
                <a:path w="4672330" h="4660900">
                  <a:moveTo>
                    <a:pt x="2098168" y="4648200"/>
                  </a:moveTo>
                  <a:lnTo>
                    <a:pt x="2003658" y="4648200"/>
                  </a:lnTo>
                  <a:lnTo>
                    <a:pt x="1911302" y="4622800"/>
                  </a:lnTo>
                  <a:lnTo>
                    <a:pt x="1958906" y="4622800"/>
                  </a:lnTo>
                  <a:lnTo>
                    <a:pt x="2005040" y="4635500"/>
                  </a:lnTo>
                  <a:lnTo>
                    <a:pt x="2051464" y="4635500"/>
                  </a:lnTo>
                  <a:lnTo>
                    <a:pt x="2098168" y="4648200"/>
                  </a:lnTo>
                  <a:close/>
                </a:path>
                <a:path w="4672330" h="4660900">
                  <a:moveTo>
                    <a:pt x="2239866" y="4660900"/>
                  </a:moveTo>
                  <a:lnTo>
                    <a:pt x="2097176" y="4660900"/>
                  </a:lnTo>
                  <a:lnTo>
                    <a:pt x="2050277" y="4648200"/>
                  </a:lnTo>
                  <a:lnTo>
                    <a:pt x="2192378" y="4648200"/>
                  </a:lnTo>
                  <a:lnTo>
                    <a:pt x="2239866" y="4660900"/>
                  </a:lnTo>
                  <a:close/>
                </a:path>
                <a:path w="4672330" h="4660900">
                  <a:moveTo>
                    <a:pt x="2573951" y="12700"/>
                  </a:moveTo>
                  <a:lnTo>
                    <a:pt x="2431302" y="12700"/>
                  </a:lnTo>
                  <a:lnTo>
                    <a:pt x="2383548" y="0"/>
                  </a:lnTo>
                  <a:lnTo>
                    <a:pt x="2526777" y="0"/>
                  </a:lnTo>
                  <a:lnTo>
                    <a:pt x="2573951" y="12700"/>
                  </a:lnTo>
                  <a:close/>
                </a:path>
                <a:path w="4672330" h="4660900">
                  <a:moveTo>
                    <a:pt x="2759841" y="38100"/>
                  </a:moveTo>
                  <a:lnTo>
                    <a:pt x="2712377" y="38100"/>
                  </a:lnTo>
                  <a:lnTo>
                    <a:pt x="2666227" y="25400"/>
                  </a:lnTo>
                  <a:lnTo>
                    <a:pt x="2619786" y="25400"/>
                  </a:lnTo>
                  <a:lnTo>
                    <a:pt x="2573063" y="12700"/>
                  </a:lnTo>
                  <a:lnTo>
                    <a:pt x="2667477" y="12700"/>
                  </a:lnTo>
                  <a:lnTo>
                    <a:pt x="2759841" y="38100"/>
                  </a:lnTo>
                  <a:close/>
                </a:path>
                <a:path w="4672330" h="4660900">
                  <a:moveTo>
                    <a:pt x="2805758" y="4622800"/>
                  </a:moveTo>
                  <a:lnTo>
                    <a:pt x="2758049" y="4622800"/>
                  </a:lnTo>
                  <a:lnTo>
                    <a:pt x="3112828" y="4521200"/>
                  </a:lnTo>
                  <a:lnTo>
                    <a:pt x="3197872" y="4495800"/>
                  </a:lnTo>
                  <a:lnTo>
                    <a:pt x="3239794" y="4470400"/>
                  </a:lnTo>
                  <a:lnTo>
                    <a:pt x="3281304" y="4457700"/>
                  </a:lnTo>
                  <a:lnTo>
                    <a:pt x="3322392" y="4432300"/>
                  </a:lnTo>
                  <a:lnTo>
                    <a:pt x="3363049" y="4419600"/>
                  </a:lnTo>
                  <a:lnTo>
                    <a:pt x="3403266" y="4394200"/>
                  </a:lnTo>
                  <a:lnTo>
                    <a:pt x="3443032" y="4381500"/>
                  </a:lnTo>
                  <a:lnTo>
                    <a:pt x="3521177" y="4330700"/>
                  </a:lnTo>
                  <a:lnTo>
                    <a:pt x="3597409" y="4279900"/>
                  </a:lnTo>
                  <a:lnTo>
                    <a:pt x="3671652" y="4229100"/>
                  </a:lnTo>
                  <a:lnTo>
                    <a:pt x="3708004" y="4203700"/>
                  </a:lnTo>
                  <a:lnTo>
                    <a:pt x="3743830" y="4178300"/>
                  </a:lnTo>
                  <a:lnTo>
                    <a:pt x="3779122" y="4152900"/>
                  </a:lnTo>
                  <a:lnTo>
                    <a:pt x="3813869" y="4127500"/>
                  </a:lnTo>
                  <a:lnTo>
                    <a:pt x="3848063" y="4102100"/>
                  </a:lnTo>
                  <a:lnTo>
                    <a:pt x="3881693" y="4064000"/>
                  </a:lnTo>
                  <a:lnTo>
                    <a:pt x="3914751" y="4038600"/>
                  </a:lnTo>
                  <a:lnTo>
                    <a:pt x="3947226" y="4000500"/>
                  </a:lnTo>
                  <a:lnTo>
                    <a:pt x="3979110" y="3975100"/>
                  </a:lnTo>
                  <a:lnTo>
                    <a:pt x="4010393" y="3937000"/>
                  </a:lnTo>
                  <a:lnTo>
                    <a:pt x="4041066" y="3911600"/>
                  </a:lnTo>
                  <a:lnTo>
                    <a:pt x="4071119" y="3873500"/>
                  </a:lnTo>
                  <a:lnTo>
                    <a:pt x="4100542" y="3848100"/>
                  </a:lnTo>
                  <a:lnTo>
                    <a:pt x="4129327" y="3810000"/>
                  </a:lnTo>
                  <a:lnTo>
                    <a:pt x="4157464" y="3771900"/>
                  </a:lnTo>
                  <a:lnTo>
                    <a:pt x="4184943" y="3733800"/>
                  </a:lnTo>
                  <a:lnTo>
                    <a:pt x="4211755" y="3708400"/>
                  </a:lnTo>
                  <a:lnTo>
                    <a:pt x="4237891" y="3670300"/>
                  </a:lnTo>
                  <a:lnTo>
                    <a:pt x="4263341" y="3632200"/>
                  </a:lnTo>
                  <a:lnTo>
                    <a:pt x="4288096" y="3594100"/>
                  </a:lnTo>
                  <a:lnTo>
                    <a:pt x="4312146" y="3556000"/>
                  </a:lnTo>
                  <a:lnTo>
                    <a:pt x="4335481" y="3517900"/>
                  </a:lnTo>
                  <a:lnTo>
                    <a:pt x="4358093" y="3479800"/>
                  </a:lnTo>
                  <a:lnTo>
                    <a:pt x="4379972" y="3441700"/>
                  </a:lnTo>
                  <a:lnTo>
                    <a:pt x="4401109" y="3403600"/>
                  </a:lnTo>
                  <a:lnTo>
                    <a:pt x="4421494" y="3352800"/>
                  </a:lnTo>
                  <a:lnTo>
                    <a:pt x="4441117" y="3314700"/>
                  </a:lnTo>
                  <a:lnTo>
                    <a:pt x="4459970" y="3276600"/>
                  </a:lnTo>
                  <a:lnTo>
                    <a:pt x="4478042" y="3238500"/>
                  </a:lnTo>
                  <a:lnTo>
                    <a:pt x="4495325" y="3187700"/>
                  </a:lnTo>
                  <a:lnTo>
                    <a:pt x="4511809" y="3149600"/>
                  </a:lnTo>
                  <a:lnTo>
                    <a:pt x="4527484" y="3111500"/>
                  </a:lnTo>
                  <a:lnTo>
                    <a:pt x="4542341" y="3060700"/>
                  </a:lnTo>
                  <a:lnTo>
                    <a:pt x="4556371" y="3022600"/>
                  </a:lnTo>
                  <a:lnTo>
                    <a:pt x="4569565" y="2971800"/>
                  </a:lnTo>
                  <a:lnTo>
                    <a:pt x="4581912" y="2933700"/>
                  </a:lnTo>
                  <a:lnTo>
                    <a:pt x="4593403" y="2882900"/>
                  </a:lnTo>
                  <a:lnTo>
                    <a:pt x="4604029" y="2844800"/>
                  </a:lnTo>
                  <a:lnTo>
                    <a:pt x="4613781" y="2794000"/>
                  </a:lnTo>
                  <a:lnTo>
                    <a:pt x="4622649" y="2755900"/>
                  </a:lnTo>
                  <a:lnTo>
                    <a:pt x="4630623" y="2705100"/>
                  </a:lnTo>
                  <a:lnTo>
                    <a:pt x="4637694" y="2667000"/>
                  </a:lnTo>
                  <a:lnTo>
                    <a:pt x="4643854" y="2616200"/>
                  </a:lnTo>
                  <a:lnTo>
                    <a:pt x="4649091" y="2565400"/>
                  </a:lnTo>
                  <a:lnTo>
                    <a:pt x="4653398" y="2527300"/>
                  </a:lnTo>
                  <a:lnTo>
                    <a:pt x="4656763" y="2476500"/>
                  </a:lnTo>
                  <a:lnTo>
                    <a:pt x="4659179" y="2425700"/>
                  </a:lnTo>
                  <a:lnTo>
                    <a:pt x="4660636" y="2374900"/>
                  </a:lnTo>
                  <a:lnTo>
                    <a:pt x="4661123" y="2336800"/>
                  </a:lnTo>
                  <a:lnTo>
                    <a:pt x="4660636" y="2286000"/>
                  </a:lnTo>
                  <a:lnTo>
                    <a:pt x="4659180" y="2235200"/>
                  </a:lnTo>
                  <a:lnTo>
                    <a:pt x="4656766" y="2184400"/>
                  </a:lnTo>
                  <a:lnTo>
                    <a:pt x="4653402" y="2146300"/>
                  </a:lnTo>
                  <a:lnTo>
                    <a:pt x="4649098" y="2095500"/>
                  </a:lnTo>
                  <a:lnTo>
                    <a:pt x="4643864" y="2044700"/>
                  </a:lnTo>
                  <a:lnTo>
                    <a:pt x="4637708" y="2006600"/>
                  </a:lnTo>
                  <a:lnTo>
                    <a:pt x="4630641" y="1955800"/>
                  </a:lnTo>
                  <a:lnTo>
                    <a:pt x="4622671" y="1905000"/>
                  </a:lnTo>
                  <a:lnTo>
                    <a:pt x="4613808" y="1866900"/>
                  </a:lnTo>
                  <a:lnTo>
                    <a:pt x="4604062" y="1816100"/>
                  </a:lnTo>
                  <a:lnTo>
                    <a:pt x="4593441" y="1778000"/>
                  </a:lnTo>
                  <a:lnTo>
                    <a:pt x="4581956" y="1727200"/>
                  </a:lnTo>
                  <a:lnTo>
                    <a:pt x="4569615" y="1689100"/>
                  </a:lnTo>
                  <a:lnTo>
                    <a:pt x="4556429" y="1638300"/>
                  </a:lnTo>
                  <a:lnTo>
                    <a:pt x="4542406" y="1600200"/>
                  </a:lnTo>
                  <a:lnTo>
                    <a:pt x="4527556" y="1549400"/>
                  </a:lnTo>
                  <a:lnTo>
                    <a:pt x="4511888" y="1511300"/>
                  </a:lnTo>
                  <a:lnTo>
                    <a:pt x="4495412" y="1473200"/>
                  </a:lnTo>
                  <a:lnTo>
                    <a:pt x="4478137" y="1422400"/>
                  </a:lnTo>
                  <a:lnTo>
                    <a:pt x="4460072" y="1384300"/>
                  </a:lnTo>
                  <a:lnTo>
                    <a:pt x="4441227" y="1346200"/>
                  </a:lnTo>
                  <a:lnTo>
                    <a:pt x="4421612" y="1308100"/>
                  </a:lnTo>
                  <a:lnTo>
                    <a:pt x="4401236" y="1257300"/>
                  </a:lnTo>
                  <a:lnTo>
                    <a:pt x="4380107" y="1219200"/>
                  </a:lnTo>
                  <a:lnTo>
                    <a:pt x="4358237" y="1181100"/>
                  </a:lnTo>
                  <a:lnTo>
                    <a:pt x="4335633" y="1143000"/>
                  </a:lnTo>
                  <a:lnTo>
                    <a:pt x="4312306" y="1104900"/>
                  </a:lnTo>
                  <a:lnTo>
                    <a:pt x="4288264" y="1066800"/>
                  </a:lnTo>
                  <a:lnTo>
                    <a:pt x="4263518" y="1028700"/>
                  </a:lnTo>
                  <a:lnTo>
                    <a:pt x="4238076" y="990600"/>
                  </a:lnTo>
                  <a:lnTo>
                    <a:pt x="4211949" y="952500"/>
                  </a:lnTo>
                  <a:lnTo>
                    <a:pt x="4185144" y="927100"/>
                  </a:lnTo>
                  <a:lnTo>
                    <a:pt x="4157673" y="889000"/>
                  </a:lnTo>
                  <a:lnTo>
                    <a:pt x="4129544" y="850900"/>
                  </a:lnTo>
                  <a:lnTo>
                    <a:pt x="4100766" y="812800"/>
                  </a:lnTo>
                  <a:lnTo>
                    <a:pt x="4071350" y="787400"/>
                  </a:lnTo>
                  <a:lnTo>
                    <a:pt x="4041304" y="749300"/>
                  </a:lnTo>
                  <a:lnTo>
                    <a:pt x="4010638" y="723900"/>
                  </a:lnTo>
                  <a:lnTo>
                    <a:pt x="3979362" y="685800"/>
                  </a:lnTo>
                  <a:lnTo>
                    <a:pt x="3947484" y="660400"/>
                  </a:lnTo>
                  <a:lnTo>
                    <a:pt x="3915014" y="622300"/>
                  </a:lnTo>
                  <a:lnTo>
                    <a:pt x="3881962" y="596900"/>
                  </a:lnTo>
                  <a:lnTo>
                    <a:pt x="3848337" y="571500"/>
                  </a:lnTo>
                  <a:lnTo>
                    <a:pt x="3814148" y="533400"/>
                  </a:lnTo>
                  <a:lnTo>
                    <a:pt x="3779405" y="508000"/>
                  </a:lnTo>
                  <a:lnTo>
                    <a:pt x="3744117" y="482600"/>
                  </a:lnTo>
                  <a:lnTo>
                    <a:pt x="3708294" y="457200"/>
                  </a:lnTo>
                  <a:lnTo>
                    <a:pt x="3635078" y="406400"/>
                  </a:lnTo>
                  <a:lnTo>
                    <a:pt x="3559834" y="355600"/>
                  </a:lnTo>
                  <a:lnTo>
                    <a:pt x="3482637" y="304800"/>
                  </a:lnTo>
                  <a:lnTo>
                    <a:pt x="3443329" y="292100"/>
                  </a:lnTo>
                  <a:lnTo>
                    <a:pt x="3363343" y="241300"/>
                  </a:lnTo>
                  <a:lnTo>
                    <a:pt x="3322683" y="228600"/>
                  </a:lnTo>
                  <a:lnTo>
                    <a:pt x="3281591" y="203200"/>
                  </a:lnTo>
                  <a:lnTo>
                    <a:pt x="3240077" y="190500"/>
                  </a:lnTo>
                  <a:lnTo>
                    <a:pt x="3198150" y="165100"/>
                  </a:lnTo>
                  <a:lnTo>
                    <a:pt x="2848989" y="63500"/>
                  </a:lnTo>
                  <a:lnTo>
                    <a:pt x="2758227" y="38100"/>
                  </a:lnTo>
                  <a:lnTo>
                    <a:pt x="2805565" y="38100"/>
                  </a:lnTo>
                  <a:lnTo>
                    <a:pt x="3159087" y="139700"/>
                  </a:lnTo>
                  <a:lnTo>
                    <a:pt x="3201601" y="165100"/>
                  </a:lnTo>
                  <a:lnTo>
                    <a:pt x="3243711" y="177800"/>
                  </a:lnTo>
                  <a:lnTo>
                    <a:pt x="3285408" y="203200"/>
                  </a:lnTo>
                  <a:lnTo>
                    <a:pt x="3326682" y="215900"/>
                  </a:lnTo>
                  <a:lnTo>
                    <a:pt x="3367523" y="241300"/>
                  </a:lnTo>
                  <a:lnTo>
                    <a:pt x="3407922" y="254000"/>
                  </a:lnTo>
                  <a:lnTo>
                    <a:pt x="3487357" y="304800"/>
                  </a:lnTo>
                  <a:lnTo>
                    <a:pt x="3526373" y="317500"/>
                  </a:lnTo>
                  <a:lnTo>
                    <a:pt x="3564909" y="342900"/>
                  </a:lnTo>
                  <a:lnTo>
                    <a:pt x="3640503" y="393700"/>
                  </a:lnTo>
                  <a:lnTo>
                    <a:pt x="3714063" y="444500"/>
                  </a:lnTo>
                  <a:lnTo>
                    <a:pt x="3750057" y="469900"/>
                  </a:lnTo>
                  <a:lnTo>
                    <a:pt x="3785514" y="495300"/>
                  </a:lnTo>
                  <a:lnTo>
                    <a:pt x="3820424" y="533400"/>
                  </a:lnTo>
                  <a:lnTo>
                    <a:pt x="3854778" y="558800"/>
                  </a:lnTo>
                  <a:lnTo>
                    <a:pt x="3888566" y="584200"/>
                  </a:lnTo>
                  <a:lnTo>
                    <a:pt x="3921780" y="622300"/>
                  </a:lnTo>
                  <a:lnTo>
                    <a:pt x="3954409" y="647700"/>
                  </a:lnTo>
                  <a:lnTo>
                    <a:pt x="3986445" y="685800"/>
                  </a:lnTo>
                  <a:lnTo>
                    <a:pt x="4017876" y="711200"/>
                  </a:lnTo>
                  <a:lnTo>
                    <a:pt x="4048695" y="749300"/>
                  </a:lnTo>
                  <a:lnTo>
                    <a:pt x="4078892" y="774700"/>
                  </a:lnTo>
                  <a:lnTo>
                    <a:pt x="4108456" y="812800"/>
                  </a:lnTo>
                  <a:lnTo>
                    <a:pt x="4137379" y="850900"/>
                  </a:lnTo>
                  <a:lnTo>
                    <a:pt x="4165651" y="876300"/>
                  </a:lnTo>
                  <a:lnTo>
                    <a:pt x="4193263" y="914400"/>
                  </a:lnTo>
                  <a:lnTo>
                    <a:pt x="4220204" y="952500"/>
                  </a:lnTo>
                  <a:lnTo>
                    <a:pt x="4246467" y="990600"/>
                  </a:lnTo>
                  <a:lnTo>
                    <a:pt x="4272040" y="1028700"/>
                  </a:lnTo>
                  <a:lnTo>
                    <a:pt x="4296915" y="1066800"/>
                  </a:lnTo>
                  <a:lnTo>
                    <a:pt x="4321082" y="1104900"/>
                  </a:lnTo>
                  <a:lnTo>
                    <a:pt x="4344532" y="1143000"/>
                  </a:lnTo>
                  <a:lnTo>
                    <a:pt x="4367254" y="1181100"/>
                  </a:lnTo>
                  <a:lnTo>
                    <a:pt x="4389241" y="1219200"/>
                  </a:lnTo>
                  <a:lnTo>
                    <a:pt x="4410481" y="1257300"/>
                  </a:lnTo>
                  <a:lnTo>
                    <a:pt x="4430966" y="1295400"/>
                  </a:lnTo>
                  <a:lnTo>
                    <a:pt x="4450686" y="1346200"/>
                  </a:lnTo>
                  <a:lnTo>
                    <a:pt x="4469632" y="1384300"/>
                  </a:lnTo>
                  <a:lnTo>
                    <a:pt x="4487794" y="1422400"/>
                  </a:lnTo>
                  <a:lnTo>
                    <a:pt x="4505162" y="1460500"/>
                  </a:lnTo>
                  <a:lnTo>
                    <a:pt x="4521728" y="1511300"/>
                  </a:lnTo>
                  <a:lnTo>
                    <a:pt x="4537481" y="1549400"/>
                  </a:lnTo>
                  <a:lnTo>
                    <a:pt x="4552412" y="1587500"/>
                  </a:lnTo>
                  <a:lnTo>
                    <a:pt x="4566512" y="1638300"/>
                  </a:lnTo>
                  <a:lnTo>
                    <a:pt x="4579771" y="1676400"/>
                  </a:lnTo>
                  <a:lnTo>
                    <a:pt x="4592180" y="1727200"/>
                  </a:lnTo>
                  <a:lnTo>
                    <a:pt x="4603729" y="1765300"/>
                  </a:lnTo>
                  <a:lnTo>
                    <a:pt x="4614408" y="1816100"/>
                  </a:lnTo>
                  <a:lnTo>
                    <a:pt x="4624209" y="1866900"/>
                  </a:lnTo>
                  <a:lnTo>
                    <a:pt x="4633122" y="1905000"/>
                  </a:lnTo>
                  <a:lnTo>
                    <a:pt x="4641136" y="1955800"/>
                  </a:lnTo>
                  <a:lnTo>
                    <a:pt x="4648243" y="1993900"/>
                  </a:lnTo>
                  <a:lnTo>
                    <a:pt x="4654434" y="2044700"/>
                  </a:lnTo>
                  <a:lnTo>
                    <a:pt x="4659698" y="2095500"/>
                  </a:lnTo>
                  <a:lnTo>
                    <a:pt x="4664026" y="2133600"/>
                  </a:lnTo>
                  <a:lnTo>
                    <a:pt x="4667409" y="2184400"/>
                  </a:lnTo>
                  <a:lnTo>
                    <a:pt x="4669837" y="2235200"/>
                  </a:lnTo>
                  <a:lnTo>
                    <a:pt x="4671301" y="2286000"/>
                  </a:lnTo>
                  <a:lnTo>
                    <a:pt x="4671791" y="2336800"/>
                  </a:lnTo>
                  <a:lnTo>
                    <a:pt x="4671302" y="2374900"/>
                  </a:lnTo>
                  <a:lnTo>
                    <a:pt x="4669839" y="2425700"/>
                  </a:lnTo>
                  <a:lnTo>
                    <a:pt x="4667412" y="2476500"/>
                  </a:lnTo>
                  <a:lnTo>
                    <a:pt x="4664031" y="2527300"/>
                  </a:lnTo>
                  <a:lnTo>
                    <a:pt x="4659705" y="2565400"/>
                  </a:lnTo>
                  <a:lnTo>
                    <a:pt x="4654444" y="2616200"/>
                  </a:lnTo>
                  <a:lnTo>
                    <a:pt x="4648257" y="2667000"/>
                  </a:lnTo>
                  <a:lnTo>
                    <a:pt x="4641154" y="2705100"/>
                  </a:lnTo>
                  <a:lnTo>
                    <a:pt x="4633144" y="2755900"/>
                  </a:lnTo>
                  <a:lnTo>
                    <a:pt x="4624237" y="2806700"/>
                  </a:lnTo>
                  <a:lnTo>
                    <a:pt x="4614441" y="2844800"/>
                  </a:lnTo>
                  <a:lnTo>
                    <a:pt x="4603767" y="2895600"/>
                  </a:lnTo>
                  <a:lnTo>
                    <a:pt x="4592224" y="2933700"/>
                  </a:lnTo>
                  <a:lnTo>
                    <a:pt x="4579822" y="2984500"/>
                  </a:lnTo>
                  <a:lnTo>
                    <a:pt x="4566570" y="3022600"/>
                  </a:lnTo>
                  <a:lnTo>
                    <a:pt x="4552476" y="3073400"/>
                  </a:lnTo>
                  <a:lnTo>
                    <a:pt x="4537552" y="3111500"/>
                  </a:lnTo>
                  <a:lnTo>
                    <a:pt x="4521806" y="3149600"/>
                  </a:lnTo>
                  <a:lnTo>
                    <a:pt x="4505248" y="3200400"/>
                  </a:lnTo>
                  <a:lnTo>
                    <a:pt x="4487888" y="3238500"/>
                  </a:lnTo>
                  <a:lnTo>
                    <a:pt x="4469734" y="3276600"/>
                  </a:lnTo>
                  <a:lnTo>
                    <a:pt x="4450796" y="3327400"/>
                  </a:lnTo>
                  <a:lnTo>
                    <a:pt x="4431084" y="3365500"/>
                  </a:lnTo>
                  <a:lnTo>
                    <a:pt x="4410608" y="3403600"/>
                  </a:lnTo>
                  <a:lnTo>
                    <a:pt x="4389376" y="3441700"/>
                  </a:lnTo>
                  <a:lnTo>
                    <a:pt x="4367398" y="3479800"/>
                  </a:lnTo>
                  <a:lnTo>
                    <a:pt x="4344683" y="3517900"/>
                  </a:lnTo>
                  <a:lnTo>
                    <a:pt x="4321242" y="3556000"/>
                  </a:lnTo>
                  <a:lnTo>
                    <a:pt x="4297083" y="3594100"/>
                  </a:lnTo>
                  <a:lnTo>
                    <a:pt x="4272217" y="3632200"/>
                  </a:lnTo>
                  <a:lnTo>
                    <a:pt x="4246652" y="3670300"/>
                  </a:lnTo>
                  <a:lnTo>
                    <a:pt x="4220398" y="3708400"/>
                  </a:lnTo>
                  <a:lnTo>
                    <a:pt x="4193464" y="3746500"/>
                  </a:lnTo>
                  <a:lnTo>
                    <a:pt x="4165860" y="3784600"/>
                  </a:lnTo>
                  <a:lnTo>
                    <a:pt x="4137596" y="3810000"/>
                  </a:lnTo>
                  <a:lnTo>
                    <a:pt x="4108680" y="3848100"/>
                  </a:lnTo>
                  <a:lnTo>
                    <a:pt x="4079123" y="3886200"/>
                  </a:lnTo>
                  <a:lnTo>
                    <a:pt x="4048934" y="3911600"/>
                  </a:lnTo>
                  <a:lnTo>
                    <a:pt x="4018121" y="3949700"/>
                  </a:lnTo>
                  <a:lnTo>
                    <a:pt x="3986696" y="3987800"/>
                  </a:lnTo>
                  <a:lnTo>
                    <a:pt x="3954667" y="4013200"/>
                  </a:lnTo>
                  <a:lnTo>
                    <a:pt x="3922044" y="4038600"/>
                  </a:lnTo>
                  <a:lnTo>
                    <a:pt x="3888835" y="4076700"/>
                  </a:lnTo>
                  <a:lnTo>
                    <a:pt x="3855052" y="4102100"/>
                  </a:lnTo>
                  <a:lnTo>
                    <a:pt x="3820702" y="4127500"/>
                  </a:lnTo>
                  <a:lnTo>
                    <a:pt x="3785796" y="4165600"/>
                  </a:lnTo>
                  <a:lnTo>
                    <a:pt x="3750343" y="4191000"/>
                  </a:lnTo>
                  <a:lnTo>
                    <a:pt x="3714353" y="4216400"/>
                  </a:lnTo>
                  <a:lnTo>
                    <a:pt x="3640798" y="4267200"/>
                  </a:lnTo>
                  <a:lnTo>
                    <a:pt x="3565206" y="4318000"/>
                  </a:lnTo>
                  <a:lnTo>
                    <a:pt x="3487655" y="4368800"/>
                  </a:lnTo>
                  <a:lnTo>
                    <a:pt x="3448167" y="4381500"/>
                  </a:lnTo>
                  <a:lnTo>
                    <a:pt x="3367817" y="4432300"/>
                  </a:lnTo>
                  <a:lnTo>
                    <a:pt x="3326973" y="4445000"/>
                  </a:lnTo>
                  <a:lnTo>
                    <a:pt x="3285695" y="4470400"/>
                  </a:lnTo>
                  <a:lnTo>
                    <a:pt x="3201879" y="4495800"/>
                  </a:lnTo>
                  <a:lnTo>
                    <a:pt x="3159358" y="4521200"/>
                  </a:lnTo>
                  <a:lnTo>
                    <a:pt x="2805758" y="4622800"/>
                  </a:lnTo>
                  <a:close/>
                </a:path>
                <a:path w="4672330" h="4660900">
                  <a:moveTo>
                    <a:pt x="2667623" y="4648200"/>
                  </a:moveTo>
                  <a:lnTo>
                    <a:pt x="2572953" y="4648200"/>
                  </a:lnTo>
                  <a:lnTo>
                    <a:pt x="2619656" y="4635500"/>
                  </a:lnTo>
                  <a:lnTo>
                    <a:pt x="2666080" y="4635500"/>
                  </a:lnTo>
                  <a:lnTo>
                    <a:pt x="2712214" y="4622800"/>
                  </a:lnTo>
                  <a:lnTo>
                    <a:pt x="2760020" y="4622800"/>
                  </a:lnTo>
                  <a:lnTo>
                    <a:pt x="2667623" y="4648200"/>
                  </a:lnTo>
                  <a:close/>
                </a:path>
                <a:path w="4672330" h="4660900">
                  <a:moveTo>
                    <a:pt x="2574062" y="4660900"/>
                  </a:moveTo>
                  <a:lnTo>
                    <a:pt x="2431254" y="4660900"/>
                  </a:lnTo>
                  <a:lnTo>
                    <a:pt x="2478742" y="4648200"/>
                  </a:lnTo>
                  <a:lnTo>
                    <a:pt x="2620983" y="4648200"/>
                  </a:lnTo>
                  <a:lnTo>
                    <a:pt x="2574062" y="4660900"/>
                  </a:lnTo>
                  <a:close/>
                </a:path>
              </a:pathLst>
            </a:custGeom>
            <a:solidFill>
              <a:srgbClr val="FFFFFF"/>
            </a:solidFill>
          </p:spPr>
          <p:txBody>
            <a:bodyPr wrap="square" lIns="0" tIns="0" rIns="0" bIns="0" rtlCol="0"/>
            <a:lstStyle/>
            <a:p>
              <a:endParaRPr/>
            </a:p>
          </p:txBody>
        </p:sp>
        <p:pic>
          <p:nvPicPr>
            <p:cNvPr id="6" name="object 6"/>
            <p:cNvPicPr/>
            <p:nvPr/>
          </p:nvPicPr>
          <p:blipFill>
            <a:blip r:embed="rId2" cstate="print"/>
            <a:stretch>
              <a:fillRect/>
            </a:stretch>
          </p:blipFill>
          <p:spPr>
            <a:xfrm>
              <a:off x="12662154" y="2634030"/>
              <a:ext cx="4512045" cy="4508500"/>
            </a:xfrm>
            <a:prstGeom prst="rect">
              <a:avLst/>
            </a:prstGeom>
          </p:spPr>
        </p:pic>
      </p:grpSp>
      <p:grpSp>
        <p:nvGrpSpPr>
          <p:cNvPr id="7" name="object 7"/>
          <p:cNvGrpSpPr/>
          <p:nvPr/>
        </p:nvGrpSpPr>
        <p:grpSpPr>
          <a:xfrm>
            <a:off x="-38100" y="1973330"/>
            <a:ext cx="11639550" cy="8102600"/>
            <a:chOff x="-38100" y="1973330"/>
            <a:chExt cx="11639550" cy="8102600"/>
          </a:xfrm>
        </p:grpSpPr>
        <p:sp>
          <p:nvSpPr>
            <p:cNvPr id="8" name="object 8"/>
            <p:cNvSpPr/>
            <p:nvPr/>
          </p:nvSpPr>
          <p:spPr>
            <a:xfrm>
              <a:off x="0" y="2011432"/>
              <a:ext cx="11567160" cy="8026400"/>
            </a:xfrm>
            <a:custGeom>
              <a:avLst/>
              <a:gdLst/>
              <a:ahLst/>
              <a:cxnLst/>
              <a:rect l="l" t="t" r="r" b="b"/>
              <a:pathLst>
                <a:path w="11567160" h="8026400">
                  <a:moveTo>
                    <a:pt x="11319174" y="8026332"/>
                  </a:moveTo>
                  <a:lnTo>
                    <a:pt x="247649" y="8026332"/>
                  </a:lnTo>
                  <a:lnTo>
                    <a:pt x="197739" y="8021301"/>
                  </a:lnTo>
                  <a:lnTo>
                    <a:pt x="151253" y="8006869"/>
                  </a:lnTo>
                  <a:lnTo>
                    <a:pt x="109186" y="7984035"/>
                  </a:lnTo>
                  <a:lnTo>
                    <a:pt x="72535" y="7953794"/>
                  </a:lnTo>
                  <a:lnTo>
                    <a:pt x="42294" y="7917142"/>
                  </a:lnTo>
                  <a:lnTo>
                    <a:pt x="19461" y="7875075"/>
                  </a:lnTo>
                  <a:lnTo>
                    <a:pt x="5031" y="7828590"/>
                  </a:lnTo>
                  <a:lnTo>
                    <a:pt x="0" y="7778682"/>
                  </a:lnTo>
                  <a:lnTo>
                    <a:pt x="0" y="247651"/>
                  </a:lnTo>
                  <a:lnTo>
                    <a:pt x="5031" y="197740"/>
                  </a:lnTo>
                  <a:lnTo>
                    <a:pt x="19461" y="151253"/>
                  </a:lnTo>
                  <a:lnTo>
                    <a:pt x="42294" y="109186"/>
                  </a:lnTo>
                  <a:lnTo>
                    <a:pt x="72535" y="72534"/>
                  </a:lnTo>
                  <a:lnTo>
                    <a:pt x="109186" y="42294"/>
                  </a:lnTo>
                  <a:lnTo>
                    <a:pt x="151253" y="19461"/>
                  </a:lnTo>
                  <a:lnTo>
                    <a:pt x="197739" y="5031"/>
                  </a:lnTo>
                  <a:lnTo>
                    <a:pt x="247649" y="0"/>
                  </a:lnTo>
                  <a:lnTo>
                    <a:pt x="11319174" y="0"/>
                  </a:lnTo>
                  <a:lnTo>
                    <a:pt x="11369081" y="5031"/>
                  </a:lnTo>
                  <a:lnTo>
                    <a:pt x="11415566" y="19461"/>
                  </a:lnTo>
                  <a:lnTo>
                    <a:pt x="11457633" y="42294"/>
                  </a:lnTo>
                  <a:lnTo>
                    <a:pt x="11494285" y="72534"/>
                  </a:lnTo>
                  <a:lnTo>
                    <a:pt x="11524527" y="109186"/>
                  </a:lnTo>
                  <a:lnTo>
                    <a:pt x="11547361" y="151253"/>
                  </a:lnTo>
                  <a:lnTo>
                    <a:pt x="11561792" y="197740"/>
                  </a:lnTo>
                  <a:lnTo>
                    <a:pt x="11566824" y="247651"/>
                  </a:lnTo>
                  <a:lnTo>
                    <a:pt x="11566824" y="7778682"/>
                  </a:lnTo>
                  <a:lnTo>
                    <a:pt x="11561792" y="7828590"/>
                  </a:lnTo>
                  <a:lnTo>
                    <a:pt x="11547361" y="7875075"/>
                  </a:lnTo>
                  <a:lnTo>
                    <a:pt x="11524527" y="7917142"/>
                  </a:lnTo>
                  <a:lnTo>
                    <a:pt x="11494285" y="7953794"/>
                  </a:lnTo>
                  <a:lnTo>
                    <a:pt x="11457633" y="7984035"/>
                  </a:lnTo>
                  <a:lnTo>
                    <a:pt x="11415566" y="8006869"/>
                  </a:lnTo>
                  <a:lnTo>
                    <a:pt x="11369081" y="8021301"/>
                  </a:lnTo>
                  <a:lnTo>
                    <a:pt x="11319174" y="8026332"/>
                  </a:lnTo>
                  <a:close/>
                </a:path>
              </a:pathLst>
            </a:custGeom>
            <a:solidFill>
              <a:srgbClr val="FFFFFF">
                <a:alpha val="58999"/>
              </a:srgbClr>
            </a:solidFill>
          </p:spPr>
          <p:txBody>
            <a:bodyPr wrap="square" lIns="0" tIns="0" rIns="0" bIns="0" rtlCol="0"/>
            <a:lstStyle/>
            <a:p>
              <a:endParaRPr/>
            </a:p>
          </p:txBody>
        </p:sp>
        <p:sp>
          <p:nvSpPr>
            <p:cNvPr id="9" name="object 9"/>
            <p:cNvSpPr/>
            <p:nvPr/>
          </p:nvSpPr>
          <p:spPr>
            <a:xfrm>
              <a:off x="0" y="2011430"/>
              <a:ext cx="11563350" cy="8026400"/>
            </a:xfrm>
            <a:custGeom>
              <a:avLst/>
              <a:gdLst/>
              <a:ahLst/>
              <a:cxnLst/>
              <a:rect l="l" t="t" r="r" b="b"/>
              <a:pathLst>
                <a:path w="11563350" h="8026400">
                  <a:moveTo>
                    <a:pt x="11563337" y="7813145"/>
                  </a:moveTo>
                  <a:lnTo>
                    <a:pt x="11547363" y="7875072"/>
                  </a:lnTo>
                  <a:lnTo>
                    <a:pt x="11524524" y="7917146"/>
                  </a:lnTo>
                  <a:lnTo>
                    <a:pt x="11494276" y="7953802"/>
                  </a:lnTo>
                  <a:lnTo>
                    <a:pt x="11457616" y="7984045"/>
                  </a:lnTo>
                  <a:lnTo>
                    <a:pt x="11415540" y="8006878"/>
                  </a:lnTo>
                  <a:lnTo>
                    <a:pt x="11369044" y="8021305"/>
                  </a:lnTo>
                  <a:lnTo>
                    <a:pt x="11319129" y="8026333"/>
                  </a:lnTo>
                  <a:lnTo>
                    <a:pt x="247645" y="8026332"/>
                  </a:lnTo>
                  <a:lnTo>
                    <a:pt x="197729" y="8021298"/>
                  </a:lnTo>
                  <a:lnTo>
                    <a:pt x="151239" y="8006862"/>
                  </a:lnTo>
                  <a:lnTo>
                    <a:pt x="109171" y="7984023"/>
                  </a:lnTo>
                  <a:lnTo>
                    <a:pt x="72520" y="7953777"/>
                  </a:lnTo>
                  <a:lnTo>
                    <a:pt x="42283" y="7917121"/>
                  </a:lnTo>
                  <a:lnTo>
                    <a:pt x="19453" y="7875050"/>
                  </a:lnTo>
                  <a:lnTo>
                    <a:pt x="5028" y="7828560"/>
                  </a:lnTo>
                  <a:lnTo>
                    <a:pt x="0" y="7778648"/>
                  </a:lnTo>
                  <a:lnTo>
                    <a:pt x="0" y="247649"/>
                  </a:lnTo>
                  <a:lnTo>
                    <a:pt x="5031" y="197739"/>
                  </a:lnTo>
                  <a:lnTo>
                    <a:pt x="19461" y="151253"/>
                  </a:lnTo>
                  <a:lnTo>
                    <a:pt x="42294" y="109186"/>
                  </a:lnTo>
                  <a:lnTo>
                    <a:pt x="72534" y="72534"/>
                  </a:lnTo>
                  <a:lnTo>
                    <a:pt x="109186" y="42294"/>
                  </a:lnTo>
                  <a:lnTo>
                    <a:pt x="151252" y="19461"/>
                  </a:lnTo>
                  <a:lnTo>
                    <a:pt x="197739" y="5031"/>
                  </a:lnTo>
                  <a:lnTo>
                    <a:pt x="247649" y="0"/>
                  </a:lnTo>
                  <a:lnTo>
                    <a:pt x="11319129" y="0"/>
                  </a:lnTo>
                  <a:lnTo>
                    <a:pt x="11369044" y="5019"/>
                  </a:lnTo>
                  <a:lnTo>
                    <a:pt x="11415537" y="19445"/>
                  </a:lnTo>
                  <a:lnTo>
                    <a:pt x="11457611" y="42275"/>
                  </a:lnTo>
                  <a:lnTo>
                    <a:pt x="11494270" y="72515"/>
                  </a:lnTo>
                  <a:lnTo>
                    <a:pt x="11524518" y="109169"/>
                  </a:lnTo>
                  <a:lnTo>
                    <a:pt x="11547358" y="151241"/>
                  </a:lnTo>
                  <a:lnTo>
                    <a:pt x="11561792" y="197735"/>
                  </a:lnTo>
                  <a:lnTo>
                    <a:pt x="11563305" y="213189"/>
                  </a:lnTo>
                </a:path>
              </a:pathLst>
            </a:custGeom>
            <a:ln w="76200">
              <a:solidFill>
                <a:srgbClr val="000000"/>
              </a:solidFill>
            </a:ln>
          </p:spPr>
          <p:txBody>
            <a:bodyPr wrap="square" lIns="0" tIns="0" rIns="0" bIns="0" rtlCol="0"/>
            <a:lstStyle/>
            <a:p>
              <a:endParaRPr/>
            </a:p>
          </p:txBody>
        </p:sp>
      </p:grpSp>
      <p:sp>
        <p:nvSpPr>
          <p:cNvPr id="10" name="object 10"/>
          <p:cNvSpPr txBox="1">
            <a:spLocks noGrp="1"/>
          </p:cNvSpPr>
          <p:nvPr>
            <p:ph type="title"/>
          </p:nvPr>
        </p:nvSpPr>
        <p:spPr>
          <a:xfrm>
            <a:off x="2759346" y="360827"/>
            <a:ext cx="7357109" cy="1205230"/>
          </a:xfrm>
          <a:prstGeom prst="rect">
            <a:avLst/>
          </a:prstGeom>
        </p:spPr>
        <p:txBody>
          <a:bodyPr vert="horz" wrap="square" lIns="0" tIns="17145" rIns="0" bIns="0" rtlCol="0">
            <a:spAutoFit/>
          </a:bodyPr>
          <a:lstStyle/>
          <a:p>
            <a:pPr marL="12700">
              <a:lnSpc>
                <a:spcPct val="100000"/>
              </a:lnSpc>
              <a:spcBef>
                <a:spcPts val="135"/>
              </a:spcBef>
            </a:pPr>
            <a:r>
              <a:rPr sz="7700" spc="370" dirty="0">
                <a:latin typeface="Tahoma"/>
                <a:cs typeface="Tahoma"/>
              </a:rPr>
              <a:t>About</a:t>
            </a:r>
            <a:r>
              <a:rPr sz="7700" spc="-60" dirty="0">
                <a:latin typeface="Tahoma"/>
                <a:cs typeface="Tahoma"/>
              </a:rPr>
              <a:t> </a:t>
            </a:r>
            <a:r>
              <a:rPr sz="7700" spc="165" dirty="0">
                <a:latin typeface="Tahoma"/>
                <a:cs typeface="Tahoma"/>
              </a:rPr>
              <a:t>experts</a:t>
            </a:r>
            <a:endParaRPr sz="7700">
              <a:latin typeface="Tahoma"/>
              <a:cs typeface="Tahoma"/>
            </a:endParaRPr>
          </a:p>
        </p:txBody>
      </p:sp>
      <p:sp>
        <p:nvSpPr>
          <p:cNvPr id="11" name="object 11"/>
          <p:cNvSpPr txBox="1"/>
          <p:nvPr/>
        </p:nvSpPr>
        <p:spPr>
          <a:xfrm>
            <a:off x="243784" y="2314189"/>
            <a:ext cx="11162030" cy="5398770"/>
          </a:xfrm>
          <a:prstGeom prst="rect">
            <a:avLst/>
          </a:prstGeom>
        </p:spPr>
        <p:txBody>
          <a:bodyPr vert="horz" wrap="square" lIns="0" tIns="13970" rIns="0" bIns="0" rtlCol="0">
            <a:spAutoFit/>
          </a:bodyPr>
          <a:lstStyle/>
          <a:p>
            <a:pPr marL="3576320">
              <a:lnSpc>
                <a:spcPct val="100000"/>
              </a:lnSpc>
              <a:spcBef>
                <a:spcPts val="110"/>
              </a:spcBef>
            </a:pPr>
            <a:r>
              <a:rPr sz="2650" b="1" i="1" u="heavy" spc="-25" dirty="0">
                <a:solidFill>
                  <a:srgbClr val="041C40"/>
                </a:solidFill>
                <a:uFill>
                  <a:solidFill>
                    <a:srgbClr val="041C40"/>
                  </a:solidFill>
                </a:uFill>
                <a:latin typeface="Arial"/>
                <a:cs typeface="Arial"/>
              </a:rPr>
              <a:t>RANBIR</a:t>
            </a:r>
            <a:r>
              <a:rPr sz="2650" b="1" i="1" u="heavy" spc="-150" dirty="0">
                <a:solidFill>
                  <a:srgbClr val="041C40"/>
                </a:solidFill>
                <a:uFill>
                  <a:solidFill>
                    <a:srgbClr val="041C40"/>
                  </a:solidFill>
                </a:uFill>
                <a:latin typeface="Arial"/>
                <a:cs typeface="Arial"/>
              </a:rPr>
              <a:t> </a:t>
            </a:r>
            <a:r>
              <a:rPr sz="2650" b="1" i="1" u="heavy" spc="-10" dirty="0">
                <a:solidFill>
                  <a:srgbClr val="041C40"/>
                </a:solidFill>
                <a:uFill>
                  <a:solidFill>
                    <a:srgbClr val="041C40"/>
                  </a:solidFill>
                </a:uFill>
                <a:latin typeface="Arial"/>
                <a:cs typeface="Arial"/>
              </a:rPr>
              <a:t>SEDHEY</a:t>
            </a:r>
            <a:endParaRPr sz="2650">
              <a:latin typeface="Arial"/>
              <a:cs typeface="Arial"/>
            </a:endParaRPr>
          </a:p>
          <a:p>
            <a:pPr>
              <a:lnSpc>
                <a:spcPct val="100000"/>
              </a:lnSpc>
            </a:pPr>
            <a:endParaRPr sz="2650">
              <a:latin typeface="Arial"/>
              <a:cs typeface="Arial"/>
            </a:endParaRPr>
          </a:p>
          <a:p>
            <a:pPr>
              <a:lnSpc>
                <a:spcPct val="100000"/>
              </a:lnSpc>
              <a:spcBef>
                <a:spcPts val="1210"/>
              </a:spcBef>
            </a:pPr>
            <a:endParaRPr sz="2650">
              <a:latin typeface="Arial"/>
              <a:cs typeface="Arial"/>
            </a:endParaRPr>
          </a:p>
          <a:p>
            <a:pPr marL="12700">
              <a:lnSpc>
                <a:spcPct val="100000"/>
              </a:lnSpc>
            </a:pPr>
            <a:r>
              <a:rPr sz="2550" i="1" spc="80" dirty="0">
                <a:solidFill>
                  <a:srgbClr val="041C40"/>
                </a:solidFill>
                <a:latin typeface="Verdana"/>
                <a:cs typeface="Verdana"/>
              </a:rPr>
              <a:t>Ranbir</a:t>
            </a:r>
            <a:r>
              <a:rPr sz="2550" i="1" spc="-140" dirty="0">
                <a:solidFill>
                  <a:srgbClr val="041C40"/>
                </a:solidFill>
                <a:latin typeface="Verdana"/>
                <a:cs typeface="Verdana"/>
              </a:rPr>
              <a:t> </a:t>
            </a:r>
            <a:r>
              <a:rPr sz="2550" i="1" spc="-55" dirty="0">
                <a:solidFill>
                  <a:srgbClr val="041C40"/>
                </a:solidFill>
                <a:latin typeface="Verdana"/>
                <a:cs typeface="Verdana"/>
              </a:rPr>
              <a:t>Sedhey,</a:t>
            </a:r>
            <a:r>
              <a:rPr sz="2550" i="1" spc="-140" dirty="0">
                <a:solidFill>
                  <a:srgbClr val="041C40"/>
                </a:solidFill>
                <a:latin typeface="Verdana"/>
                <a:cs typeface="Verdana"/>
              </a:rPr>
              <a:t> </a:t>
            </a:r>
            <a:r>
              <a:rPr sz="2550" i="1" dirty="0">
                <a:solidFill>
                  <a:srgbClr val="041C40"/>
                </a:solidFill>
                <a:latin typeface="Verdana"/>
                <a:cs typeface="Verdana"/>
              </a:rPr>
              <a:t>Client</a:t>
            </a:r>
            <a:r>
              <a:rPr sz="2550" i="1" spc="-135" dirty="0">
                <a:solidFill>
                  <a:srgbClr val="041C40"/>
                </a:solidFill>
                <a:latin typeface="Verdana"/>
                <a:cs typeface="Verdana"/>
              </a:rPr>
              <a:t> </a:t>
            </a:r>
            <a:r>
              <a:rPr sz="2550" i="1" spc="-40" dirty="0">
                <a:solidFill>
                  <a:srgbClr val="041C40"/>
                </a:solidFill>
                <a:latin typeface="Verdana"/>
                <a:cs typeface="Verdana"/>
              </a:rPr>
              <a:t>Services</a:t>
            </a:r>
            <a:r>
              <a:rPr sz="2550" i="1" spc="-140" dirty="0">
                <a:solidFill>
                  <a:srgbClr val="041C40"/>
                </a:solidFill>
                <a:latin typeface="Verdana"/>
                <a:cs typeface="Verdana"/>
              </a:rPr>
              <a:t> </a:t>
            </a:r>
            <a:r>
              <a:rPr sz="2550" i="1" spc="70" dirty="0">
                <a:solidFill>
                  <a:srgbClr val="041C40"/>
                </a:solidFill>
                <a:latin typeface="Verdana"/>
                <a:cs typeface="Verdana"/>
              </a:rPr>
              <a:t>Manager,</a:t>
            </a:r>
            <a:r>
              <a:rPr sz="2550" i="1" spc="-135" dirty="0">
                <a:solidFill>
                  <a:srgbClr val="041C40"/>
                </a:solidFill>
                <a:latin typeface="Verdana"/>
                <a:cs typeface="Verdana"/>
              </a:rPr>
              <a:t> </a:t>
            </a:r>
            <a:r>
              <a:rPr sz="2550" i="1" spc="-20" dirty="0">
                <a:solidFill>
                  <a:srgbClr val="041C40"/>
                </a:solidFill>
                <a:latin typeface="Verdana"/>
                <a:cs typeface="Verdana"/>
              </a:rPr>
              <a:t>IEEE</a:t>
            </a:r>
            <a:endParaRPr sz="2550">
              <a:latin typeface="Verdana"/>
              <a:cs typeface="Verdana"/>
            </a:endParaRPr>
          </a:p>
          <a:p>
            <a:pPr marL="12700" marR="5080">
              <a:lnSpc>
                <a:spcPct val="117400"/>
              </a:lnSpc>
            </a:pPr>
            <a:r>
              <a:rPr sz="2550" i="1" spc="80" dirty="0">
                <a:solidFill>
                  <a:srgbClr val="041C40"/>
                </a:solidFill>
                <a:latin typeface="Verdana"/>
                <a:cs typeface="Verdana"/>
              </a:rPr>
              <a:t>Ranbir</a:t>
            </a:r>
            <a:r>
              <a:rPr sz="2550" i="1" spc="-204" dirty="0">
                <a:solidFill>
                  <a:srgbClr val="041C40"/>
                </a:solidFill>
                <a:latin typeface="Verdana"/>
                <a:cs typeface="Verdana"/>
              </a:rPr>
              <a:t> </a:t>
            </a:r>
            <a:r>
              <a:rPr sz="2550" i="1" spc="85" dirty="0">
                <a:solidFill>
                  <a:srgbClr val="041C40"/>
                </a:solidFill>
                <a:latin typeface="Verdana"/>
                <a:cs typeface="Verdana"/>
              </a:rPr>
              <a:t>has</a:t>
            </a:r>
            <a:r>
              <a:rPr sz="2550" i="1" spc="-200" dirty="0">
                <a:solidFill>
                  <a:srgbClr val="041C40"/>
                </a:solidFill>
                <a:latin typeface="Verdana"/>
                <a:cs typeface="Verdana"/>
              </a:rPr>
              <a:t> </a:t>
            </a:r>
            <a:r>
              <a:rPr sz="2550" i="1" spc="55" dirty="0">
                <a:solidFill>
                  <a:srgbClr val="041C40"/>
                </a:solidFill>
                <a:latin typeface="Verdana"/>
                <a:cs typeface="Verdana"/>
              </a:rPr>
              <a:t>worked</a:t>
            </a:r>
            <a:r>
              <a:rPr sz="2550" i="1" spc="-204" dirty="0">
                <a:solidFill>
                  <a:srgbClr val="041C40"/>
                </a:solidFill>
                <a:latin typeface="Verdana"/>
                <a:cs typeface="Verdana"/>
              </a:rPr>
              <a:t> </a:t>
            </a:r>
            <a:r>
              <a:rPr sz="2550" i="1" spc="80" dirty="0">
                <a:solidFill>
                  <a:srgbClr val="041C40"/>
                </a:solidFill>
                <a:latin typeface="Verdana"/>
                <a:cs typeface="Verdana"/>
              </a:rPr>
              <a:t>with</a:t>
            </a:r>
            <a:r>
              <a:rPr sz="2550" i="1" spc="-200" dirty="0">
                <a:solidFill>
                  <a:srgbClr val="041C40"/>
                </a:solidFill>
                <a:latin typeface="Verdana"/>
                <a:cs typeface="Verdana"/>
              </a:rPr>
              <a:t> </a:t>
            </a:r>
            <a:r>
              <a:rPr sz="2550" i="1" dirty="0">
                <a:solidFill>
                  <a:srgbClr val="041C40"/>
                </a:solidFill>
                <a:latin typeface="Verdana"/>
                <a:cs typeface="Verdana"/>
              </a:rPr>
              <a:t>IEEE</a:t>
            </a:r>
            <a:r>
              <a:rPr sz="2550" i="1" spc="-200" dirty="0">
                <a:solidFill>
                  <a:srgbClr val="041C40"/>
                </a:solidFill>
                <a:latin typeface="Verdana"/>
                <a:cs typeface="Verdana"/>
              </a:rPr>
              <a:t> </a:t>
            </a:r>
            <a:r>
              <a:rPr sz="2550" i="1" spc="45" dirty="0">
                <a:solidFill>
                  <a:srgbClr val="041C40"/>
                </a:solidFill>
                <a:latin typeface="Verdana"/>
                <a:cs typeface="Verdana"/>
              </a:rPr>
              <a:t>customers</a:t>
            </a:r>
            <a:r>
              <a:rPr sz="2550" i="1" spc="-204" dirty="0">
                <a:solidFill>
                  <a:srgbClr val="041C40"/>
                </a:solidFill>
                <a:latin typeface="Verdana"/>
                <a:cs typeface="Verdana"/>
              </a:rPr>
              <a:t> </a:t>
            </a:r>
            <a:r>
              <a:rPr sz="2550" i="1" spc="55" dirty="0">
                <a:solidFill>
                  <a:srgbClr val="041C40"/>
                </a:solidFill>
                <a:latin typeface="Verdana"/>
                <a:cs typeface="Verdana"/>
              </a:rPr>
              <a:t>in</a:t>
            </a:r>
            <a:r>
              <a:rPr sz="2550" i="1" spc="-200" dirty="0">
                <a:solidFill>
                  <a:srgbClr val="041C40"/>
                </a:solidFill>
                <a:latin typeface="Verdana"/>
                <a:cs typeface="Verdana"/>
              </a:rPr>
              <a:t> </a:t>
            </a:r>
            <a:r>
              <a:rPr sz="2550" i="1" spc="-40" dirty="0">
                <a:solidFill>
                  <a:srgbClr val="041C40"/>
                </a:solidFill>
                <a:latin typeface="Verdana"/>
                <a:cs typeface="Verdana"/>
              </a:rPr>
              <a:t>India,</a:t>
            </a:r>
            <a:r>
              <a:rPr sz="2550" i="1" spc="-200" dirty="0">
                <a:solidFill>
                  <a:srgbClr val="041C40"/>
                </a:solidFill>
                <a:latin typeface="Verdana"/>
                <a:cs typeface="Verdana"/>
              </a:rPr>
              <a:t> </a:t>
            </a:r>
            <a:r>
              <a:rPr sz="2550" i="1" spc="100" dirty="0">
                <a:solidFill>
                  <a:srgbClr val="041C40"/>
                </a:solidFill>
                <a:latin typeface="Verdana"/>
                <a:cs typeface="Verdana"/>
              </a:rPr>
              <a:t>Middle</a:t>
            </a:r>
            <a:r>
              <a:rPr sz="2550" i="1" spc="-204" dirty="0">
                <a:solidFill>
                  <a:srgbClr val="041C40"/>
                </a:solidFill>
                <a:latin typeface="Verdana"/>
                <a:cs typeface="Verdana"/>
              </a:rPr>
              <a:t> </a:t>
            </a:r>
            <a:r>
              <a:rPr sz="2550" i="1" spc="-25" dirty="0">
                <a:solidFill>
                  <a:srgbClr val="041C40"/>
                </a:solidFill>
                <a:latin typeface="Verdana"/>
                <a:cs typeface="Verdana"/>
              </a:rPr>
              <a:t>East,</a:t>
            </a:r>
            <a:r>
              <a:rPr sz="2550" i="1" spc="-200" dirty="0">
                <a:solidFill>
                  <a:srgbClr val="041C40"/>
                </a:solidFill>
                <a:latin typeface="Verdana"/>
                <a:cs typeface="Verdana"/>
              </a:rPr>
              <a:t> </a:t>
            </a:r>
            <a:r>
              <a:rPr sz="2550" i="1" spc="-10" dirty="0">
                <a:solidFill>
                  <a:srgbClr val="041C40"/>
                </a:solidFill>
                <a:latin typeface="Verdana"/>
                <a:cs typeface="Verdana"/>
              </a:rPr>
              <a:t>Asia, Africa,</a:t>
            </a:r>
            <a:r>
              <a:rPr sz="2550" i="1" spc="-190" dirty="0">
                <a:solidFill>
                  <a:srgbClr val="041C40"/>
                </a:solidFill>
                <a:latin typeface="Verdana"/>
                <a:cs typeface="Verdana"/>
              </a:rPr>
              <a:t> </a:t>
            </a:r>
            <a:r>
              <a:rPr sz="2550" i="1" spc="160" dirty="0">
                <a:solidFill>
                  <a:srgbClr val="041C40"/>
                </a:solidFill>
                <a:latin typeface="Verdana"/>
                <a:cs typeface="Verdana"/>
              </a:rPr>
              <a:t>and</a:t>
            </a:r>
            <a:r>
              <a:rPr sz="2550" i="1" spc="-185" dirty="0">
                <a:solidFill>
                  <a:srgbClr val="041C40"/>
                </a:solidFill>
                <a:latin typeface="Verdana"/>
                <a:cs typeface="Verdana"/>
              </a:rPr>
              <a:t> </a:t>
            </a:r>
            <a:r>
              <a:rPr sz="2550" i="1" spc="110" dirty="0">
                <a:solidFill>
                  <a:srgbClr val="041C40"/>
                </a:solidFill>
                <a:latin typeface="Verdana"/>
                <a:cs typeface="Verdana"/>
              </a:rPr>
              <a:t>Bangladesh</a:t>
            </a:r>
            <a:r>
              <a:rPr sz="2550" i="1" spc="-185" dirty="0">
                <a:solidFill>
                  <a:srgbClr val="041C40"/>
                </a:solidFill>
                <a:latin typeface="Verdana"/>
                <a:cs typeface="Verdana"/>
              </a:rPr>
              <a:t> </a:t>
            </a:r>
            <a:r>
              <a:rPr sz="2550" i="1" dirty="0">
                <a:solidFill>
                  <a:srgbClr val="041C40"/>
                </a:solidFill>
                <a:latin typeface="Verdana"/>
                <a:cs typeface="Verdana"/>
              </a:rPr>
              <a:t>since</a:t>
            </a:r>
            <a:r>
              <a:rPr sz="2550" i="1" spc="-185" dirty="0">
                <a:solidFill>
                  <a:srgbClr val="041C40"/>
                </a:solidFill>
                <a:latin typeface="Verdana"/>
                <a:cs typeface="Verdana"/>
              </a:rPr>
              <a:t> </a:t>
            </a:r>
            <a:r>
              <a:rPr sz="2550" i="1" spc="-260" dirty="0">
                <a:solidFill>
                  <a:srgbClr val="041C40"/>
                </a:solidFill>
                <a:latin typeface="Verdana"/>
                <a:cs typeface="Verdana"/>
              </a:rPr>
              <a:t>2017.</a:t>
            </a:r>
            <a:r>
              <a:rPr sz="2550" i="1" spc="-185" dirty="0">
                <a:solidFill>
                  <a:srgbClr val="041C40"/>
                </a:solidFill>
                <a:latin typeface="Verdana"/>
                <a:cs typeface="Verdana"/>
              </a:rPr>
              <a:t> </a:t>
            </a:r>
            <a:r>
              <a:rPr sz="2550" i="1" spc="80" dirty="0">
                <a:solidFill>
                  <a:srgbClr val="041C40"/>
                </a:solidFill>
                <a:latin typeface="Verdana"/>
                <a:cs typeface="Verdana"/>
              </a:rPr>
              <a:t>Ranbir</a:t>
            </a:r>
            <a:r>
              <a:rPr sz="2550" i="1" spc="-185" dirty="0">
                <a:solidFill>
                  <a:srgbClr val="041C40"/>
                </a:solidFill>
                <a:latin typeface="Verdana"/>
                <a:cs typeface="Verdana"/>
              </a:rPr>
              <a:t> </a:t>
            </a:r>
            <a:r>
              <a:rPr sz="2550" i="1" spc="85" dirty="0">
                <a:solidFill>
                  <a:srgbClr val="041C40"/>
                </a:solidFill>
                <a:latin typeface="Verdana"/>
                <a:cs typeface="Verdana"/>
              </a:rPr>
              <a:t>has</a:t>
            </a:r>
            <a:r>
              <a:rPr sz="2550" i="1" spc="-185" dirty="0">
                <a:solidFill>
                  <a:srgbClr val="041C40"/>
                </a:solidFill>
                <a:latin typeface="Verdana"/>
                <a:cs typeface="Verdana"/>
              </a:rPr>
              <a:t> </a:t>
            </a:r>
            <a:r>
              <a:rPr sz="2550" i="1" spc="-30" dirty="0">
                <a:solidFill>
                  <a:srgbClr val="041C40"/>
                </a:solidFill>
                <a:latin typeface="Verdana"/>
                <a:cs typeface="Verdana"/>
              </a:rPr>
              <a:t>over</a:t>
            </a:r>
            <a:r>
              <a:rPr sz="2550" i="1" spc="-185" dirty="0">
                <a:solidFill>
                  <a:srgbClr val="041C40"/>
                </a:solidFill>
                <a:latin typeface="Verdana"/>
                <a:cs typeface="Verdana"/>
              </a:rPr>
              <a:t> </a:t>
            </a:r>
            <a:r>
              <a:rPr sz="2550" i="1" spc="-445" dirty="0">
                <a:solidFill>
                  <a:srgbClr val="041C40"/>
                </a:solidFill>
                <a:latin typeface="Verdana"/>
                <a:cs typeface="Verdana"/>
              </a:rPr>
              <a:t>13</a:t>
            </a:r>
            <a:r>
              <a:rPr sz="2550" i="1" spc="-185" dirty="0">
                <a:solidFill>
                  <a:srgbClr val="041C40"/>
                </a:solidFill>
                <a:latin typeface="Verdana"/>
                <a:cs typeface="Verdana"/>
              </a:rPr>
              <a:t> </a:t>
            </a:r>
            <a:r>
              <a:rPr sz="2550" i="1" spc="-10" dirty="0">
                <a:solidFill>
                  <a:srgbClr val="041C40"/>
                </a:solidFill>
                <a:latin typeface="Verdana"/>
                <a:cs typeface="Verdana"/>
              </a:rPr>
              <a:t>years</a:t>
            </a:r>
            <a:r>
              <a:rPr sz="2550" i="1" spc="-185" dirty="0">
                <a:solidFill>
                  <a:srgbClr val="041C40"/>
                </a:solidFill>
                <a:latin typeface="Verdana"/>
                <a:cs typeface="Verdana"/>
              </a:rPr>
              <a:t> </a:t>
            </a:r>
            <a:r>
              <a:rPr sz="2550" i="1" spc="-25" dirty="0">
                <a:solidFill>
                  <a:srgbClr val="041C40"/>
                </a:solidFill>
                <a:latin typeface="Verdana"/>
                <a:cs typeface="Verdana"/>
              </a:rPr>
              <a:t>of </a:t>
            </a:r>
            <a:r>
              <a:rPr sz="2550" i="1" dirty="0">
                <a:solidFill>
                  <a:srgbClr val="041C40"/>
                </a:solidFill>
                <a:latin typeface="Verdana"/>
                <a:cs typeface="Verdana"/>
              </a:rPr>
              <a:t>experience</a:t>
            </a:r>
            <a:r>
              <a:rPr sz="2550" i="1" spc="-155" dirty="0">
                <a:solidFill>
                  <a:srgbClr val="041C40"/>
                </a:solidFill>
                <a:latin typeface="Verdana"/>
                <a:cs typeface="Verdana"/>
              </a:rPr>
              <a:t> </a:t>
            </a:r>
            <a:r>
              <a:rPr sz="2550" i="1" spc="55" dirty="0">
                <a:solidFill>
                  <a:srgbClr val="041C40"/>
                </a:solidFill>
                <a:latin typeface="Verdana"/>
                <a:cs typeface="Verdana"/>
              </a:rPr>
              <a:t>in</a:t>
            </a:r>
            <a:r>
              <a:rPr sz="2550" i="1" spc="-150" dirty="0">
                <a:solidFill>
                  <a:srgbClr val="041C40"/>
                </a:solidFill>
                <a:latin typeface="Verdana"/>
                <a:cs typeface="Verdana"/>
              </a:rPr>
              <a:t> </a:t>
            </a:r>
            <a:r>
              <a:rPr sz="2550" i="1" spc="65" dirty="0">
                <a:solidFill>
                  <a:srgbClr val="041C40"/>
                </a:solidFill>
                <a:latin typeface="Verdana"/>
                <a:cs typeface="Verdana"/>
              </a:rPr>
              <a:t>the</a:t>
            </a:r>
            <a:r>
              <a:rPr sz="2550" i="1" spc="-155" dirty="0">
                <a:solidFill>
                  <a:srgbClr val="041C40"/>
                </a:solidFill>
                <a:latin typeface="Verdana"/>
                <a:cs typeface="Verdana"/>
              </a:rPr>
              <a:t> </a:t>
            </a:r>
            <a:r>
              <a:rPr sz="2550" i="1" spc="65" dirty="0">
                <a:solidFill>
                  <a:srgbClr val="041C40"/>
                </a:solidFill>
                <a:latin typeface="Verdana"/>
                <a:cs typeface="Verdana"/>
              </a:rPr>
              <a:t>information</a:t>
            </a:r>
            <a:r>
              <a:rPr sz="2550" i="1" spc="-150" dirty="0">
                <a:solidFill>
                  <a:srgbClr val="041C40"/>
                </a:solidFill>
                <a:latin typeface="Verdana"/>
                <a:cs typeface="Verdana"/>
              </a:rPr>
              <a:t> </a:t>
            </a:r>
            <a:r>
              <a:rPr sz="2550" i="1" spc="-30" dirty="0">
                <a:solidFill>
                  <a:srgbClr val="041C40"/>
                </a:solidFill>
                <a:latin typeface="Verdana"/>
                <a:cs typeface="Verdana"/>
              </a:rPr>
              <a:t>industry,</a:t>
            </a:r>
            <a:r>
              <a:rPr sz="2550" i="1" spc="-155" dirty="0">
                <a:solidFill>
                  <a:srgbClr val="041C40"/>
                </a:solidFill>
                <a:latin typeface="Verdana"/>
                <a:cs typeface="Verdana"/>
              </a:rPr>
              <a:t> </a:t>
            </a:r>
            <a:r>
              <a:rPr sz="2550" i="1" spc="-10" dirty="0">
                <a:solidFill>
                  <a:srgbClr val="041C40"/>
                </a:solidFill>
                <a:latin typeface="Verdana"/>
                <a:cs typeface="Verdana"/>
              </a:rPr>
              <a:t>previously</a:t>
            </a:r>
            <a:r>
              <a:rPr sz="2550" i="1" spc="-150" dirty="0">
                <a:solidFill>
                  <a:srgbClr val="041C40"/>
                </a:solidFill>
                <a:latin typeface="Verdana"/>
                <a:cs typeface="Verdana"/>
              </a:rPr>
              <a:t> </a:t>
            </a:r>
            <a:r>
              <a:rPr sz="2550" i="1" spc="85" dirty="0">
                <a:solidFill>
                  <a:srgbClr val="041C40"/>
                </a:solidFill>
                <a:latin typeface="Verdana"/>
                <a:cs typeface="Verdana"/>
              </a:rPr>
              <a:t>holding</a:t>
            </a:r>
            <a:r>
              <a:rPr sz="2550" i="1" spc="-150" dirty="0">
                <a:solidFill>
                  <a:srgbClr val="041C40"/>
                </a:solidFill>
                <a:latin typeface="Verdana"/>
                <a:cs typeface="Verdana"/>
              </a:rPr>
              <a:t> </a:t>
            </a:r>
            <a:r>
              <a:rPr sz="2550" i="1" spc="-10" dirty="0">
                <a:solidFill>
                  <a:srgbClr val="041C40"/>
                </a:solidFill>
                <a:latin typeface="Verdana"/>
                <a:cs typeface="Verdana"/>
              </a:rPr>
              <a:t>positions </a:t>
            </a:r>
            <a:r>
              <a:rPr sz="2550" i="1" spc="130" dirty="0">
                <a:solidFill>
                  <a:srgbClr val="041C40"/>
                </a:solidFill>
                <a:latin typeface="Verdana"/>
                <a:cs typeface="Verdana"/>
              </a:rPr>
              <a:t>at</a:t>
            </a:r>
            <a:r>
              <a:rPr sz="2550" i="1" spc="-114" dirty="0">
                <a:solidFill>
                  <a:srgbClr val="041C40"/>
                </a:solidFill>
                <a:latin typeface="Verdana"/>
                <a:cs typeface="Verdana"/>
              </a:rPr>
              <a:t> </a:t>
            </a:r>
            <a:r>
              <a:rPr sz="2550" i="1" dirty="0">
                <a:solidFill>
                  <a:srgbClr val="041C40"/>
                </a:solidFill>
                <a:latin typeface="Verdana"/>
                <a:cs typeface="Verdana"/>
              </a:rPr>
              <a:t>Dell</a:t>
            </a:r>
            <a:r>
              <a:rPr sz="2550" i="1" spc="-114" dirty="0">
                <a:solidFill>
                  <a:srgbClr val="041C40"/>
                </a:solidFill>
                <a:latin typeface="Verdana"/>
                <a:cs typeface="Verdana"/>
              </a:rPr>
              <a:t> </a:t>
            </a:r>
            <a:r>
              <a:rPr sz="2550" i="1" dirty="0">
                <a:solidFill>
                  <a:srgbClr val="041C40"/>
                </a:solidFill>
                <a:latin typeface="Verdana"/>
                <a:cs typeface="Verdana"/>
              </a:rPr>
              <a:t>International,</a:t>
            </a:r>
            <a:r>
              <a:rPr sz="2550" i="1" spc="-114" dirty="0">
                <a:solidFill>
                  <a:srgbClr val="041C40"/>
                </a:solidFill>
                <a:latin typeface="Verdana"/>
                <a:cs typeface="Verdana"/>
              </a:rPr>
              <a:t> </a:t>
            </a:r>
            <a:r>
              <a:rPr sz="2550" i="1" spc="110" dirty="0">
                <a:solidFill>
                  <a:srgbClr val="041C40"/>
                </a:solidFill>
                <a:latin typeface="Verdana"/>
                <a:cs typeface="Verdana"/>
              </a:rPr>
              <a:t>HCL</a:t>
            </a:r>
            <a:r>
              <a:rPr sz="2550" i="1" spc="-114" dirty="0">
                <a:solidFill>
                  <a:srgbClr val="041C40"/>
                </a:solidFill>
                <a:latin typeface="Verdana"/>
                <a:cs typeface="Verdana"/>
              </a:rPr>
              <a:t> </a:t>
            </a:r>
            <a:r>
              <a:rPr sz="2550" i="1" dirty="0">
                <a:solidFill>
                  <a:srgbClr val="041C40"/>
                </a:solidFill>
                <a:latin typeface="Verdana"/>
                <a:cs typeface="Verdana"/>
              </a:rPr>
              <a:t>Learning,</a:t>
            </a:r>
            <a:r>
              <a:rPr sz="2550" i="1" spc="-114" dirty="0">
                <a:solidFill>
                  <a:srgbClr val="041C40"/>
                </a:solidFill>
                <a:latin typeface="Verdana"/>
                <a:cs typeface="Verdana"/>
              </a:rPr>
              <a:t> </a:t>
            </a:r>
            <a:r>
              <a:rPr sz="2550" i="1" spc="160" dirty="0">
                <a:solidFill>
                  <a:srgbClr val="041C40"/>
                </a:solidFill>
                <a:latin typeface="Verdana"/>
                <a:cs typeface="Verdana"/>
              </a:rPr>
              <a:t>and</a:t>
            </a:r>
            <a:r>
              <a:rPr sz="2550" i="1" spc="-110" dirty="0">
                <a:solidFill>
                  <a:srgbClr val="041C40"/>
                </a:solidFill>
                <a:latin typeface="Verdana"/>
                <a:cs typeface="Verdana"/>
              </a:rPr>
              <a:t> </a:t>
            </a:r>
            <a:r>
              <a:rPr sz="2550" i="1" spc="135" dirty="0">
                <a:solidFill>
                  <a:srgbClr val="041C40"/>
                </a:solidFill>
                <a:latin typeface="Verdana"/>
                <a:cs typeface="Verdana"/>
              </a:rPr>
              <a:t>Educomp</a:t>
            </a:r>
            <a:r>
              <a:rPr sz="2550" i="1" spc="-114" dirty="0">
                <a:solidFill>
                  <a:srgbClr val="041C40"/>
                </a:solidFill>
                <a:latin typeface="Verdana"/>
                <a:cs typeface="Verdana"/>
              </a:rPr>
              <a:t> </a:t>
            </a:r>
            <a:r>
              <a:rPr sz="2550" i="1" dirty="0">
                <a:solidFill>
                  <a:srgbClr val="041C40"/>
                </a:solidFill>
                <a:latin typeface="Verdana"/>
                <a:cs typeface="Verdana"/>
              </a:rPr>
              <a:t>Solutions</a:t>
            </a:r>
            <a:r>
              <a:rPr sz="2550" i="1" spc="-114" dirty="0">
                <a:solidFill>
                  <a:srgbClr val="041C40"/>
                </a:solidFill>
                <a:latin typeface="Verdana"/>
                <a:cs typeface="Verdana"/>
              </a:rPr>
              <a:t> </a:t>
            </a:r>
            <a:r>
              <a:rPr sz="2550" i="1" spc="-20" dirty="0">
                <a:solidFill>
                  <a:srgbClr val="041C40"/>
                </a:solidFill>
                <a:latin typeface="Verdana"/>
                <a:cs typeface="Verdana"/>
              </a:rPr>
              <a:t>Ltd.</a:t>
            </a:r>
            <a:endParaRPr sz="2550">
              <a:latin typeface="Verdana"/>
              <a:cs typeface="Verdana"/>
            </a:endParaRPr>
          </a:p>
          <a:p>
            <a:pPr marL="12700" marR="121920">
              <a:lnSpc>
                <a:spcPct val="117400"/>
              </a:lnSpc>
            </a:pPr>
            <a:r>
              <a:rPr sz="2550" i="1" dirty="0">
                <a:solidFill>
                  <a:srgbClr val="041C40"/>
                </a:solidFill>
                <a:latin typeface="Verdana"/>
                <a:cs typeface="Verdana"/>
              </a:rPr>
              <a:t>Prior</a:t>
            </a:r>
            <a:r>
              <a:rPr sz="2550" i="1" spc="-155" dirty="0">
                <a:solidFill>
                  <a:srgbClr val="041C40"/>
                </a:solidFill>
                <a:latin typeface="Verdana"/>
                <a:cs typeface="Verdana"/>
              </a:rPr>
              <a:t> </a:t>
            </a:r>
            <a:r>
              <a:rPr sz="2550" i="1" spc="50" dirty="0">
                <a:solidFill>
                  <a:srgbClr val="041C40"/>
                </a:solidFill>
                <a:latin typeface="Verdana"/>
                <a:cs typeface="Verdana"/>
              </a:rPr>
              <a:t>to</a:t>
            </a:r>
            <a:r>
              <a:rPr sz="2550" i="1" spc="-155" dirty="0">
                <a:solidFill>
                  <a:srgbClr val="041C40"/>
                </a:solidFill>
                <a:latin typeface="Verdana"/>
                <a:cs typeface="Verdana"/>
              </a:rPr>
              <a:t> </a:t>
            </a:r>
            <a:r>
              <a:rPr sz="2550" i="1" dirty="0">
                <a:solidFill>
                  <a:srgbClr val="041C40"/>
                </a:solidFill>
                <a:latin typeface="Verdana"/>
                <a:cs typeface="Verdana"/>
              </a:rPr>
              <a:t>joining</a:t>
            </a:r>
            <a:r>
              <a:rPr sz="2550" i="1" spc="-155" dirty="0">
                <a:solidFill>
                  <a:srgbClr val="041C40"/>
                </a:solidFill>
                <a:latin typeface="Verdana"/>
                <a:cs typeface="Verdana"/>
              </a:rPr>
              <a:t> </a:t>
            </a:r>
            <a:r>
              <a:rPr sz="2550" i="1" spc="-80" dirty="0">
                <a:solidFill>
                  <a:srgbClr val="041C40"/>
                </a:solidFill>
                <a:latin typeface="Verdana"/>
                <a:cs typeface="Verdana"/>
              </a:rPr>
              <a:t>IEEE,</a:t>
            </a:r>
            <a:r>
              <a:rPr sz="2550" i="1" spc="-150" dirty="0">
                <a:solidFill>
                  <a:srgbClr val="041C40"/>
                </a:solidFill>
                <a:latin typeface="Verdana"/>
                <a:cs typeface="Verdana"/>
              </a:rPr>
              <a:t> </a:t>
            </a:r>
            <a:r>
              <a:rPr sz="2550" i="1" spc="80" dirty="0">
                <a:solidFill>
                  <a:srgbClr val="041C40"/>
                </a:solidFill>
                <a:latin typeface="Verdana"/>
                <a:cs typeface="Verdana"/>
              </a:rPr>
              <a:t>Ranbir</a:t>
            </a:r>
            <a:r>
              <a:rPr sz="2550" i="1" spc="-155" dirty="0">
                <a:solidFill>
                  <a:srgbClr val="041C40"/>
                </a:solidFill>
                <a:latin typeface="Verdana"/>
                <a:cs typeface="Verdana"/>
              </a:rPr>
              <a:t> </a:t>
            </a:r>
            <a:r>
              <a:rPr sz="2550" i="1" spc="100" dirty="0">
                <a:solidFill>
                  <a:srgbClr val="041C40"/>
                </a:solidFill>
                <a:latin typeface="Verdana"/>
                <a:cs typeface="Verdana"/>
              </a:rPr>
              <a:t>was</a:t>
            </a:r>
            <a:r>
              <a:rPr sz="2550" i="1" spc="-155" dirty="0">
                <a:solidFill>
                  <a:srgbClr val="041C40"/>
                </a:solidFill>
                <a:latin typeface="Verdana"/>
                <a:cs typeface="Verdana"/>
              </a:rPr>
              <a:t> </a:t>
            </a:r>
            <a:r>
              <a:rPr sz="2550" i="1" spc="215" dirty="0">
                <a:solidFill>
                  <a:srgbClr val="041C40"/>
                </a:solidFill>
                <a:latin typeface="Verdana"/>
                <a:cs typeface="Verdana"/>
              </a:rPr>
              <a:t>a</a:t>
            </a:r>
            <a:r>
              <a:rPr sz="2550" i="1" spc="-150" dirty="0">
                <a:solidFill>
                  <a:srgbClr val="041C40"/>
                </a:solidFill>
                <a:latin typeface="Verdana"/>
                <a:cs typeface="Verdana"/>
              </a:rPr>
              <a:t> </a:t>
            </a:r>
            <a:r>
              <a:rPr sz="2550" i="1" spc="-10" dirty="0">
                <a:solidFill>
                  <a:srgbClr val="041C40"/>
                </a:solidFill>
                <a:latin typeface="Verdana"/>
                <a:cs typeface="Verdana"/>
              </a:rPr>
              <a:t>Senior</a:t>
            </a:r>
            <a:r>
              <a:rPr sz="2550" i="1" spc="-155" dirty="0">
                <a:solidFill>
                  <a:srgbClr val="041C40"/>
                </a:solidFill>
                <a:latin typeface="Verdana"/>
                <a:cs typeface="Verdana"/>
              </a:rPr>
              <a:t> </a:t>
            </a:r>
            <a:r>
              <a:rPr sz="2550" i="1" spc="140" dirty="0">
                <a:solidFill>
                  <a:srgbClr val="041C40"/>
                </a:solidFill>
                <a:latin typeface="Verdana"/>
                <a:cs typeface="Verdana"/>
              </a:rPr>
              <a:t>Manager</a:t>
            </a:r>
            <a:r>
              <a:rPr sz="2550" i="1" spc="-155" dirty="0">
                <a:solidFill>
                  <a:srgbClr val="041C40"/>
                </a:solidFill>
                <a:latin typeface="Verdana"/>
                <a:cs typeface="Verdana"/>
              </a:rPr>
              <a:t> </a:t>
            </a:r>
            <a:r>
              <a:rPr sz="2550" i="1" dirty="0">
                <a:solidFill>
                  <a:srgbClr val="041C40"/>
                </a:solidFill>
                <a:latin typeface="Verdana"/>
                <a:cs typeface="Verdana"/>
              </a:rPr>
              <a:t>of</a:t>
            </a:r>
            <a:r>
              <a:rPr sz="2550" i="1" spc="-150" dirty="0">
                <a:solidFill>
                  <a:srgbClr val="041C40"/>
                </a:solidFill>
                <a:latin typeface="Verdana"/>
                <a:cs typeface="Verdana"/>
              </a:rPr>
              <a:t> </a:t>
            </a:r>
            <a:r>
              <a:rPr sz="2550" i="1" spc="-10" dirty="0">
                <a:solidFill>
                  <a:srgbClr val="041C40"/>
                </a:solidFill>
                <a:latin typeface="Verdana"/>
                <a:cs typeface="Verdana"/>
              </a:rPr>
              <a:t>client </a:t>
            </a:r>
            <a:r>
              <a:rPr sz="2550" i="1" spc="114" dirty="0">
                <a:solidFill>
                  <a:srgbClr val="041C40"/>
                </a:solidFill>
                <a:latin typeface="Verdana"/>
                <a:cs typeface="Verdana"/>
              </a:rPr>
              <a:t>engagement</a:t>
            </a:r>
            <a:r>
              <a:rPr sz="2550" i="1" spc="-95" dirty="0">
                <a:solidFill>
                  <a:srgbClr val="041C40"/>
                </a:solidFill>
                <a:latin typeface="Verdana"/>
                <a:cs typeface="Verdana"/>
              </a:rPr>
              <a:t> </a:t>
            </a:r>
            <a:r>
              <a:rPr sz="2550" i="1" spc="130" dirty="0">
                <a:solidFill>
                  <a:srgbClr val="041C40"/>
                </a:solidFill>
                <a:latin typeface="Verdana"/>
                <a:cs typeface="Verdana"/>
              </a:rPr>
              <a:t>at</a:t>
            </a:r>
            <a:r>
              <a:rPr sz="2550" i="1" spc="-90" dirty="0">
                <a:solidFill>
                  <a:srgbClr val="041C40"/>
                </a:solidFill>
                <a:latin typeface="Verdana"/>
                <a:cs typeface="Verdana"/>
              </a:rPr>
              <a:t> </a:t>
            </a:r>
            <a:r>
              <a:rPr sz="2550" i="1" spc="65" dirty="0">
                <a:solidFill>
                  <a:srgbClr val="041C40"/>
                </a:solidFill>
                <a:latin typeface="Verdana"/>
                <a:cs typeface="Verdana"/>
              </a:rPr>
              <a:t>Global</a:t>
            </a:r>
            <a:r>
              <a:rPr sz="2550" i="1" spc="-95" dirty="0">
                <a:solidFill>
                  <a:srgbClr val="041C40"/>
                </a:solidFill>
                <a:latin typeface="Verdana"/>
                <a:cs typeface="Verdana"/>
              </a:rPr>
              <a:t> </a:t>
            </a:r>
            <a:r>
              <a:rPr sz="2550" i="1" dirty="0">
                <a:solidFill>
                  <a:srgbClr val="041C40"/>
                </a:solidFill>
                <a:latin typeface="Verdana"/>
                <a:cs typeface="Verdana"/>
              </a:rPr>
              <a:t>Information</a:t>
            </a:r>
            <a:r>
              <a:rPr sz="2550" i="1" spc="-90" dirty="0">
                <a:solidFill>
                  <a:srgbClr val="041C40"/>
                </a:solidFill>
                <a:latin typeface="Verdana"/>
                <a:cs typeface="Verdana"/>
              </a:rPr>
              <a:t> </a:t>
            </a:r>
            <a:r>
              <a:rPr sz="2550" i="1" spc="-25" dirty="0">
                <a:solidFill>
                  <a:srgbClr val="041C40"/>
                </a:solidFill>
                <a:latin typeface="Verdana"/>
                <a:cs typeface="Verdana"/>
              </a:rPr>
              <a:t>Systems</a:t>
            </a:r>
            <a:r>
              <a:rPr sz="2550" i="1" spc="-90" dirty="0">
                <a:solidFill>
                  <a:srgbClr val="041C40"/>
                </a:solidFill>
                <a:latin typeface="Verdana"/>
                <a:cs typeface="Verdana"/>
              </a:rPr>
              <a:t> </a:t>
            </a:r>
            <a:r>
              <a:rPr sz="2550" i="1" dirty="0">
                <a:solidFill>
                  <a:srgbClr val="041C40"/>
                </a:solidFill>
                <a:latin typeface="Verdana"/>
                <a:cs typeface="Verdana"/>
              </a:rPr>
              <a:t>Technology</a:t>
            </a:r>
            <a:r>
              <a:rPr sz="2550" i="1" spc="-95" dirty="0">
                <a:solidFill>
                  <a:srgbClr val="041C40"/>
                </a:solidFill>
                <a:latin typeface="Verdana"/>
                <a:cs typeface="Verdana"/>
              </a:rPr>
              <a:t> </a:t>
            </a:r>
            <a:r>
              <a:rPr sz="2550" i="1" spc="160" dirty="0">
                <a:solidFill>
                  <a:srgbClr val="041C40"/>
                </a:solidFill>
                <a:latin typeface="Verdana"/>
                <a:cs typeface="Verdana"/>
              </a:rPr>
              <a:t>and</a:t>
            </a:r>
            <a:r>
              <a:rPr sz="2550" i="1" spc="-90" dirty="0">
                <a:solidFill>
                  <a:srgbClr val="041C40"/>
                </a:solidFill>
                <a:latin typeface="Verdana"/>
                <a:cs typeface="Verdana"/>
              </a:rPr>
              <a:t> </a:t>
            </a:r>
            <a:r>
              <a:rPr sz="2550" i="1" spc="55" dirty="0">
                <a:solidFill>
                  <a:srgbClr val="041C40"/>
                </a:solidFill>
                <a:latin typeface="Verdana"/>
                <a:cs typeface="Verdana"/>
              </a:rPr>
              <a:t>led</a:t>
            </a:r>
            <a:r>
              <a:rPr sz="2550" i="1" spc="-95" dirty="0">
                <a:solidFill>
                  <a:srgbClr val="041C40"/>
                </a:solidFill>
                <a:latin typeface="Verdana"/>
                <a:cs typeface="Verdana"/>
              </a:rPr>
              <a:t> </a:t>
            </a:r>
            <a:r>
              <a:rPr sz="2550" i="1" spc="165" dirty="0">
                <a:solidFill>
                  <a:srgbClr val="041C40"/>
                </a:solidFill>
                <a:latin typeface="Verdana"/>
                <a:cs typeface="Verdana"/>
              </a:rPr>
              <a:t>a </a:t>
            </a:r>
            <a:r>
              <a:rPr sz="2550" i="1" spc="130" dirty="0">
                <a:solidFill>
                  <a:srgbClr val="041C40"/>
                </a:solidFill>
                <a:latin typeface="Verdana"/>
                <a:cs typeface="Verdana"/>
              </a:rPr>
              <a:t>team</a:t>
            </a:r>
            <a:r>
              <a:rPr sz="2550" i="1" spc="-170" dirty="0">
                <a:solidFill>
                  <a:srgbClr val="041C40"/>
                </a:solidFill>
                <a:latin typeface="Verdana"/>
                <a:cs typeface="Verdana"/>
              </a:rPr>
              <a:t> </a:t>
            </a:r>
            <a:r>
              <a:rPr sz="2550" i="1" dirty="0">
                <a:solidFill>
                  <a:srgbClr val="041C40"/>
                </a:solidFill>
                <a:latin typeface="Verdana"/>
                <a:cs typeface="Verdana"/>
              </a:rPr>
              <a:t>of</a:t>
            </a:r>
            <a:r>
              <a:rPr sz="2550" i="1" spc="-165" dirty="0">
                <a:solidFill>
                  <a:srgbClr val="041C40"/>
                </a:solidFill>
                <a:latin typeface="Verdana"/>
                <a:cs typeface="Verdana"/>
              </a:rPr>
              <a:t> </a:t>
            </a:r>
            <a:r>
              <a:rPr sz="2550" i="1" dirty="0">
                <a:solidFill>
                  <a:srgbClr val="041C40"/>
                </a:solidFill>
                <a:latin typeface="Verdana"/>
                <a:cs typeface="Verdana"/>
              </a:rPr>
              <a:t>professionals</a:t>
            </a:r>
            <a:r>
              <a:rPr sz="2550" i="1" spc="-165" dirty="0">
                <a:solidFill>
                  <a:srgbClr val="041C40"/>
                </a:solidFill>
                <a:latin typeface="Verdana"/>
                <a:cs typeface="Verdana"/>
              </a:rPr>
              <a:t> </a:t>
            </a:r>
            <a:r>
              <a:rPr sz="2550" i="1" spc="114" dirty="0">
                <a:solidFill>
                  <a:srgbClr val="041C40"/>
                </a:solidFill>
                <a:latin typeface="Verdana"/>
                <a:cs typeface="Verdana"/>
              </a:rPr>
              <a:t>who</a:t>
            </a:r>
            <a:r>
              <a:rPr sz="2550" i="1" spc="-165" dirty="0">
                <a:solidFill>
                  <a:srgbClr val="041C40"/>
                </a:solidFill>
                <a:latin typeface="Verdana"/>
                <a:cs typeface="Verdana"/>
              </a:rPr>
              <a:t> </a:t>
            </a:r>
            <a:r>
              <a:rPr sz="2550" i="1" spc="70" dirty="0">
                <a:solidFill>
                  <a:srgbClr val="041C40"/>
                </a:solidFill>
                <a:latin typeface="Verdana"/>
                <a:cs typeface="Verdana"/>
              </a:rPr>
              <a:t>trained</a:t>
            </a:r>
            <a:r>
              <a:rPr sz="2550" i="1" spc="-165" dirty="0">
                <a:solidFill>
                  <a:srgbClr val="041C40"/>
                </a:solidFill>
                <a:latin typeface="Verdana"/>
                <a:cs typeface="Verdana"/>
              </a:rPr>
              <a:t> </a:t>
            </a:r>
            <a:r>
              <a:rPr sz="2550" i="1" spc="100" dirty="0">
                <a:solidFill>
                  <a:srgbClr val="041C40"/>
                </a:solidFill>
                <a:latin typeface="Verdana"/>
                <a:cs typeface="Verdana"/>
              </a:rPr>
              <a:t>end</a:t>
            </a:r>
            <a:r>
              <a:rPr sz="2550" i="1" spc="-165" dirty="0">
                <a:solidFill>
                  <a:srgbClr val="041C40"/>
                </a:solidFill>
                <a:latin typeface="Verdana"/>
                <a:cs typeface="Verdana"/>
              </a:rPr>
              <a:t> </a:t>
            </a:r>
            <a:r>
              <a:rPr sz="2550" i="1" spc="-10" dirty="0">
                <a:solidFill>
                  <a:srgbClr val="041C40"/>
                </a:solidFill>
                <a:latin typeface="Verdana"/>
                <a:cs typeface="Verdana"/>
              </a:rPr>
              <a:t>users</a:t>
            </a:r>
            <a:r>
              <a:rPr sz="2550" i="1" spc="-165" dirty="0">
                <a:solidFill>
                  <a:srgbClr val="041C40"/>
                </a:solidFill>
                <a:latin typeface="Verdana"/>
                <a:cs typeface="Verdana"/>
              </a:rPr>
              <a:t> </a:t>
            </a:r>
            <a:r>
              <a:rPr sz="2550" i="1" spc="90" dirty="0">
                <a:solidFill>
                  <a:srgbClr val="041C40"/>
                </a:solidFill>
                <a:latin typeface="Verdana"/>
                <a:cs typeface="Verdana"/>
              </a:rPr>
              <a:t>on</a:t>
            </a:r>
            <a:r>
              <a:rPr sz="2550" i="1" spc="-165" dirty="0">
                <a:solidFill>
                  <a:srgbClr val="041C40"/>
                </a:solidFill>
                <a:latin typeface="Verdana"/>
                <a:cs typeface="Verdana"/>
              </a:rPr>
              <a:t> </a:t>
            </a:r>
            <a:r>
              <a:rPr sz="2550" i="1" dirty="0">
                <a:solidFill>
                  <a:srgbClr val="041C40"/>
                </a:solidFill>
                <a:latin typeface="Verdana"/>
                <a:cs typeface="Verdana"/>
              </a:rPr>
              <a:t>various</a:t>
            </a:r>
            <a:r>
              <a:rPr sz="2550" i="1" spc="-165" dirty="0">
                <a:solidFill>
                  <a:srgbClr val="041C40"/>
                </a:solidFill>
                <a:latin typeface="Verdana"/>
                <a:cs typeface="Verdana"/>
              </a:rPr>
              <a:t> </a:t>
            </a:r>
            <a:r>
              <a:rPr sz="2550" i="1" spc="35" dirty="0">
                <a:solidFill>
                  <a:srgbClr val="041C40"/>
                </a:solidFill>
                <a:latin typeface="Verdana"/>
                <a:cs typeface="Verdana"/>
              </a:rPr>
              <a:t>publisher </a:t>
            </a:r>
            <a:r>
              <a:rPr sz="2550" i="1" spc="65" dirty="0">
                <a:solidFill>
                  <a:srgbClr val="041C40"/>
                </a:solidFill>
                <a:latin typeface="Verdana"/>
                <a:cs typeface="Verdana"/>
              </a:rPr>
              <a:t>products</a:t>
            </a:r>
            <a:r>
              <a:rPr sz="2550" i="1" spc="-170" dirty="0">
                <a:solidFill>
                  <a:srgbClr val="041C40"/>
                </a:solidFill>
                <a:latin typeface="Verdana"/>
                <a:cs typeface="Verdana"/>
              </a:rPr>
              <a:t> </a:t>
            </a:r>
            <a:r>
              <a:rPr sz="2550" i="1" spc="160" dirty="0">
                <a:solidFill>
                  <a:srgbClr val="041C40"/>
                </a:solidFill>
                <a:latin typeface="Verdana"/>
                <a:cs typeface="Verdana"/>
              </a:rPr>
              <a:t>and</a:t>
            </a:r>
            <a:r>
              <a:rPr sz="2550" i="1" spc="-170" dirty="0">
                <a:solidFill>
                  <a:srgbClr val="041C40"/>
                </a:solidFill>
                <a:latin typeface="Verdana"/>
                <a:cs typeface="Verdana"/>
              </a:rPr>
              <a:t> </a:t>
            </a:r>
            <a:r>
              <a:rPr sz="2550" i="1" spc="215" dirty="0">
                <a:solidFill>
                  <a:srgbClr val="041C40"/>
                </a:solidFill>
                <a:latin typeface="Verdana"/>
                <a:cs typeface="Verdana"/>
              </a:rPr>
              <a:t>a</a:t>
            </a:r>
            <a:r>
              <a:rPr sz="2550" i="1" spc="-170" dirty="0">
                <a:solidFill>
                  <a:srgbClr val="041C40"/>
                </a:solidFill>
                <a:latin typeface="Verdana"/>
                <a:cs typeface="Verdana"/>
              </a:rPr>
              <a:t> </a:t>
            </a:r>
            <a:r>
              <a:rPr sz="2550" i="1" spc="130" dirty="0">
                <a:solidFill>
                  <a:srgbClr val="041C40"/>
                </a:solidFill>
                <a:latin typeface="Verdana"/>
                <a:cs typeface="Verdana"/>
              </a:rPr>
              <a:t>team</a:t>
            </a:r>
            <a:r>
              <a:rPr sz="2550" i="1" spc="-170" dirty="0">
                <a:solidFill>
                  <a:srgbClr val="041C40"/>
                </a:solidFill>
                <a:latin typeface="Verdana"/>
                <a:cs typeface="Verdana"/>
              </a:rPr>
              <a:t> </a:t>
            </a:r>
            <a:r>
              <a:rPr sz="2550" i="1" spc="114" dirty="0">
                <a:solidFill>
                  <a:srgbClr val="041C40"/>
                </a:solidFill>
                <a:latin typeface="Verdana"/>
                <a:cs typeface="Verdana"/>
              </a:rPr>
              <a:t>who</a:t>
            </a:r>
            <a:r>
              <a:rPr sz="2550" i="1" spc="-170" dirty="0">
                <a:solidFill>
                  <a:srgbClr val="041C40"/>
                </a:solidFill>
                <a:latin typeface="Verdana"/>
                <a:cs typeface="Verdana"/>
              </a:rPr>
              <a:t> </a:t>
            </a:r>
            <a:r>
              <a:rPr sz="2550" i="1" dirty="0">
                <a:solidFill>
                  <a:srgbClr val="041C40"/>
                </a:solidFill>
                <a:latin typeface="Verdana"/>
                <a:cs typeface="Verdana"/>
              </a:rPr>
              <a:t>provided</a:t>
            </a:r>
            <a:r>
              <a:rPr sz="2550" i="1" spc="-170" dirty="0">
                <a:solidFill>
                  <a:srgbClr val="041C40"/>
                </a:solidFill>
                <a:latin typeface="Verdana"/>
                <a:cs typeface="Verdana"/>
              </a:rPr>
              <a:t> </a:t>
            </a:r>
            <a:r>
              <a:rPr sz="2550" i="1" spc="60" dirty="0">
                <a:solidFill>
                  <a:srgbClr val="041C40"/>
                </a:solidFill>
                <a:latin typeface="Verdana"/>
                <a:cs typeface="Verdana"/>
              </a:rPr>
              <a:t>customer</a:t>
            </a:r>
            <a:r>
              <a:rPr sz="2550" i="1" spc="-170" dirty="0">
                <a:solidFill>
                  <a:srgbClr val="041C40"/>
                </a:solidFill>
                <a:latin typeface="Verdana"/>
                <a:cs typeface="Verdana"/>
              </a:rPr>
              <a:t> </a:t>
            </a:r>
            <a:r>
              <a:rPr sz="2550" i="1" spc="80" dirty="0">
                <a:solidFill>
                  <a:srgbClr val="041C40"/>
                </a:solidFill>
                <a:latin typeface="Verdana"/>
                <a:cs typeface="Verdana"/>
              </a:rPr>
              <a:t>technical</a:t>
            </a:r>
            <a:r>
              <a:rPr sz="2550" i="1" spc="-170" dirty="0">
                <a:solidFill>
                  <a:srgbClr val="041C40"/>
                </a:solidFill>
                <a:latin typeface="Verdana"/>
                <a:cs typeface="Verdana"/>
              </a:rPr>
              <a:t> </a:t>
            </a:r>
            <a:r>
              <a:rPr sz="2550" i="1" spc="-10" dirty="0">
                <a:solidFill>
                  <a:srgbClr val="041C40"/>
                </a:solidFill>
                <a:latin typeface="Verdana"/>
                <a:cs typeface="Verdana"/>
              </a:rPr>
              <a:t>support.</a:t>
            </a:r>
            <a:endParaRPr sz="2550">
              <a:latin typeface="Verdana"/>
              <a:cs typeface="Verdana"/>
            </a:endParaRPr>
          </a:p>
        </p:txBody>
      </p:sp>
      <p:pic>
        <p:nvPicPr>
          <p:cNvPr id="12" name="object 12"/>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1F4F5"/>
          </a:solidFill>
        </p:spPr>
        <p:txBody>
          <a:bodyPr wrap="square" lIns="0" tIns="0" rIns="0" bIns="0" rtlCol="0"/>
          <a:lstStyle/>
          <a:p>
            <a:endParaRPr/>
          </a:p>
        </p:txBody>
      </p:sp>
      <p:grpSp>
        <p:nvGrpSpPr>
          <p:cNvPr id="3" name="object 3"/>
          <p:cNvGrpSpPr/>
          <p:nvPr/>
        </p:nvGrpSpPr>
        <p:grpSpPr>
          <a:xfrm>
            <a:off x="6876526" y="1726184"/>
            <a:ext cx="9944100" cy="8350250"/>
            <a:chOff x="6876526" y="1726184"/>
            <a:chExt cx="9944100" cy="8350250"/>
          </a:xfrm>
        </p:grpSpPr>
        <p:sp>
          <p:nvSpPr>
            <p:cNvPr id="4" name="object 4"/>
            <p:cNvSpPr/>
            <p:nvPr/>
          </p:nvSpPr>
          <p:spPr>
            <a:xfrm>
              <a:off x="6914626" y="1764288"/>
              <a:ext cx="9857105" cy="8274050"/>
            </a:xfrm>
            <a:custGeom>
              <a:avLst/>
              <a:gdLst/>
              <a:ahLst/>
              <a:cxnLst/>
              <a:rect l="l" t="t" r="r" b="b"/>
              <a:pathLst>
                <a:path w="9857105" h="8274050">
                  <a:moveTo>
                    <a:pt x="9622692" y="8273471"/>
                  </a:moveTo>
                  <a:lnTo>
                    <a:pt x="247648" y="8273471"/>
                  </a:lnTo>
                  <a:lnTo>
                    <a:pt x="197738" y="8268443"/>
                  </a:lnTo>
                  <a:lnTo>
                    <a:pt x="151252" y="8254012"/>
                  </a:lnTo>
                  <a:lnTo>
                    <a:pt x="109186" y="8231178"/>
                  </a:lnTo>
                  <a:lnTo>
                    <a:pt x="72534" y="8200936"/>
                  </a:lnTo>
                  <a:lnTo>
                    <a:pt x="42294" y="8164284"/>
                  </a:lnTo>
                  <a:lnTo>
                    <a:pt x="19461" y="8122218"/>
                  </a:lnTo>
                  <a:lnTo>
                    <a:pt x="5031" y="8075732"/>
                  </a:lnTo>
                  <a:lnTo>
                    <a:pt x="0" y="8025825"/>
                  </a:lnTo>
                  <a:lnTo>
                    <a:pt x="0" y="247650"/>
                  </a:lnTo>
                  <a:lnTo>
                    <a:pt x="5031" y="197740"/>
                  </a:lnTo>
                  <a:lnTo>
                    <a:pt x="19461" y="151253"/>
                  </a:lnTo>
                  <a:lnTo>
                    <a:pt x="42294" y="109186"/>
                  </a:lnTo>
                  <a:lnTo>
                    <a:pt x="72534" y="72535"/>
                  </a:lnTo>
                  <a:lnTo>
                    <a:pt x="109186" y="42294"/>
                  </a:lnTo>
                  <a:lnTo>
                    <a:pt x="151252" y="19461"/>
                  </a:lnTo>
                  <a:lnTo>
                    <a:pt x="197738" y="5031"/>
                  </a:lnTo>
                  <a:lnTo>
                    <a:pt x="247648" y="0"/>
                  </a:lnTo>
                  <a:lnTo>
                    <a:pt x="9622692" y="0"/>
                  </a:lnTo>
                  <a:lnTo>
                    <a:pt x="9672599" y="5031"/>
                  </a:lnTo>
                  <a:lnTo>
                    <a:pt x="9719084" y="19461"/>
                  </a:lnTo>
                  <a:lnTo>
                    <a:pt x="9761151" y="42294"/>
                  </a:lnTo>
                  <a:lnTo>
                    <a:pt x="9797803" y="72535"/>
                  </a:lnTo>
                  <a:lnTo>
                    <a:pt x="9828045" y="109186"/>
                  </a:lnTo>
                  <a:lnTo>
                    <a:pt x="9850879" y="151253"/>
                  </a:lnTo>
                  <a:lnTo>
                    <a:pt x="9857065" y="171179"/>
                  </a:lnTo>
                  <a:lnTo>
                    <a:pt x="9857065" y="8102292"/>
                  </a:lnTo>
                  <a:lnTo>
                    <a:pt x="9828045" y="8164284"/>
                  </a:lnTo>
                  <a:lnTo>
                    <a:pt x="9797803" y="8200936"/>
                  </a:lnTo>
                  <a:lnTo>
                    <a:pt x="9761151" y="8231178"/>
                  </a:lnTo>
                  <a:lnTo>
                    <a:pt x="9719084" y="8254012"/>
                  </a:lnTo>
                  <a:lnTo>
                    <a:pt x="9672599" y="8268443"/>
                  </a:lnTo>
                  <a:lnTo>
                    <a:pt x="9622692" y="8273471"/>
                  </a:lnTo>
                  <a:close/>
                </a:path>
              </a:pathLst>
            </a:custGeom>
            <a:solidFill>
              <a:srgbClr val="FFFFFF">
                <a:alpha val="58999"/>
              </a:srgbClr>
            </a:solidFill>
          </p:spPr>
          <p:txBody>
            <a:bodyPr wrap="square" lIns="0" tIns="0" rIns="0" bIns="0" rtlCol="0"/>
            <a:lstStyle/>
            <a:p>
              <a:endParaRPr/>
            </a:p>
          </p:txBody>
        </p:sp>
        <p:sp>
          <p:nvSpPr>
            <p:cNvPr id="5" name="object 5"/>
            <p:cNvSpPr/>
            <p:nvPr/>
          </p:nvSpPr>
          <p:spPr>
            <a:xfrm>
              <a:off x="6914626" y="1764284"/>
              <a:ext cx="9867900" cy="8274050"/>
            </a:xfrm>
            <a:custGeom>
              <a:avLst/>
              <a:gdLst/>
              <a:ahLst/>
              <a:cxnLst/>
              <a:rect l="l" t="t" r="r" b="b"/>
              <a:pathLst>
                <a:path w="9867900" h="8274050">
                  <a:moveTo>
                    <a:pt x="9867773" y="8050050"/>
                  </a:moveTo>
                  <a:lnTo>
                    <a:pt x="9850766" y="8122106"/>
                  </a:lnTo>
                  <a:lnTo>
                    <a:pt x="9828057" y="8164275"/>
                  </a:lnTo>
                  <a:lnTo>
                    <a:pt x="9797796" y="8200948"/>
                  </a:lnTo>
                  <a:lnTo>
                    <a:pt x="9761144" y="8231189"/>
                  </a:lnTo>
                  <a:lnTo>
                    <a:pt x="9761051" y="8231059"/>
                  </a:lnTo>
                  <a:lnTo>
                    <a:pt x="9761144" y="8231189"/>
                  </a:lnTo>
                  <a:lnTo>
                    <a:pt x="9718976" y="8253899"/>
                  </a:lnTo>
                  <a:lnTo>
                    <a:pt x="9672488" y="8268330"/>
                  </a:lnTo>
                  <a:lnTo>
                    <a:pt x="9622692" y="8273468"/>
                  </a:lnTo>
                  <a:lnTo>
                    <a:pt x="247674" y="8273482"/>
                  </a:lnTo>
                  <a:lnTo>
                    <a:pt x="197740" y="8268448"/>
                  </a:lnTo>
                  <a:lnTo>
                    <a:pt x="151233" y="8254006"/>
                  </a:lnTo>
                  <a:lnTo>
                    <a:pt x="109152" y="8231154"/>
                  </a:lnTo>
                  <a:lnTo>
                    <a:pt x="72493" y="8200892"/>
                  </a:lnTo>
                  <a:lnTo>
                    <a:pt x="42255" y="8164216"/>
                  </a:lnTo>
                  <a:lnTo>
                    <a:pt x="19432" y="8122128"/>
                  </a:lnTo>
                  <a:lnTo>
                    <a:pt x="5020" y="8075626"/>
                  </a:lnTo>
                  <a:lnTo>
                    <a:pt x="0" y="8025711"/>
                  </a:lnTo>
                  <a:lnTo>
                    <a:pt x="0" y="247645"/>
                  </a:lnTo>
                  <a:lnTo>
                    <a:pt x="5035" y="197729"/>
                  </a:lnTo>
                  <a:lnTo>
                    <a:pt x="19471" y="151238"/>
                  </a:lnTo>
                  <a:lnTo>
                    <a:pt x="42311" y="109169"/>
                  </a:lnTo>
                  <a:lnTo>
                    <a:pt x="72559" y="72518"/>
                  </a:lnTo>
                  <a:lnTo>
                    <a:pt x="109217" y="42281"/>
                  </a:lnTo>
                  <a:lnTo>
                    <a:pt x="151288" y="19454"/>
                  </a:lnTo>
                  <a:lnTo>
                    <a:pt x="197777" y="5031"/>
                  </a:lnTo>
                  <a:lnTo>
                    <a:pt x="247687" y="0"/>
                  </a:lnTo>
                  <a:lnTo>
                    <a:pt x="9622577" y="3"/>
                  </a:lnTo>
                  <a:lnTo>
                    <a:pt x="9672498" y="5003"/>
                  </a:lnTo>
                  <a:lnTo>
                    <a:pt x="9719000" y="19419"/>
                  </a:lnTo>
                  <a:lnTo>
                    <a:pt x="9761087" y="42244"/>
                  </a:lnTo>
                  <a:lnTo>
                    <a:pt x="9797759" y="72484"/>
                  </a:lnTo>
                  <a:lnTo>
                    <a:pt x="9828019" y="109142"/>
                  </a:lnTo>
                  <a:lnTo>
                    <a:pt x="9850869" y="151222"/>
                  </a:lnTo>
                  <a:lnTo>
                    <a:pt x="9865310" y="197729"/>
                  </a:lnTo>
                  <a:lnTo>
                    <a:pt x="9867785" y="223430"/>
                  </a:lnTo>
                </a:path>
              </a:pathLst>
            </a:custGeom>
            <a:ln w="76200">
              <a:solidFill>
                <a:srgbClr val="000000"/>
              </a:solidFill>
            </a:ln>
          </p:spPr>
          <p:txBody>
            <a:bodyPr wrap="square" lIns="0" tIns="0" rIns="0" bIns="0" rtlCol="0"/>
            <a:lstStyle/>
            <a:p>
              <a:endParaRPr/>
            </a:p>
          </p:txBody>
        </p:sp>
      </p:grpSp>
      <p:pic>
        <p:nvPicPr>
          <p:cNvPr id="6" name="object 6"/>
          <p:cNvPicPr/>
          <p:nvPr/>
        </p:nvPicPr>
        <p:blipFill>
          <a:blip r:embed="rId2" cstate="print"/>
          <a:stretch>
            <a:fillRect/>
          </a:stretch>
        </p:blipFill>
        <p:spPr>
          <a:xfrm>
            <a:off x="-1" y="3896"/>
            <a:ext cx="6824062" cy="10283102"/>
          </a:xfrm>
          <a:prstGeom prst="rect">
            <a:avLst/>
          </a:prstGeom>
        </p:spPr>
      </p:pic>
      <p:sp>
        <p:nvSpPr>
          <p:cNvPr id="7" name="object 7"/>
          <p:cNvSpPr txBox="1"/>
          <p:nvPr/>
        </p:nvSpPr>
        <p:spPr>
          <a:xfrm>
            <a:off x="7391410" y="1934367"/>
            <a:ext cx="9199245" cy="7627620"/>
          </a:xfrm>
          <a:prstGeom prst="rect">
            <a:avLst/>
          </a:prstGeom>
        </p:spPr>
        <p:txBody>
          <a:bodyPr vert="horz" wrap="square" lIns="0" tIns="12700" rIns="0" bIns="0" rtlCol="0">
            <a:spAutoFit/>
          </a:bodyPr>
          <a:lstStyle/>
          <a:p>
            <a:pPr marR="11430" algn="ctr">
              <a:lnSpc>
                <a:spcPct val="100000"/>
              </a:lnSpc>
              <a:spcBef>
                <a:spcPts val="100"/>
              </a:spcBef>
            </a:pPr>
            <a:r>
              <a:rPr sz="5200" spc="-204" dirty="0">
                <a:latin typeface="Arial Black"/>
                <a:cs typeface="Arial Black"/>
              </a:rPr>
              <a:t>M</a:t>
            </a:r>
            <a:r>
              <a:rPr sz="5200" spc="-750" dirty="0">
                <a:latin typeface="Arial Black"/>
                <a:cs typeface="Arial Black"/>
              </a:rPr>
              <a:t>r</a:t>
            </a:r>
            <a:r>
              <a:rPr sz="5200" spc="-195" dirty="0">
                <a:latin typeface="Arial Black"/>
                <a:cs typeface="Arial Black"/>
              </a:rPr>
              <a:t>.</a:t>
            </a:r>
            <a:r>
              <a:rPr sz="5200" spc="-484" dirty="0">
                <a:latin typeface="Arial Black"/>
                <a:cs typeface="Arial Black"/>
              </a:rPr>
              <a:t> </a:t>
            </a:r>
            <a:r>
              <a:rPr sz="5200" spc="-360" dirty="0">
                <a:latin typeface="Arial Black"/>
                <a:cs typeface="Arial Black"/>
              </a:rPr>
              <a:t>Matthew</a:t>
            </a:r>
            <a:r>
              <a:rPr sz="5200" spc="-490" dirty="0">
                <a:latin typeface="Arial Black"/>
                <a:cs typeface="Arial Black"/>
              </a:rPr>
              <a:t> </a:t>
            </a:r>
            <a:r>
              <a:rPr sz="5200" spc="-385" dirty="0">
                <a:latin typeface="Arial Black"/>
                <a:cs typeface="Arial Black"/>
              </a:rPr>
              <a:t>McGarva</a:t>
            </a:r>
            <a:endParaRPr sz="5200">
              <a:latin typeface="Arial Black"/>
              <a:cs typeface="Arial Black"/>
            </a:endParaRPr>
          </a:p>
          <a:p>
            <a:pPr marL="12700" marR="5080">
              <a:lnSpc>
                <a:spcPct val="116100"/>
              </a:lnSpc>
              <a:spcBef>
                <a:spcPts val="2915"/>
              </a:spcBef>
            </a:pPr>
            <a:r>
              <a:rPr sz="2800" spc="-85" dirty="0">
                <a:latin typeface="Verdana"/>
                <a:cs typeface="Verdana"/>
              </a:rPr>
              <a:t>The</a:t>
            </a:r>
            <a:r>
              <a:rPr sz="2800" spc="-270" dirty="0">
                <a:latin typeface="Verdana"/>
                <a:cs typeface="Verdana"/>
              </a:rPr>
              <a:t> </a:t>
            </a:r>
            <a:r>
              <a:rPr sz="2800" spc="-70" dirty="0">
                <a:latin typeface="Verdana"/>
                <a:cs typeface="Verdana"/>
              </a:rPr>
              <a:t>workshop</a:t>
            </a:r>
            <a:r>
              <a:rPr sz="2800" spc="-265" dirty="0">
                <a:latin typeface="Verdana"/>
                <a:cs typeface="Verdana"/>
              </a:rPr>
              <a:t> </a:t>
            </a:r>
            <a:r>
              <a:rPr sz="2800" dirty="0">
                <a:latin typeface="Verdana"/>
                <a:cs typeface="Verdana"/>
              </a:rPr>
              <a:t>conducted</a:t>
            </a:r>
            <a:r>
              <a:rPr sz="2800" spc="-265" dirty="0">
                <a:latin typeface="Verdana"/>
                <a:cs typeface="Verdana"/>
              </a:rPr>
              <a:t> </a:t>
            </a:r>
            <a:r>
              <a:rPr sz="2800" spc="-45" dirty="0">
                <a:latin typeface="Verdana"/>
                <a:cs typeface="Verdana"/>
              </a:rPr>
              <a:t>by</a:t>
            </a:r>
            <a:r>
              <a:rPr sz="2800" spc="-265" dirty="0">
                <a:latin typeface="Verdana"/>
                <a:cs typeface="Verdana"/>
              </a:rPr>
              <a:t> </a:t>
            </a:r>
            <a:r>
              <a:rPr sz="2800" spc="-105" dirty="0">
                <a:latin typeface="Verdana"/>
                <a:cs typeface="Verdana"/>
              </a:rPr>
              <a:t>an</a:t>
            </a:r>
            <a:r>
              <a:rPr sz="2800" spc="-265" dirty="0">
                <a:latin typeface="Verdana"/>
                <a:cs typeface="Verdana"/>
              </a:rPr>
              <a:t> </a:t>
            </a:r>
            <a:r>
              <a:rPr sz="2800" spc="-75" dirty="0">
                <a:latin typeface="Verdana"/>
                <a:cs typeface="Verdana"/>
              </a:rPr>
              <a:t>expert</a:t>
            </a:r>
            <a:r>
              <a:rPr sz="2800" spc="-265" dirty="0">
                <a:latin typeface="Verdana"/>
                <a:cs typeface="Verdana"/>
              </a:rPr>
              <a:t> </a:t>
            </a:r>
            <a:r>
              <a:rPr sz="2800" spc="-60" dirty="0">
                <a:latin typeface="Verdana"/>
                <a:cs typeface="Verdana"/>
              </a:rPr>
              <a:t>and</a:t>
            </a:r>
            <a:r>
              <a:rPr sz="2800" spc="-265" dirty="0">
                <a:latin typeface="Verdana"/>
                <a:cs typeface="Verdana"/>
              </a:rPr>
              <a:t> </a:t>
            </a:r>
            <a:r>
              <a:rPr sz="2800" spc="-10" dirty="0">
                <a:latin typeface="Verdana"/>
                <a:cs typeface="Verdana"/>
              </a:rPr>
              <a:t>product </a:t>
            </a:r>
            <a:r>
              <a:rPr sz="2800" spc="-130" dirty="0">
                <a:latin typeface="Verdana"/>
                <a:cs typeface="Verdana"/>
              </a:rPr>
              <a:t>manager</a:t>
            </a:r>
            <a:r>
              <a:rPr sz="2800" spc="-265" dirty="0">
                <a:latin typeface="Verdana"/>
                <a:cs typeface="Verdana"/>
              </a:rPr>
              <a:t> </a:t>
            </a:r>
            <a:r>
              <a:rPr sz="2800" spc="-160" dirty="0">
                <a:latin typeface="Verdana"/>
                <a:cs typeface="Verdana"/>
              </a:rPr>
              <a:t>Mr.</a:t>
            </a:r>
            <a:r>
              <a:rPr sz="2800" spc="-260" dirty="0">
                <a:latin typeface="Verdana"/>
                <a:cs typeface="Verdana"/>
              </a:rPr>
              <a:t> </a:t>
            </a:r>
            <a:r>
              <a:rPr sz="2800" spc="-25" dirty="0">
                <a:latin typeface="Verdana"/>
                <a:cs typeface="Verdana"/>
              </a:rPr>
              <a:t>Matthew</a:t>
            </a:r>
            <a:r>
              <a:rPr sz="2800" spc="-260" dirty="0">
                <a:latin typeface="Verdana"/>
                <a:cs typeface="Verdana"/>
              </a:rPr>
              <a:t> </a:t>
            </a:r>
            <a:r>
              <a:rPr sz="2800" spc="-70" dirty="0">
                <a:latin typeface="Verdana"/>
                <a:cs typeface="Verdana"/>
              </a:rPr>
              <a:t>McGarva.</a:t>
            </a:r>
            <a:r>
              <a:rPr sz="2800" spc="-260" dirty="0">
                <a:latin typeface="Verdana"/>
                <a:cs typeface="Verdana"/>
              </a:rPr>
              <a:t> </a:t>
            </a:r>
            <a:r>
              <a:rPr sz="2800" spc="-45" dirty="0">
                <a:latin typeface="Verdana"/>
                <a:cs typeface="Verdana"/>
              </a:rPr>
              <a:t>He</a:t>
            </a:r>
            <a:r>
              <a:rPr sz="2800" spc="-260" dirty="0">
                <a:latin typeface="Verdana"/>
                <a:cs typeface="Verdana"/>
              </a:rPr>
              <a:t> </a:t>
            </a:r>
            <a:r>
              <a:rPr sz="2800" spc="-50" dirty="0">
                <a:latin typeface="Verdana"/>
                <a:cs typeface="Verdana"/>
              </a:rPr>
              <a:t>is</a:t>
            </a:r>
            <a:r>
              <a:rPr sz="2800" spc="-260" dirty="0">
                <a:latin typeface="Verdana"/>
                <a:cs typeface="Verdana"/>
              </a:rPr>
              <a:t> </a:t>
            </a:r>
            <a:r>
              <a:rPr sz="2800" spc="-35" dirty="0">
                <a:latin typeface="Verdana"/>
                <a:cs typeface="Verdana"/>
              </a:rPr>
              <a:t>responsible</a:t>
            </a:r>
            <a:r>
              <a:rPr sz="2800" spc="-260" dirty="0">
                <a:latin typeface="Verdana"/>
                <a:cs typeface="Verdana"/>
              </a:rPr>
              <a:t> </a:t>
            </a:r>
            <a:r>
              <a:rPr sz="2800" spc="-25" dirty="0">
                <a:latin typeface="Verdana"/>
                <a:cs typeface="Verdana"/>
              </a:rPr>
              <a:t>for </a:t>
            </a:r>
            <a:r>
              <a:rPr sz="2800" spc="-35" dirty="0">
                <a:latin typeface="Verdana"/>
                <a:cs typeface="Verdana"/>
              </a:rPr>
              <a:t>the</a:t>
            </a:r>
            <a:r>
              <a:rPr sz="2800" spc="-245" dirty="0">
                <a:latin typeface="Verdana"/>
                <a:cs typeface="Verdana"/>
              </a:rPr>
              <a:t> </a:t>
            </a:r>
            <a:r>
              <a:rPr sz="2800" spc="-40" dirty="0">
                <a:latin typeface="Verdana"/>
                <a:cs typeface="Verdana"/>
              </a:rPr>
              <a:t>development</a:t>
            </a:r>
            <a:r>
              <a:rPr sz="2800" spc="-245" dirty="0">
                <a:latin typeface="Verdana"/>
                <a:cs typeface="Verdana"/>
              </a:rPr>
              <a:t> </a:t>
            </a:r>
            <a:r>
              <a:rPr sz="2800" spc="-60" dirty="0">
                <a:latin typeface="Verdana"/>
                <a:cs typeface="Verdana"/>
              </a:rPr>
              <a:t>and</a:t>
            </a:r>
            <a:r>
              <a:rPr sz="2800" spc="-245" dirty="0">
                <a:latin typeface="Verdana"/>
                <a:cs typeface="Verdana"/>
              </a:rPr>
              <a:t> </a:t>
            </a:r>
            <a:r>
              <a:rPr sz="2800" spc="-70" dirty="0">
                <a:latin typeface="Verdana"/>
                <a:cs typeface="Verdana"/>
              </a:rPr>
              <a:t>maintenance</a:t>
            </a:r>
            <a:r>
              <a:rPr sz="2800" spc="-245" dirty="0">
                <a:latin typeface="Verdana"/>
                <a:cs typeface="Verdana"/>
              </a:rPr>
              <a:t> </a:t>
            </a:r>
            <a:r>
              <a:rPr sz="2800" dirty="0">
                <a:latin typeface="Verdana"/>
                <a:cs typeface="Verdana"/>
              </a:rPr>
              <a:t>of</a:t>
            </a:r>
            <a:r>
              <a:rPr sz="2800" spc="-245" dirty="0">
                <a:latin typeface="Verdana"/>
                <a:cs typeface="Verdana"/>
              </a:rPr>
              <a:t> </a:t>
            </a:r>
            <a:r>
              <a:rPr sz="2800" spc="-10" dirty="0">
                <a:latin typeface="Verdana"/>
                <a:cs typeface="Verdana"/>
              </a:rPr>
              <a:t>thesauri, </a:t>
            </a:r>
            <a:r>
              <a:rPr sz="2800" spc="-95" dirty="0">
                <a:latin typeface="Verdana"/>
                <a:cs typeface="Verdana"/>
              </a:rPr>
              <a:t>indexing</a:t>
            </a:r>
            <a:r>
              <a:rPr sz="2800" spc="-260" dirty="0">
                <a:latin typeface="Verdana"/>
                <a:cs typeface="Verdana"/>
              </a:rPr>
              <a:t> </a:t>
            </a:r>
            <a:r>
              <a:rPr sz="2800" spc="-190" dirty="0">
                <a:latin typeface="Verdana"/>
                <a:cs typeface="Verdana"/>
              </a:rPr>
              <a:t>&amp;</a:t>
            </a:r>
            <a:r>
              <a:rPr sz="2800" spc="-254" dirty="0">
                <a:latin typeface="Verdana"/>
                <a:cs typeface="Verdana"/>
              </a:rPr>
              <a:t> </a:t>
            </a:r>
            <a:r>
              <a:rPr sz="2800" spc="-65" dirty="0">
                <a:latin typeface="Verdana"/>
                <a:cs typeface="Verdana"/>
              </a:rPr>
              <a:t>search</a:t>
            </a:r>
            <a:r>
              <a:rPr sz="2800" spc="-254" dirty="0">
                <a:latin typeface="Verdana"/>
                <a:cs typeface="Verdana"/>
              </a:rPr>
              <a:t> </a:t>
            </a:r>
            <a:r>
              <a:rPr sz="2800" spc="-60" dirty="0">
                <a:latin typeface="Verdana"/>
                <a:cs typeface="Verdana"/>
              </a:rPr>
              <a:t>and</a:t>
            </a:r>
            <a:r>
              <a:rPr sz="2800" spc="-260" dirty="0">
                <a:latin typeface="Verdana"/>
                <a:cs typeface="Verdana"/>
              </a:rPr>
              <a:t> </a:t>
            </a:r>
            <a:r>
              <a:rPr sz="2800" spc="-55" dirty="0">
                <a:latin typeface="Verdana"/>
                <a:cs typeface="Verdana"/>
              </a:rPr>
              <a:t>retrieval</a:t>
            </a:r>
            <a:r>
              <a:rPr sz="2800" spc="-254" dirty="0">
                <a:latin typeface="Verdana"/>
                <a:cs typeface="Verdana"/>
              </a:rPr>
              <a:t> </a:t>
            </a:r>
            <a:r>
              <a:rPr sz="2800" spc="-75" dirty="0">
                <a:latin typeface="Verdana"/>
                <a:cs typeface="Verdana"/>
              </a:rPr>
              <a:t>strategies</a:t>
            </a:r>
            <a:r>
              <a:rPr sz="2800" spc="-254" dirty="0">
                <a:latin typeface="Verdana"/>
                <a:cs typeface="Verdana"/>
              </a:rPr>
              <a:t> </a:t>
            </a:r>
            <a:r>
              <a:rPr sz="2800" spc="-40" dirty="0">
                <a:latin typeface="Verdana"/>
                <a:cs typeface="Verdana"/>
              </a:rPr>
              <a:t>that</a:t>
            </a:r>
            <a:r>
              <a:rPr sz="2800" spc="-254" dirty="0">
                <a:latin typeface="Verdana"/>
                <a:cs typeface="Verdana"/>
              </a:rPr>
              <a:t> </a:t>
            </a:r>
            <a:r>
              <a:rPr sz="2800" spc="-10" dirty="0">
                <a:latin typeface="Verdana"/>
                <a:cs typeface="Verdana"/>
              </a:rPr>
              <a:t>ensure </a:t>
            </a:r>
            <a:r>
              <a:rPr sz="2800" dirty="0">
                <a:latin typeface="Verdana"/>
                <a:cs typeface="Verdana"/>
              </a:rPr>
              <a:t>both</a:t>
            </a:r>
            <a:r>
              <a:rPr sz="2800" spc="-254" dirty="0">
                <a:latin typeface="Verdana"/>
                <a:cs typeface="Verdana"/>
              </a:rPr>
              <a:t> </a:t>
            </a:r>
            <a:r>
              <a:rPr sz="2800" spc="-30" dirty="0">
                <a:latin typeface="Verdana"/>
                <a:cs typeface="Verdana"/>
              </a:rPr>
              <a:t>precision</a:t>
            </a:r>
            <a:r>
              <a:rPr sz="2800" spc="-250" dirty="0">
                <a:latin typeface="Verdana"/>
                <a:cs typeface="Verdana"/>
              </a:rPr>
              <a:t> </a:t>
            </a:r>
            <a:r>
              <a:rPr sz="2800" spc="-60" dirty="0">
                <a:latin typeface="Verdana"/>
                <a:cs typeface="Verdana"/>
              </a:rPr>
              <a:t>and</a:t>
            </a:r>
            <a:r>
              <a:rPr sz="2800" spc="-254" dirty="0">
                <a:latin typeface="Verdana"/>
                <a:cs typeface="Verdana"/>
              </a:rPr>
              <a:t> </a:t>
            </a:r>
            <a:r>
              <a:rPr sz="2800" spc="-25" dirty="0">
                <a:latin typeface="Verdana"/>
                <a:cs typeface="Verdana"/>
              </a:rPr>
              <a:t>recall</a:t>
            </a:r>
            <a:r>
              <a:rPr sz="2800" spc="-250" dirty="0">
                <a:latin typeface="Verdana"/>
                <a:cs typeface="Verdana"/>
              </a:rPr>
              <a:t> </a:t>
            </a:r>
            <a:r>
              <a:rPr sz="2800" dirty="0">
                <a:latin typeface="Verdana"/>
                <a:cs typeface="Verdana"/>
              </a:rPr>
              <a:t>of</a:t>
            </a:r>
            <a:r>
              <a:rPr sz="2800" spc="-254" dirty="0">
                <a:latin typeface="Verdana"/>
                <a:cs typeface="Verdana"/>
              </a:rPr>
              <a:t> </a:t>
            </a:r>
            <a:r>
              <a:rPr sz="2800" spc="-10" dirty="0">
                <a:latin typeface="Verdana"/>
                <a:cs typeface="Verdana"/>
              </a:rPr>
              <a:t>content</a:t>
            </a:r>
            <a:r>
              <a:rPr sz="2800" spc="-250" dirty="0">
                <a:latin typeface="Verdana"/>
                <a:cs typeface="Verdana"/>
              </a:rPr>
              <a:t> </a:t>
            </a:r>
            <a:r>
              <a:rPr sz="2800" dirty="0">
                <a:latin typeface="Verdana"/>
                <a:cs typeface="Verdana"/>
              </a:rPr>
              <a:t>for</a:t>
            </a:r>
            <a:r>
              <a:rPr sz="2800" spc="-254" dirty="0">
                <a:latin typeface="Verdana"/>
                <a:cs typeface="Verdana"/>
              </a:rPr>
              <a:t> </a:t>
            </a:r>
            <a:r>
              <a:rPr sz="2800" spc="-10" dirty="0">
                <a:latin typeface="Verdana"/>
                <a:cs typeface="Verdana"/>
              </a:rPr>
              <a:t>Engineering </a:t>
            </a:r>
            <a:r>
              <a:rPr sz="2800" spc="-70" dirty="0">
                <a:latin typeface="Verdana"/>
                <a:cs typeface="Verdana"/>
              </a:rPr>
              <a:t>Village</a:t>
            </a:r>
            <a:r>
              <a:rPr sz="2800" spc="-260" dirty="0">
                <a:latin typeface="Verdana"/>
                <a:cs typeface="Verdana"/>
              </a:rPr>
              <a:t> </a:t>
            </a:r>
            <a:r>
              <a:rPr sz="2800" spc="-60" dirty="0">
                <a:latin typeface="Verdana"/>
                <a:cs typeface="Verdana"/>
              </a:rPr>
              <a:t>and</a:t>
            </a:r>
            <a:r>
              <a:rPr sz="2800" spc="-260" dirty="0">
                <a:latin typeface="Verdana"/>
                <a:cs typeface="Verdana"/>
              </a:rPr>
              <a:t> </a:t>
            </a:r>
            <a:r>
              <a:rPr sz="2800" spc="-25" dirty="0">
                <a:latin typeface="Verdana"/>
                <a:cs typeface="Verdana"/>
              </a:rPr>
              <a:t>its</a:t>
            </a:r>
            <a:r>
              <a:rPr sz="2800" spc="-254" dirty="0">
                <a:latin typeface="Verdana"/>
                <a:cs typeface="Verdana"/>
              </a:rPr>
              <a:t> </a:t>
            </a:r>
            <a:r>
              <a:rPr sz="2800" spc="-50" dirty="0">
                <a:latin typeface="Verdana"/>
                <a:cs typeface="Verdana"/>
              </a:rPr>
              <a:t>flagship</a:t>
            </a:r>
            <a:r>
              <a:rPr sz="2800" spc="-260" dirty="0">
                <a:latin typeface="Verdana"/>
                <a:cs typeface="Verdana"/>
              </a:rPr>
              <a:t> </a:t>
            </a:r>
            <a:r>
              <a:rPr sz="2800" spc="-95" dirty="0">
                <a:latin typeface="Verdana"/>
                <a:cs typeface="Verdana"/>
              </a:rPr>
              <a:t>database,</a:t>
            </a:r>
            <a:r>
              <a:rPr sz="2800" spc="-254" dirty="0">
                <a:latin typeface="Verdana"/>
                <a:cs typeface="Verdana"/>
              </a:rPr>
              <a:t> </a:t>
            </a:r>
            <a:r>
              <a:rPr sz="2800" spc="-60" dirty="0">
                <a:latin typeface="Verdana"/>
                <a:cs typeface="Verdana"/>
              </a:rPr>
              <a:t>Ei</a:t>
            </a:r>
            <a:r>
              <a:rPr sz="2800" spc="-260" dirty="0">
                <a:latin typeface="Verdana"/>
                <a:cs typeface="Verdana"/>
              </a:rPr>
              <a:t> </a:t>
            </a:r>
            <a:r>
              <a:rPr sz="2800" spc="-95" dirty="0">
                <a:latin typeface="Verdana"/>
                <a:cs typeface="Verdana"/>
              </a:rPr>
              <a:t>Compendex.</a:t>
            </a:r>
            <a:r>
              <a:rPr sz="2800" spc="-254" dirty="0">
                <a:latin typeface="Verdana"/>
                <a:cs typeface="Verdana"/>
              </a:rPr>
              <a:t> </a:t>
            </a:r>
            <a:r>
              <a:rPr sz="2800" spc="-20" dirty="0">
                <a:latin typeface="Verdana"/>
                <a:cs typeface="Verdana"/>
              </a:rPr>
              <a:t>Matt </a:t>
            </a:r>
            <a:r>
              <a:rPr sz="2800" spc="-60" dirty="0">
                <a:latin typeface="Verdana"/>
                <a:cs typeface="Verdana"/>
              </a:rPr>
              <a:t>joined</a:t>
            </a:r>
            <a:r>
              <a:rPr sz="2800" spc="-250" dirty="0">
                <a:latin typeface="Verdana"/>
                <a:cs typeface="Verdana"/>
              </a:rPr>
              <a:t> </a:t>
            </a:r>
            <a:r>
              <a:rPr sz="2800" spc="-55" dirty="0">
                <a:latin typeface="Verdana"/>
                <a:cs typeface="Verdana"/>
              </a:rPr>
              <a:t>Elsevier</a:t>
            </a:r>
            <a:r>
              <a:rPr sz="2800" spc="-250" dirty="0">
                <a:latin typeface="Verdana"/>
                <a:cs typeface="Verdana"/>
              </a:rPr>
              <a:t> </a:t>
            </a:r>
            <a:r>
              <a:rPr sz="2800" spc="-45" dirty="0">
                <a:latin typeface="Verdana"/>
                <a:cs typeface="Verdana"/>
              </a:rPr>
              <a:t>from</a:t>
            </a:r>
            <a:r>
              <a:rPr sz="2800" spc="-245" dirty="0">
                <a:latin typeface="Verdana"/>
                <a:cs typeface="Verdana"/>
              </a:rPr>
              <a:t> </a:t>
            </a:r>
            <a:r>
              <a:rPr sz="2800" spc="-35" dirty="0">
                <a:latin typeface="Verdana"/>
                <a:cs typeface="Verdana"/>
              </a:rPr>
              <a:t>the</a:t>
            </a:r>
            <a:r>
              <a:rPr sz="2800" spc="-250" dirty="0">
                <a:latin typeface="Verdana"/>
                <a:cs typeface="Verdana"/>
              </a:rPr>
              <a:t> </a:t>
            </a:r>
            <a:r>
              <a:rPr sz="2800" spc="-65" dirty="0">
                <a:latin typeface="Verdana"/>
                <a:cs typeface="Verdana"/>
              </a:rPr>
              <a:t>Institute</a:t>
            </a:r>
            <a:r>
              <a:rPr sz="2800" spc="-245" dirty="0">
                <a:latin typeface="Verdana"/>
                <a:cs typeface="Verdana"/>
              </a:rPr>
              <a:t> </a:t>
            </a:r>
            <a:r>
              <a:rPr sz="2800" dirty="0">
                <a:latin typeface="Verdana"/>
                <a:cs typeface="Verdana"/>
              </a:rPr>
              <a:t>of</a:t>
            </a:r>
            <a:r>
              <a:rPr sz="2800" spc="-250" dirty="0">
                <a:latin typeface="Verdana"/>
                <a:cs typeface="Verdana"/>
              </a:rPr>
              <a:t> </a:t>
            </a:r>
            <a:r>
              <a:rPr sz="2800" spc="-90" dirty="0">
                <a:latin typeface="Verdana"/>
                <a:cs typeface="Verdana"/>
              </a:rPr>
              <a:t>Engineering</a:t>
            </a:r>
            <a:r>
              <a:rPr sz="2800" spc="-245" dirty="0">
                <a:latin typeface="Verdana"/>
                <a:cs typeface="Verdana"/>
              </a:rPr>
              <a:t> </a:t>
            </a:r>
            <a:r>
              <a:rPr sz="2800" spc="-50" dirty="0">
                <a:latin typeface="Verdana"/>
                <a:cs typeface="Verdana"/>
              </a:rPr>
              <a:t>&amp; </a:t>
            </a:r>
            <a:r>
              <a:rPr sz="2800" spc="-70" dirty="0">
                <a:latin typeface="Verdana"/>
                <a:cs typeface="Verdana"/>
              </a:rPr>
              <a:t>Technology</a:t>
            </a:r>
            <a:r>
              <a:rPr sz="2800" spc="-270" dirty="0">
                <a:latin typeface="Verdana"/>
                <a:cs typeface="Verdana"/>
              </a:rPr>
              <a:t> </a:t>
            </a:r>
            <a:r>
              <a:rPr sz="2800" spc="-260" dirty="0">
                <a:latin typeface="Verdana"/>
                <a:cs typeface="Verdana"/>
              </a:rPr>
              <a:t>(IET),</a:t>
            </a:r>
            <a:r>
              <a:rPr sz="2800" spc="-265" dirty="0">
                <a:latin typeface="Verdana"/>
                <a:cs typeface="Verdana"/>
              </a:rPr>
              <a:t> </a:t>
            </a:r>
            <a:r>
              <a:rPr sz="2800" spc="-80" dirty="0">
                <a:latin typeface="Verdana"/>
                <a:cs typeface="Verdana"/>
              </a:rPr>
              <a:t>where</a:t>
            </a:r>
            <a:r>
              <a:rPr sz="2800" spc="-270" dirty="0">
                <a:latin typeface="Verdana"/>
                <a:cs typeface="Verdana"/>
              </a:rPr>
              <a:t> </a:t>
            </a:r>
            <a:r>
              <a:rPr sz="2800" spc="-70" dirty="0">
                <a:latin typeface="Verdana"/>
                <a:cs typeface="Verdana"/>
              </a:rPr>
              <a:t>he</a:t>
            </a:r>
            <a:r>
              <a:rPr sz="2800" spc="-265" dirty="0">
                <a:latin typeface="Verdana"/>
                <a:cs typeface="Verdana"/>
              </a:rPr>
              <a:t> </a:t>
            </a:r>
            <a:r>
              <a:rPr sz="2800" spc="-114" dirty="0">
                <a:latin typeface="Verdana"/>
                <a:cs typeface="Verdana"/>
              </a:rPr>
              <a:t>was</a:t>
            </a:r>
            <a:r>
              <a:rPr sz="2800" spc="-265" dirty="0">
                <a:latin typeface="Verdana"/>
                <a:cs typeface="Verdana"/>
              </a:rPr>
              <a:t> </a:t>
            </a:r>
            <a:r>
              <a:rPr sz="2800" spc="-35" dirty="0">
                <a:latin typeface="Verdana"/>
                <a:cs typeface="Verdana"/>
              </a:rPr>
              <a:t>responsible</a:t>
            </a:r>
            <a:r>
              <a:rPr sz="2800" spc="-270" dirty="0">
                <a:latin typeface="Verdana"/>
                <a:cs typeface="Verdana"/>
              </a:rPr>
              <a:t> </a:t>
            </a:r>
            <a:r>
              <a:rPr sz="2800" spc="-25" dirty="0">
                <a:latin typeface="Verdana"/>
                <a:cs typeface="Verdana"/>
              </a:rPr>
              <a:t>for </a:t>
            </a:r>
            <a:r>
              <a:rPr sz="2800" spc="-140" dirty="0">
                <a:latin typeface="Verdana"/>
                <a:cs typeface="Verdana"/>
              </a:rPr>
              <a:t>taxonomy,</a:t>
            </a:r>
            <a:r>
              <a:rPr sz="2800" spc="-245" dirty="0">
                <a:latin typeface="Verdana"/>
                <a:cs typeface="Verdana"/>
              </a:rPr>
              <a:t> </a:t>
            </a:r>
            <a:r>
              <a:rPr sz="2800" spc="-20" dirty="0">
                <a:latin typeface="Verdana"/>
                <a:cs typeface="Verdana"/>
              </a:rPr>
              <a:t>classification</a:t>
            </a:r>
            <a:r>
              <a:rPr sz="2800" spc="-245" dirty="0">
                <a:latin typeface="Verdana"/>
                <a:cs typeface="Verdana"/>
              </a:rPr>
              <a:t> </a:t>
            </a:r>
            <a:r>
              <a:rPr sz="2800" spc="-190" dirty="0">
                <a:latin typeface="Verdana"/>
                <a:cs typeface="Verdana"/>
              </a:rPr>
              <a:t>&amp;</a:t>
            </a:r>
            <a:r>
              <a:rPr sz="2800" spc="-240" dirty="0">
                <a:latin typeface="Verdana"/>
                <a:cs typeface="Verdana"/>
              </a:rPr>
              <a:t> </a:t>
            </a:r>
            <a:r>
              <a:rPr sz="2800" spc="-95" dirty="0">
                <a:latin typeface="Verdana"/>
                <a:cs typeface="Verdana"/>
              </a:rPr>
              <a:t>indexing</a:t>
            </a:r>
            <a:r>
              <a:rPr sz="2800" spc="-245" dirty="0">
                <a:latin typeface="Verdana"/>
                <a:cs typeface="Verdana"/>
              </a:rPr>
              <a:t> </a:t>
            </a:r>
            <a:r>
              <a:rPr sz="2800" spc="-65" dirty="0">
                <a:latin typeface="Verdana"/>
                <a:cs typeface="Verdana"/>
              </a:rPr>
              <a:t>enhancements</a:t>
            </a:r>
            <a:r>
              <a:rPr sz="2800" spc="-240" dirty="0">
                <a:latin typeface="Verdana"/>
                <a:cs typeface="Verdana"/>
              </a:rPr>
              <a:t> </a:t>
            </a:r>
            <a:r>
              <a:rPr sz="2800" spc="-25" dirty="0">
                <a:latin typeface="Verdana"/>
                <a:cs typeface="Verdana"/>
              </a:rPr>
              <a:t>for </a:t>
            </a:r>
            <a:r>
              <a:rPr sz="2800" spc="-110" dirty="0">
                <a:latin typeface="Verdana"/>
                <a:cs typeface="Verdana"/>
              </a:rPr>
              <a:t>Inspec.</a:t>
            </a:r>
            <a:r>
              <a:rPr sz="2800" spc="-260" dirty="0">
                <a:latin typeface="Verdana"/>
                <a:cs typeface="Verdana"/>
              </a:rPr>
              <a:t> </a:t>
            </a:r>
            <a:r>
              <a:rPr sz="2800" dirty="0">
                <a:latin typeface="Verdana"/>
                <a:cs typeface="Verdana"/>
              </a:rPr>
              <a:t>Matt</a:t>
            </a:r>
            <a:r>
              <a:rPr sz="2800" spc="-254" dirty="0">
                <a:latin typeface="Verdana"/>
                <a:cs typeface="Verdana"/>
              </a:rPr>
              <a:t> </a:t>
            </a:r>
            <a:r>
              <a:rPr sz="2800" spc="-100" dirty="0">
                <a:latin typeface="Verdana"/>
                <a:cs typeface="Verdana"/>
              </a:rPr>
              <a:t>has</a:t>
            </a:r>
            <a:r>
              <a:rPr sz="2800" spc="-260" dirty="0">
                <a:latin typeface="Verdana"/>
                <a:cs typeface="Verdana"/>
              </a:rPr>
              <a:t> </a:t>
            </a:r>
            <a:r>
              <a:rPr sz="2800" spc="-175" dirty="0">
                <a:latin typeface="Verdana"/>
                <a:cs typeface="Verdana"/>
              </a:rPr>
              <a:t>B.Eng.</a:t>
            </a:r>
            <a:r>
              <a:rPr sz="2800" spc="-254" dirty="0">
                <a:latin typeface="Verdana"/>
                <a:cs typeface="Verdana"/>
              </a:rPr>
              <a:t> </a:t>
            </a:r>
            <a:r>
              <a:rPr sz="2800" spc="-150" dirty="0">
                <a:latin typeface="Verdana"/>
                <a:cs typeface="Verdana"/>
              </a:rPr>
              <a:t>(Hons)</a:t>
            </a:r>
            <a:r>
              <a:rPr sz="2800" spc="-260" dirty="0">
                <a:latin typeface="Verdana"/>
                <a:cs typeface="Verdana"/>
              </a:rPr>
              <a:t> </a:t>
            </a:r>
            <a:r>
              <a:rPr sz="2800" spc="-40" dirty="0">
                <a:latin typeface="Verdana"/>
                <a:cs typeface="Verdana"/>
              </a:rPr>
              <a:t>in</a:t>
            </a:r>
            <a:r>
              <a:rPr sz="2800" spc="-254" dirty="0">
                <a:latin typeface="Verdana"/>
                <a:cs typeface="Verdana"/>
              </a:rPr>
              <a:t> </a:t>
            </a:r>
            <a:r>
              <a:rPr sz="2800" spc="-10" dirty="0">
                <a:latin typeface="Verdana"/>
                <a:cs typeface="Verdana"/>
              </a:rPr>
              <a:t>Electronic </a:t>
            </a:r>
            <a:r>
              <a:rPr sz="2800" spc="-105" dirty="0">
                <a:latin typeface="Verdana"/>
                <a:cs typeface="Verdana"/>
              </a:rPr>
              <a:t>Engineering,</a:t>
            </a:r>
            <a:r>
              <a:rPr sz="2800" spc="-254" dirty="0">
                <a:latin typeface="Verdana"/>
                <a:cs typeface="Verdana"/>
              </a:rPr>
              <a:t> </a:t>
            </a:r>
            <a:r>
              <a:rPr sz="2800" spc="-60" dirty="0">
                <a:latin typeface="Verdana"/>
                <a:cs typeface="Verdana"/>
              </a:rPr>
              <a:t>and</a:t>
            </a:r>
            <a:r>
              <a:rPr sz="2800" spc="-250" dirty="0">
                <a:latin typeface="Verdana"/>
                <a:cs typeface="Verdana"/>
              </a:rPr>
              <a:t> </a:t>
            </a:r>
            <a:r>
              <a:rPr sz="2800" spc="-60" dirty="0">
                <a:latin typeface="Verdana"/>
                <a:cs typeface="Verdana"/>
              </a:rPr>
              <a:t>over</a:t>
            </a:r>
            <a:r>
              <a:rPr sz="2800" spc="-254" dirty="0">
                <a:latin typeface="Verdana"/>
                <a:cs typeface="Verdana"/>
              </a:rPr>
              <a:t> </a:t>
            </a:r>
            <a:r>
              <a:rPr sz="2800" spc="-225" dirty="0">
                <a:latin typeface="Verdana"/>
                <a:cs typeface="Verdana"/>
              </a:rPr>
              <a:t>15</a:t>
            </a:r>
            <a:r>
              <a:rPr sz="2800" spc="-250" dirty="0">
                <a:latin typeface="Verdana"/>
                <a:cs typeface="Verdana"/>
              </a:rPr>
              <a:t> </a:t>
            </a:r>
            <a:r>
              <a:rPr sz="2800" spc="-95" dirty="0">
                <a:latin typeface="Verdana"/>
                <a:cs typeface="Verdana"/>
              </a:rPr>
              <a:t>years</a:t>
            </a:r>
            <a:r>
              <a:rPr sz="2800" spc="-254" dirty="0">
                <a:latin typeface="Verdana"/>
                <a:cs typeface="Verdana"/>
              </a:rPr>
              <a:t> </a:t>
            </a:r>
            <a:r>
              <a:rPr sz="2800" dirty="0">
                <a:latin typeface="Verdana"/>
                <a:cs typeface="Verdana"/>
              </a:rPr>
              <a:t>of</a:t>
            </a:r>
            <a:r>
              <a:rPr sz="2800" spc="-250" dirty="0">
                <a:latin typeface="Verdana"/>
                <a:cs typeface="Verdana"/>
              </a:rPr>
              <a:t> </a:t>
            </a:r>
            <a:r>
              <a:rPr sz="2800" spc="-65" dirty="0">
                <a:latin typeface="Verdana"/>
                <a:cs typeface="Verdana"/>
              </a:rPr>
              <a:t>experience</a:t>
            </a:r>
            <a:r>
              <a:rPr sz="2800" spc="-250" dirty="0">
                <a:latin typeface="Verdana"/>
                <a:cs typeface="Verdana"/>
              </a:rPr>
              <a:t> </a:t>
            </a:r>
            <a:r>
              <a:rPr sz="2800" spc="-10" dirty="0">
                <a:latin typeface="Verdana"/>
                <a:cs typeface="Verdana"/>
              </a:rPr>
              <a:t>working </a:t>
            </a:r>
            <a:r>
              <a:rPr sz="2800" spc="-40" dirty="0">
                <a:latin typeface="Verdana"/>
                <a:cs typeface="Verdana"/>
              </a:rPr>
              <a:t>within</a:t>
            </a:r>
            <a:r>
              <a:rPr sz="2800" spc="-250" dirty="0">
                <a:latin typeface="Verdana"/>
                <a:cs typeface="Verdana"/>
              </a:rPr>
              <a:t> </a:t>
            </a:r>
            <a:r>
              <a:rPr sz="2800" spc="-45" dirty="0">
                <a:latin typeface="Verdana"/>
                <a:cs typeface="Verdana"/>
              </a:rPr>
              <a:t>information</a:t>
            </a:r>
            <a:r>
              <a:rPr sz="2800" spc="-245" dirty="0">
                <a:latin typeface="Verdana"/>
                <a:cs typeface="Verdana"/>
              </a:rPr>
              <a:t> </a:t>
            </a:r>
            <a:r>
              <a:rPr sz="2800" spc="-25" dirty="0">
                <a:latin typeface="Verdana"/>
                <a:cs typeface="Verdana"/>
              </a:rPr>
              <a:t>science</a:t>
            </a:r>
            <a:r>
              <a:rPr sz="2800" spc="-245" dirty="0">
                <a:latin typeface="Verdana"/>
                <a:cs typeface="Verdana"/>
              </a:rPr>
              <a:t> </a:t>
            </a:r>
            <a:r>
              <a:rPr sz="2800" spc="-40" dirty="0">
                <a:latin typeface="Verdana"/>
                <a:cs typeface="Verdana"/>
              </a:rPr>
              <a:t>in</a:t>
            </a:r>
            <a:r>
              <a:rPr sz="2800" spc="-245" dirty="0">
                <a:latin typeface="Verdana"/>
                <a:cs typeface="Verdana"/>
              </a:rPr>
              <a:t> </a:t>
            </a:r>
            <a:r>
              <a:rPr sz="2800" spc="-35" dirty="0">
                <a:latin typeface="Verdana"/>
                <a:cs typeface="Verdana"/>
              </a:rPr>
              <a:t>the</a:t>
            </a:r>
            <a:r>
              <a:rPr sz="2800" spc="-245" dirty="0">
                <a:latin typeface="Verdana"/>
                <a:cs typeface="Verdana"/>
              </a:rPr>
              <a:t> </a:t>
            </a:r>
            <a:r>
              <a:rPr sz="2800" spc="-90" dirty="0">
                <a:latin typeface="Verdana"/>
                <a:cs typeface="Verdana"/>
              </a:rPr>
              <a:t>engineering</a:t>
            </a:r>
            <a:r>
              <a:rPr sz="2800" spc="-245" dirty="0">
                <a:latin typeface="Verdana"/>
                <a:cs typeface="Verdana"/>
              </a:rPr>
              <a:t> </a:t>
            </a:r>
            <a:r>
              <a:rPr sz="2800" spc="-25" dirty="0">
                <a:latin typeface="Verdana"/>
                <a:cs typeface="Verdana"/>
              </a:rPr>
              <a:t>and </a:t>
            </a:r>
            <a:r>
              <a:rPr sz="2800" spc="-40" dirty="0">
                <a:latin typeface="Verdana"/>
                <a:cs typeface="Verdana"/>
              </a:rPr>
              <a:t>physics</a:t>
            </a:r>
            <a:r>
              <a:rPr sz="2800" spc="-240" dirty="0">
                <a:latin typeface="Verdana"/>
                <a:cs typeface="Verdana"/>
              </a:rPr>
              <a:t> </a:t>
            </a:r>
            <a:r>
              <a:rPr sz="2800" spc="-10" dirty="0">
                <a:latin typeface="Verdana"/>
                <a:cs typeface="Verdana"/>
              </a:rPr>
              <a:t>domains.</a:t>
            </a:r>
            <a:endParaRPr sz="2800">
              <a:latin typeface="Verdana"/>
              <a:cs typeface="Verdana"/>
            </a:endParaRPr>
          </a:p>
        </p:txBody>
      </p:sp>
      <p:sp>
        <p:nvSpPr>
          <p:cNvPr id="8" name="object 8"/>
          <p:cNvSpPr txBox="1">
            <a:spLocks noGrp="1"/>
          </p:cNvSpPr>
          <p:nvPr>
            <p:ph type="title"/>
          </p:nvPr>
        </p:nvSpPr>
        <p:spPr>
          <a:xfrm>
            <a:off x="8861848" y="151181"/>
            <a:ext cx="7061834" cy="1315085"/>
          </a:xfrm>
          <a:prstGeom prst="rect">
            <a:avLst/>
          </a:prstGeom>
        </p:spPr>
        <p:txBody>
          <a:bodyPr vert="horz" wrap="square" lIns="0" tIns="13970" rIns="0" bIns="0" rtlCol="0">
            <a:spAutoFit/>
          </a:bodyPr>
          <a:lstStyle/>
          <a:p>
            <a:pPr marL="12700">
              <a:lnSpc>
                <a:spcPct val="100000"/>
              </a:lnSpc>
              <a:spcBef>
                <a:spcPts val="110"/>
              </a:spcBef>
            </a:pPr>
            <a:r>
              <a:rPr sz="8450" spc="-770" dirty="0">
                <a:solidFill>
                  <a:srgbClr val="034597"/>
                </a:solidFill>
                <a:latin typeface="Arial"/>
                <a:cs typeface="Arial"/>
              </a:rPr>
              <a:t>ABOUT</a:t>
            </a:r>
            <a:r>
              <a:rPr sz="8450" spc="95" dirty="0">
                <a:solidFill>
                  <a:srgbClr val="034597"/>
                </a:solidFill>
                <a:latin typeface="Arial"/>
                <a:cs typeface="Arial"/>
              </a:rPr>
              <a:t> </a:t>
            </a:r>
            <a:r>
              <a:rPr sz="8450" spc="-1250" dirty="0">
                <a:solidFill>
                  <a:srgbClr val="034597"/>
                </a:solidFill>
                <a:latin typeface="Arial"/>
                <a:cs typeface="Arial"/>
              </a:rPr>
              <a:t>EXPERT</a:t>
            </a:r>
            <a:endParaRPr sz="8450">
              <a:latin typeface="Arial"/>
              <a:cs typeface="Arial"/>
            </a:endParaRPr>
          </a:p>
        </p:txBody>
      </p:sp>
      <p:sp>
        <p:nvSpPr>
          <p:cNvPr id="9" name="object 9"/>
          <p:cNvSpPr/>
          <p:nvPr/>
        </p:nvSpPr>
        <p:spPr>
          <a:xfrm>
            <a:off x="17662458" y="3743627"/>
            <a:ext cx="626110" cy="2578100"/>
          </a:xfrm>
          <a:custGeom>
            <a:avLst/>
            <a:gdLst/>
            <a:ahLst/>
            <a:cxnLst/>
            <a:rect l="l" t="t" r="r" b="b"/>
            <a:pathLst>
              <a:path w="626109" h="2578100">
                <a:moveTo>
                  <a:pt x="625525" y="0"/>
                </a:moveTo>
                <a:lnTo>
                  <a:pt x="0" y="0"/>
                </a:lnTo>
                <a:lnTo>
                  <a:pt x="0" y="1407698"/>
                </a:lnTo>
                <a:lnTo>
                  <a:pt x="817" y="1456090"/>
                </a:lnTo>
                <a:lnTo>
                  <a:pt x="3248" y="1504070"/>
                </a:lnTo>
                <a:lnTo>
                  <a:pt x="7269" y="1551612"/>
                </a:lnTo>
                <a:lnTo>
                  <a:pt x="12851" y="1598689"/>
                </a:lnTo>
                <a:lnTo>
                  <a:pt x="19970" y="1645276"/>
                </a:lnTo>
                <a:lnTo>
                  <a:pt x="28599" y="1691346"/>
                </a:lnTo>
                <a:lnTo>
                  <a:pt x="38711" y="1736873"/>
                </a:lnTo>
                <a:lnTo>
                  <a:pt x="50281" y="1781831"/>
                </a:lnTo>
                <a:lnTo>
                  <a:pt x="63282" y="1826195"/>
                </a:lnTo>
                <a:lnTo>
                  <a:pt x="77688" y="1869938"/>
                </a:lnTo>
                <a:lnTo>
                  <a:pt x="93472" y="1913033"/>
                </a:lnTo>
                <a:lnTo>
                  <a:pt x="110609" y="1955456"/>
                </a:lnTo>
                <a:lnTo>
                  <a:pt x="129072" y="1997179"/>
                </a:lnTo>
                <a:lnTo>
                  <a:pt x="148835" y="2038177"/>
                </a:lnTo>
                <a:lnTo>
                  <a:pt x="169871" y="2078423"/>
                </a:lnTo>
                <a:lnTo>
                  <a:pt x="192155" y="2117892"/>
                </a:lnTo>
                <a:lnTo>
                  <a:pt x="215659" y="2156558"/>
                </a:lnTo>
                <a:lnTo>
                  <a:pt x="240358" y="2194393"/>
                </a:lnTo>
                <a:lnTo>
                  <a:pt x="266226" y="2231373"/>
                </a:lnTo>
                <a:lnTo>
                  <a:pt x="293236" y="2267471"/>
                </a:lnTo>
                <a:lnTo>
                  <a:pt x="321361" y="2302662"/>
                </a:lnTo>
                <a:lnTo>
                  <a:pt x="350577" y="2336918"/>
                </a:lnTo>
                <a:lnTo>
                  <a:pt x="380855" y="2370214"/>
                </a:lnTo>
                <a:lnTo>
                  <a:pt x="412171" y="2402524"/>
                </a:lnTo>
                <a:lnTo>
                  <a:pt x="444498" y="2433821"/>
                </a:lnTo>
                <a:lnTo>
                  <a:pt x="477809" y="2464080"/>
                </a:lnTo>
                <a:lnTo>
                  <a:pt x="512078" y="2493275"/>
                </a:lnTo>
                <a:lnTo>
                  <a:pt x="547280" y="2521379"/>
                </a:lnTo>
                <a:lnTo>
                  <a:pt x="583387" y="2548367"/>
                </a:lnTo>
                <a:lnTo>
                  <a:pt x="620374" y="2574211"/>
                </a:lnTo>
                <a:lnTo>
                  <a:pt x="625525" y="2577571"/>
                </a:lnTo>
                <a:lnTo>
                  <a:pt x="625525" y="0"/>
                </a:lnTo>
                <a:close/>
              </a:path>
            </a:pathLst>
          </a:custGeom>
          <a:solidFill>
            <a:srgbClr val="5800FF"/>
          </a:solidFill>
        </p:spPr>
        <p:txBody>
          <a:bodyPr wrap="square" lIns="0" tIns="0" rIns="0" bIns="0" rtlCol="0"/>
          <a:lstStyle/>
          <a:p>
            <a:endParaRPr/>
          </a:p>
        </p:txBody>
      </p:sp>
      <p:sp>
        <p:nvSpPr>
          <p:cNvPr id="10" name="object 10"/>
          <p:cNvSpPr/>
          <p:nvPr/>
        </p:nvSpPr>
        <p:spPr>
          <a:xfrm>
            <a:off x="18010840" y="7612701"/>
            <a:ext cx="277495" cy="694690"/>
          </a:xfrm>
          <a:custGeom>
            <a:avLst/>
            <a:gdLst/>
            <a:ahLst/>
            <a:cxnLst/>
            <a:rect l="l" t="t" r="r" b="b"/>
            <a:pathLst>
              <a:path w="277494" h="694690">
                <a:moveTo>
                  <a:pt x="277143" y="0"/>
                </a:moveTo>
                <a:lnTo>
                  <a:pt x="227859" y="15005"/>
                </a:lnTo>
                <a:lnTo>
                  <a:pt x="180489" y="37412"/>
                </a:lnTo>
                <a:lnTo>
                  <a:pt x="136924" y="66519"/>
                </a:lnTo>
                <a:lnTo>
                  <a:pt x="98099" y="101711"/>
                </a:lnTo>
                <a:lnTo>
                  <a:pt x="64856" y="142206"/>
                </a:lnTo>
                <a:lnTo>
                  <a:pt x="37918" y="187158"/>
                </a:lnTo>
                <a:lnTo>
                  <a:pt x="17866" y="235560"/>
                </a:lnTo>
                <a:lnTo>
                  <a:pt x="5136" y="286398"/>
                </a:lnTo>
                <a:lnTo>
                  <a:pt x="0" y="338537"/>
                </a:lnTo>
                <a:lnTo>
                  <a:pt x="0" y="356021"/>
                </a:lnTo>
                <a:lnTo>
                  <a:pt x="5136" y="408159"/>
                </a:lnTo>
                <a:lnTo>
                  <a:pt x="17866" y="458998"/>
                </a:lnTo>
                <a:lnTo>
                  <a:pt x="37918" y="507400"/>
                </a:lnTo>
                <a:lnTo>
                  <a:pt x="64856" y="552351"/>
                </a:lnTo>
                <a:lnTo>
                  <a:pt x="98099" y="592846"/>
                </a:lnTo>
                <a:lnTo>
                  <a:pt x="136924" y="628038"/>
                </a:lnTo>
                <a:lnTo>
                  <a:pt x="180489" y="657148"/>
                </a:lnTo>
                <a:lnTo>
                  <a:pt x="227859" y="679554"/>
                </a:lnTo>
                <a:lnTo>
                  <a:pt x="277143" y="694560"/>
                </a:lnTo>
                <a:lnTo>
                  <a:pt x="277143" y="0"/>
                </a:lnTo>
                <a:close/>
              </a:path>
            </a:pathLst>
          </a:custGeom>
          <a:solidFill>
            <a:srgbClr val="034597"/>
          </a:solidFill>
        </p:spPr>
        <p:txBody>
          <a:bodyPr wrap="square" lIns="0" tIns="0" rIns="0" bIns="0" rtlCol="0"/>
          <a:lstStyle/>
          <a:p>
            <a:endParaRPr/>
          </a:p>
        </p:txBody>
      </p:sp>
      <p:sp>
        <p:nvSpPr>
          <p:cNvPr id="11" name="object 11"/>
          <p:cNvSpPr/>
          <p:nvPr/>
        </p:nvSpPr>
        <p:spPr>
          <a:xfrm>
            <a:off x="13768962" y="0"/>
            <a:ext cx="687070" cy="260985"/>
          </a:xfrm>
          <a:custGeom>
            <a:avLst/>
            <a:gdLst/>
            <a:ahLst/>
            <a:cxnLst/>
            <a:rect l="l" t="t" r="r" b="b"/>
            <a:pathLst>
              <a:path w="687069" h="260985">
                <a:moveTo>
                  <a:pt x="686473" y="0"/>
                </a:moveTo>
                <a:lnTo>
                  <a:pt x="668822" y="49227"/>
                </a:lnTo>
                <a:lnTo>
                  <a:pt x="644122" y="95435"/>
                </a:lnTo>
                <a:lnTo>
                  <a:pt x="612904" y="137525"/>
                </a:lnTo>
                <a:lnTo>
                  <a:pt x="575858" y="174571"/>
                </a:lnTo>
                <a:lnTo>
                  <a:pt x="533768" y="205791"/>
                </a:lnTo>
                <a:lnTo>
                  <a:pt x="487560" y="230489"/>
                </a:lnTo>
                <a:lnTo>
                  <a:pt x="438224" y="248139"/>
                </a:lnTo>
                <a:lnTo>
                  <a:pt x="386832" y="258363"/>
                </a:lnTo>
                <a:lnTo>
                  <a:pt x="351979" y="260934"/>
                </a:lnTo>
                <a:lnTo>
                  <a:pt x="334496" y="260934"/>
                </a:lnTo>
                <a:lnTo>
                  <a:pt x="282357" y="255798"/>
                </a:lnTo>
                <a:lnTo>
                  <a:pt x="231519" y="243067"/>
                </a:lnTo>
                <a:lnTo>
                  <a:pt x="183116" y="223016"/>
                </a:lnTo>
                <a:lnTo>
                  <a:pt x="138165" y="196078"/>
                </a:lnTo>
                <a:lnTo>
                  <a:pt x="97670" y="162835"/>
                </a:lnTo>
                <a:lnTo>
                  <a:pt x="62478" y="124010"/>
                </a:lnTo>
                <a:lnTo>
                  <a:pt x="33368" y="80445"/>
                </a:lnTo>
                <a:lnTo>
                  <a:pt x="10962" y="33075"/>
                </a:lnTo>
                <a:lnTo>
                  <a:pt x="0" y="0"/>
                </a:lnTo>
                <a:lnTo>
                  <a:pt x="686473" y="0"/>
                </a:lnTo>
                <a:close/>
              </a:path>
            </a:pathLst>
          </a:custGeom>
          <a:solidFill>
            <a:srgbClr val="5800FF"/>
          </a:solidFill>
        </p:spPr>
        <p:txBody>
          <a:bodyPr wrap="square" lIns="0" tIns="0" rIns="0" bIns="0" rtlCol="0"/>
          <a:lstStyle/>
          <a:p>
            <a:endParaRPr/>
          </a:p>
        </p:txBody>
      </p:sp>
      <p:sp>
        <p:nvSpPr>
          <p:cNvPr id="12" name="object 12"/>
          <p:cNvSpPr/>
          <p:nvPr/>
        </p:nvSpPr>
        <p:spPr>
          <a:xfrm>
            <a:off x="17449768" y="2022932"/>
            <a:ext cx="838835" cy="967740"/>
          </a:xfrm>
          <a:custGeom>
            <a:avLst/>
            <a:gdLst/>
            <a:ahLst/>
            <a:cxnLst/>
            <a:rect l="l" t="t" r="r" b="b"/>
            <a:pathLst>
              <a:path w="838834" h="967739">
                <a:moveTo>
                  <a:pt x="838221" y="0"/>
                </a:moveTo>
                <a:lnTo>
                  <a:pt x="0" y="0"/>
                </a:lnTo>
                <a:lnTo>
                  <a:pt x="1198" y="48815"/>
                </a:lnTo>
                <a:lnTo>
                  <a:pt x="4752" y="97008"/>
                </a:lnTo>
                <a:lnTo>
                  <a:pt x="10606" y="144521"/>
                </a:lnTo>
                <a:lnTo>
                  <a:pt x="18705" y="191299"/>
                </a:lnTo>
                <a:lnTo>
                  <a:pt x="28991" y="237286"/>
                </a:lnTo>
                <a:lnTo>
                  <a:pt x="41410" y="282427"/>
                </a:lnTo>
                <a:lnTo>
                  <a:pt x="55905" y="326665"/>
                </a:lnTo>
                <a:lnTo>
                  <a:pt x="72419" y="369944"/>
                </a:lnTo>
                <a:lnTo>
                  <a:pt x="90897" y="412210"/>
                </a:lnTo>
                <a:lnTo>
                  <a:pt x="111282" y="453406"/>
                </a:lnTo>
                <a:lnTo>
                  <a:pt x="133518" y="493477"/>
                </a:lnTo>
                <a:lnTo>
                  <a:pt x="157550" y="532366"/>
                </a:lnTo>
                <a:lnTo>
                  <a:pt x="183320" y="570018"/>
                </a:lnTo>
                <a:lnTo>
                  <a:pt x="210772" y="606377"/>
                </a:lnTo>
                <a:lnTo>
                  <a:pt x="239851" y="641387"/>
                </a:lnTo>
                <a:lnTo>
                  <a:pt x="270500" y="674993"/>
                </a:lnTo>
                <a:lnTo>
                  <a:pt x="302664" y="707139"/>
                </a:lnTo>
                <a:lnTo>
                  <a:pt x="336285" y="737769"/>
                </a:lnTo>
                <a:lnTo>
                  <a:pt x="371308" y="766826"/>
                </a:lnTo>
                <a:lnTo>
                  <a:pt x="407677" y="794257"/>
                </a:lnTo>
                <a:lnTo>
                  <a:pt x="445335" y="820003"/>
                </a:lnTo>
                <a:lnTo>
                  <a:pt x="484226" y="844011"/>
                </a:lnTo>
                <a:lnTo>
                  <a:pt x="524294" y="866224"/>
                </a:lnTo>
                <a:lnTo>
                  <a:pt x="565483" y="886586"/>
                </a:lnTo>
                <a:lnTo>
                  <a:pt x="607737" y="905041"/>
                </a:lnTo>
                <a:lnTo>
                  <a:pt x="651000" y="921534"/>
                </a:lnTo>
                <a:lnTo>
                  <a:pt x="695214" y="936009"/>
                </a:lnTo>
                <a:lnTo>
                  <a:pt x="740325" y="948410"/>
                </a:lnTo>
                <a:lnTo>
                  <a:pt x="786276" y="958682"/>
                </a:lnTo>
                <a:lnTo>
                  <a:pt x="833011" y="966768"/>
                </a:lnTo>
                <a:lnTo>
                  <a:pt x="838221" y="967409"/>
                </a:lnTo>
                <a:lnTo>
                  <a:pt x="838221" y="0"/>
                </a:lnTo>
                <a:close/>
              </a:path>
            </a:pathLst>
          </a:custGeom>
          <a:solidFill>
            <a:srgbClr val="034597"/>
          </a:solidFill>
        </p:spPr>
        <p:txBody>
          <a:bodyPr wrap="square" lIns="0" tIns="0" rIns="0" bIns="0" rtlCol="0"/>
          <a:lstStyle/>
          <a:p>
            <a:endParaRPr/>
          </a:p>
        </p:txBody>
      </p:sp>
      <p:grpSp>
        <p:nvGrpSpPr>
          <p:cNvPr id="13" name="object 13"/>
          <p:cNvGrpSpPr/>
          <p:nvPr/>
        </p:nvGrpSpPr>
        <p:grpSpPr>
          <a:xfrm>
            <a:off x="15762068" y="0"/>
            <a:ext cx="2526030" cy="1937385"/>
            <a:chOff x="15762068" y="0"/>
            <a:chExt cx="2526030" cy="1937385"/>
          </a:xfrm>
        </p:grpSpPr>
        <p:sp>
          <p:nvSpPr>
            <p:cNvPr id="14" name="object 14"/>
            <p:cNvSpPr/>
            <p:nvPr/>
          </p:nvSpPr>
          <p:spPr>
            <a:xfrm>
              <a:off x="15762068" y="0"/>
              <a:ext cx="2526030" cy="606425"/>
            </a:xfrm>
            <a:custGeom>
              <a:avLst/>
              <a:gdLst/>
              <a:ahLst/>
              <a:cxnLst/>
              <a:rect l="l" t="t" r="r" b="b"/>
              <a:pathLst>
                <a:path w="2526030" h="606425">
                  <a:moveTo>
                    <a:pt x="2525928" y="0"/>
                  </a:moveTo>
                  <a:lnTo>
                    <a:pt x="2525928" y="606042"/>
                  </a:lnTo>
                  <a:lnTo>
                    <a:pt x="1062414" y="606042"/>
                  </a:lnTo>
                  <a:lnTo>
                    <a:pt x="1014873" y="602047"/>
                  </a:lnTo>
                  <a:lnTo>
                    <a:pt x="967796" y="596465"/>
                  </a:lnTo>
                  <a:lnTo>
                    <a:pt x="921209" y="589346"/>
                  </a:lnTo>
                  <a:lnTo>
                    <a:pt x="875139" y="580717"/>
                  </a:lnTo>
                  <a:lnTo>
                    <a:pt x="829612" y="570605"/>
                  </a:lnTo>
                  <a:lnTo>
                    <a:pt x="784653" y="559035"/>
                  </a:lnTo>
                  <a:lnTo>
                    <a:pt x="740289" y="546034"/>
                  </a:lnTo>
                  <a:lnTo>
                    <a:pt x="696547" y="531628"/>
                  </a:lnTo>
                  <a:lnTo>
                    <a:pt x="653451" y="515843"/>
                  </a:lnTo>
                  <a:lnTo>
                    <a:pt x="611029" y="498707"/>
                  </a:lnTo>
                  <a:lnTo>
                    <a:pt x="569306" y="480244"/>
                  </a:lnTo>
                  <a:lnTo>
                    <a:pt x="528308" y="460481"/>
                  </a:lnTo>
                  <a:lnTo>
                    <a:pt x="488061" y="439445"/>
                  </a:lnTo>
                  <a:lnTo>
                    <a:pt x="448592" y="417161"/>
                  </a:lnTo>
                  <a:lnTo>
                    <a:pt x="409927" y="393657"/>
                  </a:lnTo>
                  <a:lnTo>
                    <a:pt x="372091" y="368958"/>
                  </a:lnTo>
                  <a:lnTo>
                    <a:pt x="335111" y="343090"/>
                  </a:lnTo>
                  <a:lnTo>
                    <a:pt x="299013" y="316080"/>
                  </a:lnTo>
                  <a:lnTo>
                    <a:pt x="263823" y="287955"/>
                  </a:lnTo>
                  <a:lnTo>
                    <a:pt x="229567" y="258739"/>
                  </a:lnTo>
                  <a:lnTo>
                    <a:pt x="196271" y="228461"/>
                  </a:lnTo>
                  <a:lnTo>
                    <a:pt x="163961" y="197145"/>
                  </a:lnTo>
                  <a:lnTo>
                    <a:pt x="132663" y="164818"/>
                  </a:lnTo>
                  <a:lnTo>
                    <a:pt x="102404" y="131507"/>
                  </a:lnTo>
                  <a:lnTo>
                    <a:pt x="73210" y="97238"/>
                  </a:lnTo>
                  <a:lnTo>
                    <a:pt x="45105" y="62036"/>
                  </a:lnTo>
                  <a:lnTo>
                    <a:pt x="18118" y="25929"/>
                  </a:lnTo>
                  <a:lnTo>
                    <a:pt x="0" y="0"/>
                  </a:lnTo>
                  <a:lnTo>
                    <a:pt x="2525928" y="0"/>
                  </a:lnTo>
                  <a:close/>
                </a:path>
              </a:pathLst>
            </a:custGeom>
            <a:solidFill>
              <a:srgbClr val="034597"/>
            </a:solidFill>
          </p:spPr>
          <p:txBody>
            <a:bodyPr wrap="square" lIns="0" tIns="0" rIns="0" bIns="0" rtlCol="0"/>
            <a:lstStyle/>
            <a:p>
              <a:endParaRPr/>
            </a:p>
          </p:txBody>
        </p:sp>
        <p:sp>
          <p:nvSpPr>
            <p:cNvPr id="15" name="object 15"/>
            <p:cNvSpPr/>
            <p:nvPr/>
          </p:nvSpPr>
          <p:spPr>
            <a:xfrm>
              <a:off x="17941570" y="586645"/>
              <a:ext cx="346710" cy="930910"/>
            </a:xfrm>
            <a:custGeom>
              <a:avLst/>
              <a:gdLst/>
              <a:ahLst/>
              <a:cxnLst/>
              <a:rect l="l" t="t" r="r" b="b"/>
              <a:pathLst>
                <a:path w="346709" h="930910">
                  <a:moveTo>
                    <a:pt x="346419" y="0"/>
                  </a:moveTo>
                  <a:lnTo>
                    <a:pt x="299740" y="16583"/>
                  </a:lnTo>
                  <a:lnTo>
                    <a:pt x="256665" y="36958"/>
                  </a:lnTo>
                  <a:lnTo>
                    <a:pt x="215791" y="61454"/>
                  </a:lnTo>
                  <a:lnTo>
                    <a:pt x="177524" y="89838"/>
                  </a:lnTo>
                  <a:lnTo>
                    <a:pt x="142216" y="121837"/>
                  </a:lnTo>
                  <a:lnTo>
                    <a:pt x="110217" y="157145"/>
                  </a:lnTo>
                  <a:lnTo>
                    <a:pt x="81834" y="195419"/>
                  </a:lnTo>
                  <a:lnTo>
                    <a:pt x="57329" y="236285"/>
                  </a:lnTo>
                  <a:lnTo>
                    <a:pt x="36963" y="279361"/>
                  </a:lnTo>
                  <a:lnTo>
                    <a:pt x="20905" y="324224"/>
                  </a:lnTo>
                  <a:lnTo>
                    <a:pt x="9328" y="370446"/>
                  </a:lnTo>
                  <a:lnTo>
                    <a:pt x="2334" y="417580"/>
                  </a:lnTo>
                  <a:lnTo>
                    <a:pt x="0" y="465176"/>
                  </a:lnTo>
                  <a:lnTo>
                    <a:pt x="146" y="477095"/>
                  </a:lnTo>
                  <a:lnTo>
                    <a:pt x="3649" y="524618"/>
                  </a:lnTo>
                  <a:lnTo>
                    <a:pt x="11799" y="571567"/>
                  </a:lnTo>
                  <a:lnTo>
                    <a:pt x="24507" y="617490"/>
                  </a:lnTo>
                  <a:lnTo>
                    <a:pt x="41657" y="661946"/>
                  </a:lnTo>
                  <a:lnTo>
                    <a:pt x="63080" y="704507"/>
                  </a:lnTo>
                  <a:lnTo>
                    <a:pt x="88574" y="744767"/>
                  </a:lnTo>
                  <a:lnTo>
                    <a:pt x="117890" y="782330"/>
                  </a:lnTo>
                  <a:lnTo>
                    <a:pt x="150746" y="816842"/>
                  </a:lnTo>
                  <a:lnTo>
                    <a:pt x="186828" y="847965"/>
                  </a:lnTo>
                  <a:lnTo>
                    <a:pt x="225788" y="875399"/>
                  </a:lnTo>
                  <a:lnTo>
                    <a:pt x="267247" y="898886"/>
                  </a:lnTo>
                  <a:lnTo>
                    <a:pt x="310808" y="918196"/>
                  </a:lnTo>
                  <a:lnTo>
                    <a:pt x="346419" y="930352"/>
                  </a:lnTo>
                  <a:lnTo>
                    <a:pt x="346419" y="0"/>
                  </a:lnTo>
                  <a:close/>
                </a:path>
              </a:pathLst>
            </a:custGeom>
            <a:solidFill>
              <a:srgbClr val="348CFE"/>
            </a:solidFill>
          </p:spPr>
          <p:txBody>
            <a:bodyPr wrap="square" lIns="0" tIns="0" rIns="0" bIns="0" rtlCol="0"/>
            <a:lstStyle/>
            <a:p>
              <a:endParaRPr/>
            </a:p>
          </p:txBody>
        </p:sp>
        <p:pic>
          <p:nvPicPr>
            <p:cNvPr id="16" name="object 16"/>
            <p:cNvPicPr/>
            <p:nvPr/>
          </p:nvPicPr>
          <p:blipFill>
            <a:blip r:embed="rId3" cstate="print"/>
            <a:stretch>
              <a:fillRect/>
            </a:stretch>
          </p:blipFill>
          <p:spPr>
            <a:xfrm>
              <a:off x="16316339" y="0"/>
              <a:ext cx="1971659" cy="1936988"/>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2173605" cy="1459865"/>
          </a:xfrm>
          <a:custGeom>
            <a:avLst/>
            <a:gdLst/>
            <a:ahLst/>
            <a:cxnLst/>
            <a:rect l="l" t="t" r="r" b="b"/>
            <a:pathLst>
              <a:path w="2173605" h="1459865">
                <a:moveTo>
                  <a:pt x="0" y="1459768"/>
                </a:moveTo>
                <a:lnTo>
                  <a:pt x="48459" y="1459278"/>
                </a:lnTo>
                <a:lnTo>
                  <a:pt x="96701" y="1457811"/>
                </a:lnTo>
                <a:lnTo>
                  <a:pt x="144693" y="1455379"/>
                </a:lnTo>
                <a:lnTo>
                  <a:pt x="192427" y="1451990"/>
                </a:lnTo>
                <a:lnTo>
                  <a:pt x="239894" y="1447654"/>
                </a:lnTo>
                <a:lnTo>
                  <a:pt x="245128" y="1447069"/>
                </a:lnTo>
              </a:path>
              <a:path w="2173605" h="1459865">
                <a:moveTo>
                  <a:pt x="245128" y="1447069"/>
                </a:moveTo>
                <a:lnTo>
                  <a:pt x="287083" y="1442380"/>
                </a:lnTo>
                <a:lnTo>
                  <a:pt x="333985" y="1436178"/>
                </a:lnTo>
                <a:lnTo>
                  <a:pt x="380592" y="1429057"/>
                </a:lnTo>
                <a:lnTo>
                  <a:pt x="423189" y="1421669"/>
                </a:lnTo>
              </a:path>
              <a:path w="2173605" h="1459865">
                <a:moveTo>
                  <a:pt x="423189" y="1421669"/>
                </a:moveTo>
                <a:lnTo>
                  <a:pt x="472879" y="1412096"/>
                </a:lnTo>
                <a:lnTo>
                  <a:pt x="518540" y="1402275"/>
                </a:lnTo>
                <a:lnTo>
                  <a:pt x="563868" y="1391573"/>
                </a:lnTo>
                <a:lnTo>
                  <a:pt x="608852" y="1379999"/>
                </a:lnTo>
                <a:lnTo>
                  <a:pt x="653484" y="1367564"/>
                </a:lnTo>
                <a:lnTo>
                  <a:pt x="697754" y="1354275"/>
                </a:lnTo>
                <a:lnTo>
                  <a:pt x="741652" y="1340143"/>
                </a:lnTo>
                <a:lnTo>
                  <a:pt x="785169" y="1325177"/>
                </a:lnTo>
                <a:lnTo>
                  <a:pt x="828296" y="1309386"/>
                </a:lnTo>
                <a:lnTo>
                  <a:pt x="871022" y="1292781"/>
                </a:lnTo>
                <a:lnTo>
                  <a:pt x="913340" y="1275369"/>
                </a:lnTo>
                <a:lnTo>
                  <a:pt x="955238" y="1257162"/>
                </a:lnTo>
                <a:lnTo>
                  <a:pt x="996709" y="1238168"/>
                </a:lnTo>
                <a:lnTo>
                  <a:pt x="1037774" y="1218449"/>
                </a:lnTo>
                <a:lnTo>
                  <a:pt x="1078327" y="1197857"/>
                </a:lnTo>
                <a:lnTo>
                  <a:pt x="1118457" y="1176560"/>
                </a:lnTo>
                <a:lnTo>
                  <a:pt x="1158120" y="1154513"/>
                </a:lnTo>
                <a:lnTo>
                  <a:pt x="1197308" y="1131726"/>
                </a:lnTo>
                <a:lnTo>
                  <a:pt x="1236011" y="1108210"/>
                </a:lnTo>
                <a:lnTo>
                  <a:pt x="1274220" y="1083973"/>
                </a:lnTo>
                <a:lnTo>
                  <a:pt x="1311925" y="1059024"/>
                </a:lnTo>
                <a:lnTo>
                  <a:pt x="1349117" y="1033374"/>
                </a:lnTo>
                <a:lnTo>
                  <a:pt x="1385787" y="1007032"/>
                </a:lnTo>
                <a:lnTo>
                  <a:pt x="1421925" y="980006"/>
                </a:lnTo>
                <a:lnTo>
                  <a:pt x="1457521" y="952307"/>
                </a:lnTo>
                <a:lnTo>
                  <a:pt x="1492566" y="923944"/>
                </a:lnTo>
                <a:lnTo>
                  <a:pt x="1527051" y="894926"/>
                </a:lnTo>
                <a:lnTo>
                  <a:pt x="1560967" y="865263"/>
                </a:lnTo>
                <a:lnTo>
                  <a:pt x="1594303" y="834964"/>
                </a:lnTo>
                <a:lnTo>
                  <a:pt x="1627050" y="804039"/>
                </a:lnTo>
                <a:lnTo>
                  <a:pt x="1659200" y="772497"/>
                </a:lnTo>
                <a:lnTo>
                  <a:pt x="1690742" y="740347"/>
                </a:lnTo>
                <a:lnTo>
                  <a:pt x="1721667" y="707600"/>
                </a:lnTo>
                <a:lnTo>
                  <a:pt x="1751966" y="674264"/>
                </a:lnTo>
                <a:lnTo>
                  <a:pt x="1781629" y="640348"/>
                </a:lnTo>
                <a:lnTo>
                  <a:pt x="1810647" y="605863"/>
                </a:lnTo>
                <a:lnTo>
                  <a:pt x="1839010" y="570818"/>
                </a:lnTo>
                <a:lnTo>
                  <a:pt x="1866709" y="535222"/>
                </a:lnTo>
                <a:lnTo>
                  <a:pt x="1893735" y="499084"/>
                </a:lnTo>
                <a:lnTo>
                  <a:pt x="1920077" y="462414"/>
                </a:lnTo>
                <a:lnTo>
                  <a:pt x="1945728" y="425222"/>
                </a:lnTo>
                <a:lnTo>
                  <a:pt x="1970676" y="387517"/>
                </a:lnTo>
                <a:lnTo>
                  <a:pt x="1994913" y="349308"/>
                </a:lnTo>
                <a:lnTo>
                  <a:pt x="2018430" y="310605"/>
                </a:lnTo>
                <a:lnTo>
                  <a:pt x="2041216" y="271417"/>
                </a:lnTo>
                <a:lnTo>
                  <a:pt x="2063263" y="231754"/>
                </a:lnTo>
                <a:lnTo>
                  <a:pt x="2084560" y="191624"/>
                </a:lnTo>
                <a:lnTo>
                  <a:pt x="2105100" y="151039"/>
                </a:lnTo>
                <a:lnTo>
                  <a:pt x="2124871" y="110006"/>
                </a:lnTo>
                <a:lnTo>
                  <a:pt x="2143865" y="68535"/>
                </a:lnTo>
                <a:lnTo>
                  <a:pt x="2162073" y="26637"/>
                </a:lnTo>
                <a:lnTo>
                  <a:pt x="2173032" y="0"/>
                </a:lnTo>
              </a:path>
            </a:pathLst>
          </a:custGeom>
          <a:ln w="1905000">
            <a:solidFill>
              <a:srgbClr val="004AAC"/>
            </a:solidFill>
          </a:ln>
        </p:spPr>
        <p:txBody>
          <a:bodyPr wrap="square" lIns="0" tIns="0" rIns="0" bIns="0" rtlCol="0"/>
          <a:lstStyle/>
          <a:p>
            <a:endParaRPr/>
          </a:p>
        </p:txBody>
      </p:sp>
      <p:grpSp>
        <p:nvGrpSpPr>
          <p:cNvPr id="3" name="object 3"/>
          <p:cNvGrpSpPr/>
          <p:nvPr/>
        </p:nvGrpSpPr>
        <p:grpSpPr>
          <a:xfrm>
            <a:off x="12017715" y="1391177"/>
            <a:ext cx="5998845" cy="8896350"/>
            <a:chOff x="12017715" y="1391177"/>
            <a:chExt cx="5998845" cy="8896350"/>
          </a:xfrm>
        </p:grpSpPr>
        <p:sp>
          <p:nvSpPr>
            <p:cNvPr id="4" name="object 4"/>
            <p:cNvSpPr/>
            <p:nvPr/>
          </p:nvSpPr>
          <p:spPr>
            <a:xfrm>
              <a:off x="12017715" y="1391177"/>
              <a:ext cx="5998845" cy="8896350"/>
            </a:xfrm>
            <a:custGeom>
              <a:avLst/>
              <a:gdLst/>
              <a:ahLst/>
              <a:cxnLst/>
              <a:rect l="l" t="t" r="r" b="b"/>
              <a:pathLst>
                <a:path w="5998844" h="8896350">
                  <a:moveTo>
                    <a:pt x="5998814" y="8895821"/>
                  </a:moveTo>
                  <a:lnTo>
                    <a:pt x="0" y="8895821"/>
                  </a:lnTo>
                  <a:lnTo>
                    <a:pt x="0" y="3190697"/>
                  </a:lnTo>
                  <a:lnTo>
                    <a:pt x="986" y="3142490"/>
                  </a:lnTo>
                  <a:lnTo>
                    <a:pt x="2729" y="3089826"/>
                  </a:lnTo>
                  <a:lnTo>
                    <a:pt x="5223" y="3037404"/>
                  </a:lnTo>
                  <a:lnTo>
                    <a:pt x="8461" y="2985231"/>
                  </a:lnTo>
                  <a:lnTo>
                    <a:pt x="12438" y="2933313"/>
                  </a:lnTo>
                  <a:lnTo>
                    <a:pt x="17149" y="2881654"/>
                  </a:lnTo>
                  <a:lnTo>
                    <a:pt x="22587" y="2830261"/>
                  </a:lnTo>
                  <a:lnTo>
                    <a:pt x="28747" y="2779140"/>
                  </a:lnTo>
                  <a:lnTo>
                    <a:pt x="35623" y="2728295"/>
                  </a:lnTo>
                  <a:lnTo>
                    <a:pt x="43211" y="2677734"/>
                  </a:lnTo>
                  <a:lnTo>
                    <a:pt x="51605" y="2626892"/>
                  </a:lnTo>
                  <a:lnTo>
                    <a:pt x="60544" y="2577225"/>
                  </a:lnTo>
                  <a:lnTo>
                    <a:pt x="70170" y="2527846"/>
                  </a:lnTo>
                  <a:lnTo>
                    <a:pt x="80551" y="2478433"/>
                  </a:lnTo>
                  <a:lnTo>
                    <a:pt x="91606" y="2429372"/>
                  </a:lnTo>
                  <a:lnTo>
                    <a:pt x="103337" y="2380628"/>
                  </a:lnTo>
                  <a:lnTo>
                    <a:pt x="115739" y="2332208"/>
                  </a:lnTo>
                  <a:lnTo>
                    <a:pt x="128805" y="2284116"/>
                  </a:lnTo>
                  <a:lnTo>
                    <a:pt x="142532" y="2236358"/>
                  </a:lnTo>
                  <a:lnTo>
                    <a:pt x="156912" y="2188941"/>
                  </a:lnTo>
                  <a:lnTo>
                    <a:pt x="171940" y="2141870"/>
                  </a:lnTo>
                  <a:lnTo>
                    <a:pt x="187610" y="2095150"/>
                  </a:lnTo>
                  <a:lnTo>
                    <a:pt x="203917" y="2048788"/>
                  </a:lnTo>
                  <a:lnTo>
                    <a:pt x="220855" y="2002789"/>
                  </a:lnTo>
                  <a:lnTo>
                    <a:pt x="238418" y="1957158"/>
                  </a:lnTo>
                  <a:lnTo>
                    <a:pt x="256600" y="1911902"/>
                  </a:lnTo>
                  <a:lnTo>
                    <a:pt x="275396" y="1867026"/>
                  </a:lnTo>
                  <a:lnTo>
                    <a:pt x="294801" y="1822537"/>
                  </a:lnTo>
                  <a:lnTo>
                    <a:pt x="314808" y="1778439"/>
                  </a:lnTo>
                  <a:lnTo>
                    <a:pt x="335412" y="1734738"/>
                  </a:lnTo>
                  <a:lnTo>
                    <a:pt x="356606" y="1691441"/>
                  </a:lnTo>
                  <a:lnTo>
                    <a:pt x="378387" y="1648552"/>
                  </a:lnTo>
                  <a:lnTo>
                    <a:pt x="400747" y="1606079"/>
                  </a:lnTo>
                  <a:lnTo>
                    <a:pt x="423681" y="1564025"/>
                  </a:lnTo>
                  <a:lnTo>
                    <a:pt x="447183" y="1522398"/>
                  </a:lnTo>
                  <a:lnTo>
                    <a:pt x="471248" y="1481202"/>
                  </a:lnTo>
                  <a:lnTo>
                    <a:pt x="495869" y="1440444"/>
                  </a:lnTo>
                  <a:lnTo>
                    <a:pt x="521042" y="1400129"/>
                  </a:lnTo>
                  <a:lnTo>
                    <a:pt x="546761" y="1360263"/>
                  </a:lnTo>
                  <a:lnTo>
                    <a:pt x="573019" y="1320852"/>
                  </a:lnTo>
                  <a:lnTo>
                    <a:pt x="599812" y="1281901"/>
                  </a:lnTo>
                  <a:lnTo>
                    <a:pt x="627133" y="1243416"/>
                  </a:lnTo>
                  <a:lnTo>
                    <a:pt x="654977" y="1205403"/>
                  </a:lnTo>
                  <a:lnTo>
                    <a:pt x="683338" y="1167868"/>
                  </a:lnTo>
                  <a:lnTo>
                    <a:pt x="712210" y="1130816"/>
                  </a:lnTo>
                  <a:lnTo>
                    <a:pt x="741588" y="1094254"/>
                  </a:lnTo>
                  <a:lnTo>
                    <a:pt x="771466" y="1058186"/>
                  </a:lnTo>
                  <a:lnTo>
                    <a:pt x="801839" y="1022618"/>
                  </a:lnTo>
                  <a:lnTo>
                    <a:pt x="832700" y="987557"/>
                  </a:lnTo>
                  <a:lnTo>
                    <a:pt x="864044" y="953007"/>
                  </a:lnTo>
                  <a:lnTo>
                    <a:pt x="895865" y="918976"/>
                  </a:lnTo>
                  <a:lnTo>
                    <a:pt x="928158" y="885468"/>
                  </a:lnTo>
                  <a:lnTo>
                    <a:pt x="960917" y="852488"/>
                  </a:lnTo>
                  <a:lnTo>
                    <a:pt x="994135" y="820044"/>
                  </a:lnTo>
                  <a:lnTo>
                    <a:pt x="1027809" y="788141"/>
                  </a:lnTo>
                  <a:lnTo>
                    <a:pt x="1061931" y="756783"/>
                  </a:lnTo>
                  <a:lnTo>
                    <a:pt x="1096496" y="725978"/>
                  </a:lnTo>
                  <a:lnTo>
                    <a:pt x="1131499" y="695730"/>
                  </a:lnTo>
                  <a:lnTo>
                    <a:pt x="1166933" y="666046"/>
                  </a:lnTo>
                  <a:lnTo>
                    <a:pt x="1202794" y="636931"/>
                  </a:lnTo>
                  <a:lnTo>
                    <a:pt x="1239075" y="608392"/>
                  </a:lnTo>
                  <a:lnTo>
                    <a:pt x="1275770" y="580432"/>
                  </a:lnTo>
                  <a:lnTo>
                    <a:pt x="1312874" y="553060"/>
                  </a:lnTo>
                  <a:lnTo>
                    <a:pt x="1350382" y="526279"/>
                  </a:lnTo>
                  <a:lnTo>
                    <a:pt x="1388287" y="500096"/>
                  </a:lnTo>
                  <a:lnTo>
                    <a:pt x="1426585" y="474517"/>
                  </a:lnTo>
                  <a:lnTo>
                    <a:pt x="1465268" y="449547"/>
                  </a:lnTo>
                  <a:lnTo>
                    <a:pt x="1504332" y="425192"/>
                  </a:lnTo>
                  <a:lnTo>
                    <a:pt x="1543770" y="401458"/>
                  </a:lnTo>
                  <a:lnTo>
                    <a:pt x="1583578" y="378350"/>
                  </a:lnTo>
                  <a:lnTo>
                    <a:pt x="1623750" y="355875"/>
                  </a:lnTo>
                  <a:lnTo>
                    <a:pt x="1664279" y="334037"/>
                  </a:lnTo>
                  <a:lnTo>
                    <a:pt x="1705160" y="312843"/>
                  </a:lnTo>
                  <a:lnTo>
                    <a:pt x="1746387" y="292299"/>
                  </a:lnTo>
                  <a:lnTo>
                    <a:pt x="1787955" y="272409"/>
                  </a:lnTo>
                  <a:lnTo>
                    <a:pt x="1829858" y="253181"/>
                  </a:lnTo>
                  <a:lnTo>
                    <a:pt x="1872090" y="234619"/>
                  </a:lnTo>
                  <a:lnTo>
                    <a:pt x="1914646" y="216729"/>
                  </a:lnTo>
                  <a:lnTo>
                    <a:pt x="1957520" y="199517"/>
                  </a:lnTo>
                  <a:lnTo>
                    <a:pt x="2000706" y="182989"/>
                  </a:lnTo>
                  <a:lnTo>
                    <a:pt x="2047011" y="166706"/>
                  </a:lnTo>
                  <a:lnTo>
                    <a:pt x="2093939" y="151018"/>
                  </a:lnTo>
                  <a:lnTo>
                    <a:pt x="2141451" y="135951"/>
                  </a:lnTo>
                  <a:lnTo>
                    <a:pt x="2189508" y="121532"/>
                  </a:lnTo>
                  <a:lnTo>
                    <a:pt x="2238073" y="107787"/>
                  </a:lnTo>
                  <a:lnTo>
                    <a:pt x="2287105" y="94740"/>
                  </a:lnTo>
                  <a:lnTo>
                    <a:pt x="2336566" y="82418"/>
                  </a:lnTo>
                  <a:lnTo>
                    <a:pt x="2386419" y="70848"/>
                  </a:lnTo>
                  <a:lnTo>
                    <a:pt x="2436623" y="60054"/>
                  </a:lnTo>
                  <a:lnTo>
                    <a:pt x="2487140" y="50063"/>
                  </a:lnTo>
                  <a:lnTo>
                    <a:pt x="2537932" y="40900"/>
                  </a:lnTo>
                  <a:lnTo>
                    <a:pt x="2588960" y="32592"/>
                  </a:lnTo>
                  <a:lnTo>
                    <a:pt x="2640185" y="25165"/>
                  </a:lnTo>
                  <a:lnTo>
                    <a:pt x="2691569" y="18644"/>
                  </a:lnTo>
                  <a:lnTo>
                    <a:pt x="2743072" y="13055"/>
                  </a:lnTo>
                  <a:lnTo>
                    <a:pt x="2794656" y="8424"/>
                  </a:lnTo>
                  <a:lnTo>
                    <a:pt x="2846283" y="4777"/>
                  </a:lnTo>
                  <a:lnTo>
                    <a:pt x="2897913" y="2140"/>
                  </a:lnTo>
                  <a:lnTo>
                    <a:pt x="2949508" y="539"/>
                  </a:lnTo>
                  <a:lnTo>
                    <a:pt x="3001029" y="0"/>
                  </a:lnTo>
                  <a:lnTo>
                    <a:pt x="3060717" y="539"/>
                  </a:lnTo>
                  <a:lnTo>
                    <a:pt x="3055179" y="539"/>
                  </a:lnTo>
                  <a:lnTo>
                    <a:pt x="3103580" y="1850"/>
                  </a:lnTo>
                  <a:lnTo>
                    <a:pt x="3154540" y="4148"/>
                  </a:lnTo>
                  <a:lnTo>
                    <a:pt x="3205276" y="7346"/>
                  </a:lnTo>
                  <a:lnTo>
                    <a:pt x="3255778" y="11436"/>
                  </a:lnTo>
                  <a:lnTo>
                    <a:pt x="3306038" y="16406"/>
                  </a:lnTo>
                  <a:lnTo>
                    <a:pt x="3356045" y="22246"/>
                  </a:lnTo>
                  <a:lnTo>
                    <a:pt x="3405790" y="28946"/>
                  </a:lnTo>
                  <a:lnTo>
                    <a:pt x="3455262" y="36495"/>
                  </a:lnTo>
                  <a:lnTo>
                    <a:pt x="3504452" y="44883"/>
                  </a:lnTo>
                  <a:lnTo>
                    <a:pt x="3553351" y="54099"/>
                  </a:lnTo>
                  <a:lnTo>
                    <a:pt x="3601948" y="64134"/>
                  </a:lnTo>
                  <a:lnTo>
                    <a:pt x="3650234" y="74977"/>
                  </a:lnTo>
                  <a:lnTo>
                    <a:pt x="3698199" y="86618"/>
                  </a:lnTo>
                  <a:lnTo>
                    <a:pt x="3745834" y="99045"/>
                  </a:lnTo>
                  <a:lnTo>
                    <a:pt x="3793128" y="112250"/>
                  </a:lnTo>
                  <a:lnTo>
                    <a:pt x="3840072" y="126221"/>
                  </a:lnTo>
                  <a:lnTo>
                    <a:pt x="3886656" y="140948"/>
                  </a:lnTo>
                  <a:lnTo>
                    <a:pt x="3932870" y="156421"/>
                  </a:lnTo>
                  <a:lnTo>
                    <a:pt x="3978706" y="172629"/>
                  </a:lnTo>
                  <a:lnTo>
                    <a:pt x="3985198" y="176085"/>
                  </a:lnTo>
                  <a:lnTo>
                    <a:pt x="3991660" y="176085"/>
                  </a:lnTo>
                  <a:lnTo>
                    <a:pt x="3998121" y="179536"/>
                  </a:lnTo>
                  <a:lnTo>
                    <a:pt x="4040834" y="196447"/>
                  </a:lnTo>
                  <a:lnTo>
                    <a:pt x="4083258" y="214033"/>
                  </a:lnTo>
                  <a:lnTo>
                    <a:pt x="4125387" y="232287"/>
                  </a:lnTo>
                  <a:lnTo>
                    <a:pt x="4167216" y="251203"/>
                  </a:lnTo>
                  <a:lnTo>
                    <a:pt x="4208738" y="270776"/>
                  </a:lnTo>
                  <a:lnTo>
                    <a:pt x="4249947" y="291000"/>
                  </a:lnTo>
                  <a:lnTo>
                    <a:pt x="4290837" y="311869"/>
                  </a:lnTo>
                  <a:lnTo>
                    <a:pt x="4331401" y="333378"/>
                  </a:lnTo>
                  <a:lnTo>
                    <a:pt x="4371635" y="355521"/>
                  </a:lnTo>
                  <a:lnTo>
                    <a:pt x="4411628" y="378350"/>
                  </a:lnTo>
                  <a:lnTo>
                    <a:pt x="4451082" y="401685"/>
                  </a:lnTo>
                  <a:lnTo>
                    <a:pt x="4490284" y="425695"/>
                  </a:lnTo>
                  <a:lnTo>
                    <a:pt x="4529130" y="450316"/>
                  </a:lnTo>
                  <a:lnTo>
                    <a:pt x="4567614" y="475542"/>
                  </a:lnTo>
                  <a:lnTo>
                    <a:pt x="4605730" y="501367"/>
                  </a:lnTo>
                  <a:lnTo>
                    <a:pt x="4643471" y="527786"/>
                  </a:lnTo>
                  <a:lnTo>
                    <a:pt x="4680832" y="554792"/>
                  </a:lnTo>
                  <a:lnTo>
                    <a:pt x="4717806" y="582381"/>
                  </a:lnTo>
                  <a:lnTo>
                    <a:pt x="4754387" y="610546"/>
                  </a:lnTo>
                  <a:lnTo>
                    <a:pt x="4790569" y="639282"/>
                  </a:lnTo>
                  <a:lnTo>
                    <a:pt x="4826346" y="668583"/>
                  </a:lnTo>
                  <a:lnTo>
                    <a:pt x="4861711" y="698444"/>
                  </a:lnTo>
                  <a:lnTo>
                    <a:pt x="4896660" y="728857"/>
                  </a:lnTo>
                  <a:lnTo>
                    <a:pt x="4931184" y="759818"/>
                  </a:lnTo>
                  <a:lnTo>
                    <a:pt x="4965279" y="791322"/>
                  </a:lnTo>
                  <a:lnTo>
                    <a:pt x="4998938" y="823361"/>
                  </a:lnTo>
                  <a:lnTo>
                    <a:pt x="5032155" y="855931"/>
                  </a:lnTo>
                  <a:lnTo>
                    <a:pt x="5064923" y="889026"/>
                  </a:lnTo>
                  <a:lnTo>
                    <a:pt x="5097237" y="922640"/>
                  </a:lnTo>
                  <a:lnTo>
                    <a:pt x="5129091" y="956767"/>
                  </a:lnTo>
                  <a:lnTo>
                    <a:pt x="5160478" y="991402"/>
                  </a:lnTo>
                  <a:lnTo>
                    <a:pt x="5191393" y="1026538"/>
                  </a:lnTo>
                  <a:lnTo>
                    <a:pt x="5221828" y="1062170"/>
                  </a:lnTo>
                  <a:lnTo>
                    <a:pt x="5251779" y="1098293"/>
                  </a:lnTo>
                  <a:lnTo>
                    <a:pt x="5281238" y="1134901"/>
                  </a:lnTo>
                  <a:lnTo>
                    <a:pt x="5310200" y="1171987"/>
                  </a:lnTo>
                  <a:lnTo>
                    <a:pt x="5338658" y="1209546"/>
                  </a:lnTo>
                  <a:lnTo>
                    <a:pt x="5366607" y="1247573"/>
                  </a:lnTo>
                  <a:lnTo>
                    <a:pt x="5394040" y="1286061"/>
                  </a:lnTo>
                  <a:lnTo>
                    <a:pt x="5420951" y="1325005"/>
                  </a:lnTo>
                  <a:lnTo>
                    <a:pt x="5447333" y="1364400"/>
                  </a:lnTo>
                  <a:lnTo>
                    <a:pt x="5473182" y="1404238"/>
                  </a:lnTo>
                  <a:lnTo>
                    <a:pt x="5498490" y="1444516"/>
                  </a:lnTo>
                  <a:lnTo>
                    <a:pt x="5523252" y="1485226"/>
                  </a:lnTo>
                  <a:lnTo>
                    <a:pt x="5547461" y="1526364"/>
                  </a:lnTo>
                  <a:lnTo>
                    <a:pt x="5571111" y="1567922"/>
                  </a:lnTo>
                  <a:lnTo>
                    <a:pt x="5594196" y="1609897"/>
                  </a:lnTo>
                  <a:lnTo>
                    <a:pt x="5616710" y="1652282"/>
                  </a:lnTo>
                  <a:lnTo>
                    <a:pt x="5638647" y="1695070"/>
                  </a:lnTo>
                  <a:lnTo>
                    <a:pt x="5660000" y="1738258"/>
                  </a:lnTo>
                  <a:lnTo>
                    <a:pt x="5680764" y="1781838"/>
                  </a:lnTo>
                  <a:lnTo>
                    <a:pt x="5700932" y="1825805"/>
                  </a:lnTo>
                  <a:lnTo>
                    <a:pt x="5720499" y="1870153"/>
                  </a:lnTo>
                  <a:lnTo>
                    <a:pt x="5739457" y="1914877"/>
                  </a:lnTo>
                  <a:lnTo>
                    <a:pt x="5757801" y="1959970"/>
                  </a:lnTo>
                  <a:lnTo>
                    <a:pt x="5775525" y="2005428"/>
                  </a:lnTo>
                  <a:lnTo>
                    <a:pt x="5792622" y="2051244"/>
                  </a:lnTo>
                  <a:lnTo>
                    <a:pt x="5809087" y="2097412"/>
                  </a:lnTo>
                  <a:lnTo>
                    <a:pt x="5824913" y="2143928"/>
                  </a:lnTo>
                  <a:lnTo>
                    <a:pt x="5840094" y="2190784"/>
                  </a:lnTo>
                  <a:lnTo>
                    <a:pt x="5854625" y="2237976"/>
                  </a:lnTo>
                  <a:lnTo>
                    <a:pt x="5868498" y="2285497"/>
                  </a:lnTo>
                  <a:lnTo>
                    <a:pt x="5881707" y="2333342"/>
                  </a:lnTo>
                  <a:lnTo>
                    <a:pt x="5894247" y="2381505"/>
                  </a:lnTo>
                  <a:lnTo>
                    <a:pt x="5906112" y="2429981"/>
                  </a:lnTo>
                  <a:lnTo>
                    <a:pt x="5917295" y="2478763"/>
                  </a:lnTo>
                  <a:lnTo>
                    <a:pt x="5927790" y="2527846"/>
                  </a:lnTo>
                  <a:lnTo>
                    <a:pt x="5937638" y="2577483"/>
                  </a:lnTo>
                  <a:lnTo>
                    <a:pt x="5946787" y="2627462"/>
                  </a:lnTo>
                  <a:lnTo>
                    <a:pt x="5955086" y="2676844"/>
                  </a:lnTo>
                  <a:lnTo>
                    <a:pt x="5962768" y="2727073"/>
                  </a:lnTo>
                  <a:lnTo>
                    <a:pt x="5969731" y="2777575"/>
                  </a:lnTo>
                  <a:lnTo>
                    <a:pt x="5975969" y="2828343"/>
                  </a:lnTo>
                  <a:lnTo>
                    <a:pt x="5981477" y="2879371"/>
                  </a:lnTo>
                  <a:lnTo>
                    <a:pt x="5986247" y="2930655"/>
                  </a:lnTo>
                  <a:lnTo>
                    <a:pt x="5990275" y="2982188"/>
                  </a:lnTo>
                  <a:lnTo>
                    <a:pt x="5993553" y="3033965"/>
                  </a:lnTo>
                  <a:lnTo>
                    <a:pt x="5996075" y="3085979"/>
                  </a:lnTo>
                  <a:lnTo>
                    <a:pt x="5997916" y="3142490"/>
                  </a:lnTo>
                  <a:lnTo>
                    <a:pt x="5998814" y="3190697"/>
                  </a:lnTo>
                  <a:lnTo>
                    <a:pt x="5998814" y="8895821"/>
                  </a:lnTo>
                  <a:close/>
                </a:path>
              </a:pathLst>
            </a:custGeom>
            <a:solidFill>
              <a:srgbClr val="004AAC"/>
            </a:solidFill>
          </p:spPr>
          <p:txBody>
            <a:bodyPr wrap="square" lIns="0" tIns="0" rIns="0" bIns="0" rtlCol="0"/>
            <a:lstStyle/>
            <a:p>
              <a:endParaRPr/>
            </a:p>
          </p:txBody>
        </p:sp>
        <p:sp>
          <p:nvSpPr>
            <p:cNvPr id="5" name="object 5"/>
            <p:cNvSpPr/>
            <p:nvPr/>
          </p:nvSpPr>
          <p:spPr>
            <a:xfrm>
              <a:off x="12584185" y="2560268"/>
              <a:ext cx="4672330" cy="4660900"/>
            </a:xfrm>
            <a:custGeom>
              <a:avLst/>
              <a:gdLst/>
              <a:ahLst/>
              <a:cxnLst/>
              <a:rect l="l" t="t" r="r" b="b"/>
              <a:pathLst>
                <a:path w="4672330" h="4660900">
                  <a:moveTo>
                    <a:pt x="2239866" y="12700"/>
                  </a:moveTo>
                  <a:lnTo>
                    <a:pt x="2097176" y="12700"/>
                  </a:lnTo>
                  <a:lnTo>
                    <a:pt x="2144348" y="0"/>
                  </a:lnTo>
                  <a:lnTo>
                    <a:pt x="2287597" y="0"/>
                  </a:lnTo>
                  <a:lnTo>
                    <a:pt x="2239866" y="12700"/>
                  </a:lnTo>
                  <a:close/>
                </a:path>
                <a:path w="4672330" h="4660900">
                  <a:moveTo>
                    <a:pt x="1958906" y="38100"/>
                  </a:moveTo>
                  <a:lnTo>
                    <a:pt x="1911302" y="38100"/>
                  </a:lnTo>
                  <a:lnTo>
                    <a:pt x="2003658" y="12700"/>
                  </a:lnTo>
                  <a:lnTo>
                    <a:pt x="2098168" y="12700"/>
                  </a:lnTo>
                  <a:lnTo>
                    <a:pt x="2051464" y="25400"/>
                  </a:lnTo>
                  <a:lnTo>
                    <a:pt x="2005040" y="25400"/>
                  </a:lnTo>
                  <a:lnTo>
                    <a:pt x="1958906" y="38100"/>
                  </a:lnTo>
                  <a:close/>
                </a:path>
                <a:path w="4672330" h="4660900">
                  <a:moveTo>
                    <a:pt x="1913071" y="4622800"/>
                  </a:moveTo>
                  <a:lnTo>
                    <a:pt x="1865584" y="4622800"/>
                  </a:lnTo>
                  <a:lnTo>
                    <a:pt x="1512120" y="4521200"/>
                  </a:lnTo>
                  <a:lnTo>
                    <a:pt x="1469615" y="4495800"/>
                  </a:lnTo>
                  <a:lnTo>
                    <a:pt x="1385826" y="4470400"/>
                  </a:lnTo>
                  <a:lnTo>
                    <a:pt x="1344563" y="4445000"/>
                  </a:lnTo>
                  <a:lnTo>
                    <a:pt x="1303732" y="4432300"/>
                  </a:lnTo>
                  <a:lnTo>
                    <a:pt x="1223406" y="4381500"/>
                  </a:lnTo>
                  <a:lnTo>
                    <a:pt x="1183930" y="4368800"/>
                  </a:lnTo>
                  <a:lnTo>
                    <a:pt x="1106400" y="4318000"/>
                  </a:lnTo>
                  <a:lnTo>
                    <a:pt x="1030829" y="4267200"/>
                  </a:lnTo>
                  <a:lnTo>
                    <a:pt x="957293" y="4216400"/>
                  </a:lnTo>
                  <a:lnTo>
                    <a:pt x="921311" y="4191000"/>
                  </a:lnTo>
                  <a:lnTo>
                    <a:pt x="885867" y="4165600"/>
                  </a:lnTo>
                  <a:lnTo>
                    <a:pt x="850969" y="4127500"/>
                  </a:lnTo>
                  <a:lnTo>
                    <a:pt x="816628" y="4102100"/>
                  </a:lnTo>
                  <a:lnTo>
                    <a:pt x="782851" y="4076700"/>
                  </a:lnTo>
                  <a:lnTo>
                    <a:pt x="749650" y="4038600"/>
                  </a:lnTo>
                  <a:lnTo>
                    <a:pt x="717034" y="4013200"/>
                  </a:lnTo>
                  <a:lnTo>
                    <a:pt x="685011" y="3987800"/>
                  </a:lnTo>
                  <a:lnTo>
                    <a:pt x="653592" y="3949700"/>
                  </a:lnTo>
                  <a:lnTo>
                    <a:pt x="622785" y="3911600"/>
                  </a:lnTo>
                  <a:lnTo>
                    <a:pt x="592601" y="3886200"/>
                  </a:lnTo>
                  <a:lnTo>
                    <a:pt x="563050" y="3848100"/>
                  </a:lnTo>
                  <a:lnTo>
                    <a:pt x="534139" y="3810000"/>
                  </a:lnTo>
                  <a:lnTo>
                    <a:pt x="505879" y="3784600"/>
                  </a:lnTo>
                  <a:lnTo>
                    <a:pt x="478280" y="3746500"/>
                  </a:lnTo>
                  <a:lnTo>
                    <a:pt x="451350" y="3708400"/>
                  </a:lnTo>
                  <a:lnTo>
                    <a:pt x="425100" y="3670300"/>
                  </a:lnTo>
                  <a:lnTo>
                    <a:pt x="399539" y="3632200"/>
                  </a:lnTo>
                  <a:lnTo>
                    <a:pt x="374675" y="3594100"/>
                  </a:lnTo>
                  <a:lnTo>
                    <a:pt x="350520" y="3556000"/>
                  </a:lnTo>
                  <a:lnTo>
                    <a:pt x="327082" y="3517900"/>
                  </a:lnTo>
                  <a:lnTo>
                    <a:pt x="304370" y="3479800"/>
                  </a:lnTo>
                  <a:lnTo>
                    <a:pt x="282395" y="3441700"/>
                  </a:lnTo>
                  <a:lnTo>
                    <a:pt x="261165" y="3403600"/>
                  </a:lnTo>
                  <a:lnTo>
                    <a:pt x="240690" y="3365500"/>
                  </a:lnTo>
                  <a:lnTo>
                    <a:pt x="220981" y="3327400"/>
                  </a:lnTo>
                  <a:lnTo>
                    <a:pt x="202045" y="3276600"/>
                  </a:lnTo>
                  <a:lnTo>
                    <a:pt x="183892" y="3238500"/>
                  </a:lnTo>
                  <a:lnTo>
                    <a:pt x="166533" y="3200400"/>
                  </a:lnTo>
                  <a:lnTo>
                    <a:pt x="149977" y="3149600"/>
                  </a:lnTo>
                  <a:lnTo>
                    <a:pt x="134232" y="3111500"/>
                  </a:lnTo>
                  <a:lnTo>
                    <a:pt x="119309" y="3073400"/>
                  </a:lnTo>
                  <a:lnTo>
                    <a:pt x="105217" y="3022600"/>
                  </a:lnTo>
                  <a:lnTo>
                    <a:pt x="91965" y="2984500"/>
                  </a:lnTo>
                  <a:lnTo>
                    <a:pt x="79563" y="2933700"/>
                  </a:lnTo>
                  <a:lnTo>
                    <a:pt x="68021" y="2895600"/>
                  </a:lnTo>
                  <a:lnTo>
                    <a:pt x="57348" y="2844800"/>
                  </a:lnTo>
                  <a:lnTo>
                    <a:pt x="47553" y="2806700"/>
                  </a:lnTo>
                  <a:lnTo>
                    <a:pt x="38646" y="2755900"/>
                  </a:lnTo>
                  <a:lnTo>
                    <a:pt x="30636" y="2705100"/>
                  </a:lnTo>
                  <a:lnTo>
                    <a:pt x="23533" y="2667000"/>
                  </a:lnTo>
                  <a:lnTo>
                    <a:pt x="17346" y="2616200"/>
                  </a:lnTo>
                  <a:lnTo>
                    <a:pt x="12085" y="2565400"/>
                  </a:lnTo>
                  <a:lnTo>
                    <a:pt x="7760" y="2527300"/>
                  </a:lnTo>
                  <a:lnTo>
                    <a:pt x="4379" y="2476500"/>
                  </a:lnTo>
                  <a:lnTo>
                    <a:pt x="1952" y="2425700"/>
                  </a:lnTo>
                  <a:lnTo>
                    <a:pt x="489" y="2374900"/>
                  </a:lnTo>
                  <a:lnTo>
                    <a:pt x="0" y="2336800"/>
                  </a:lnTo>
                  <a:lnTo>
                    <a:pt x="489" y="2286000"/>
                  </a:lnTo>
                  <a:lnTo>
                    <a:pt x="1952" y="2235200"/>
                  </a:lnTo>
                  <a:lnTo>
                    <a:pt x="4379" y="2184400"/>
                  </a:lnTo>
                  <a:lnTo>
                    <a:pt x="7760" y="2133600"/>
                  </a:lnTo>
                  <a:lnTo>
                    <a:pt x="12085" y="2095500"/>
                  </a:lnTo>
                  <a:lnTo>
                    <a:pt x="17346" y="2044700"/>
                  </a:lnTo>
                  <a:lnTo>
                    <a:pt x="23533" y="1993900"/>
                  </a:lnTo>
                  <a:lnTo>
                    <a:pt x="30636" y="1955800"/>
                  </a:lnTo>
                  <a:lnTo>
                    <a:pt x="38646" y="1905000"/>
                  </a:lnTo>
                  <a:lnTo>
                    <a:pt x="47553" y="1866900"/>
                  </a:lnTo>
                  <a:lnTo>
                    <a:pt x="57348" y="1816100"/>
                  </a:lnTo>
                  <a:lnTo>
                    <a:pt x="68021" y="1765300"/>
                  </a:lnTo>
                  <a:lnTo>
                    <a:pt x="79563" y="1727200"/>
                  </a:lnTo>
                  <a:lnTo>
                    <a:pt x="91965" y="1676400"/>
                  </a:lnTo>
                  <a:lnTo>
                    <a:pt x="105217" y="1638300"/>
                  </a:lnTo>
                  <a:lnTo>
                    <a:pt x="119309" y="1587500"/>
                  </a:lnTo>
                  <a:lnTo>
                    <a:pt x="134232" y="1549400"/>
                  </a:lnTo>
                  <a:lnTo>
                    <a:pt x="149977" y="1511300"/>
                  </a:lnTo>
                  <a:lnTo>
                    <a:pt x="166533" y="1460500"/>
                  </a:lnTo>
                  <a:lnTo>
                    <a:pt x="183892" y="1422400"/>
                  </a:lnTo>
                  <a:lnTo>
                    <a:pt x="202045" y="1384300"/>
                  </a:lnTo>
                  <a:lnTo>
                    <a:pt x="220981" y="1333500"/>
                  </a:lnTo>
                  <a:lnTo>
                    <a:pt x="240690" y="1295400"/>
                  </a:lnTo>
                  <a:lnTo>
                    <a:pt x="261165" y="1257300"/>
                  </a:lnTo>
                  <a:lnTo>
                    <a:pt x="282395" y="1219200"/>
                  </a:lnTo>
                  <a:lnTo>
                    <a:pt x="304370" y="1181100"/>
                  </a:lnTo>
                  <a:lnTo>
                    <a:pt x="327082" y="1143000"/>
                  </a:lnTo>
                  <a:lnTo>
                    <a:pt x="350520" y="1104900"/>
                  </a:lnTo>
                  <a:lnTo>
                    <a:pt x="374675" y="1066800"/>
                  </a:lnTo>
                  <a:lnTo>
                    <a:pt x="399539" y="1028700"/>
                  </a:lnTo>
                  <a:lnTo>
                    <a:pt x="425100" y="990600"/>
                  </a:lnTo>
                  <a:lnTo>
                    <a:pt x="451350" y="952500"/>
                  </a:lnTo>
                  <a:lnTo>
                    <a:pt x="478280" y="914400"/>
                  </a:lnTo>
                  <a:lnTo>
                    <a:pt x="505879" y="876300"/>
                  </a:lnTo>
                  <a:lnTo>
                    <a:pt x="534139" y="850900"/>
                  </a:lnTo>
                  <a:lnTo>
                    <a:pt x="563050" y="812800"/>
                  </a:lnTo>
                  <a:lnTo>
                    <a:pt x="592601" y="774700"/>
                  </a:lnTo>
                  <a:lnTo>
                    <a:pt x="622785" y="749300"/>
                  </a:lnTo>
                  <a:lnTo>
                    <a:pt x="653592" y="711200"/>
                  </a:lnTo>
                  <a:lnTo>
                    <a:pt x="685011" y="685800"/>
                  </a:lnTo>
                  <a:lnTo>
                    <a:pt x="717034" y="647700"/>
                  </a:lnTo>
                  <a:lnTo>
                    <a:pt x="749650" y="622300"/>
                  </a:lnTo>
                  <a:lnTo>
                    <a:pt x="782851" y="584200"/>
                  </a:lnTo>
                  <a:lnTo>
                    <a:pt x="816628" y="558800"/>
                  </a:lnTo>
                  <a:lnTo>
                    <a:pt x="850969" y="533400"/>
                  </a:lnTo>
                  <a:lnTo>
                    <a:pt x="885867" y="495300"/>
                  </a:lnTo>
                  <a:lnTo>
                    <a:pt x="921311" y="469900"/>
                  </a:lnTo>
                  <a:lnTo>
                    <a:pt x="957293" y="444500"/>
                  </a:lnTo>
                  <a:lnTo>
                    <a:pt x="1030829" y="393700"/>
                  </a:lnTo>
                  <a:lnTo>
                    <a:pt x="1106400" y="342900"/>
                  </a:lnTo>
                  <a:lnTo>
                    <a:pt x="1144925" y="317500"/>
                  </a:lnTo>
                  <a:lnTo>
                    <a:pt x="1183930" y="304800"/>
                  </a:lnTo>
                  <a:lnTo>
                    <a:pt x="1263343" y="254000"/>
                  </a:lnTo>
                  <a:lnTo>
                    <a:pt x="1303732" y="241300"/>
                  </a:lnTo>
                  <a:lnTo>
                    <a:pt x="1344563" y="215900"/>
                  </a:lnTo>
                  <a:lnTo>
                    <a:pt x="1385826" y="203200"/>
                  </a:lnTo>
                  <a:lnTo>
                    <a:pt x="1427514" y="177800"/>
                  </a:lnTo>
                  <a:lnTo>
                    <a:pt x="1469615" y="165100"/>
                  </a:lnTo>
                  <a:lnTo>
                    <a:pt x="1512120" y="139700"/>
                  </a:lnTo>
                  <a:lnTo>
                    <a:pt x="1865584" y="38100"/>
                  </a:lnTo>
                  <a:lnTo>
                    <a:pt x="1913071" y="38100"/>
                  </a:lnTo>
                  <a:lnTo>
                    <a:pt x="1822337" y="63500"/>
                  </a:lnTo>
                  <a:lnTo>
                    <a:pt x="1473248" y="165100"/>
                  </a:lnTo>
                  <a:lnTo>
                    <a:pt x="1431326" y="190500"/>
                  </a:lnTo>
                  <a:lnTo>
                    <a:pt x="1389816" y="203200"/>
                  </a:lnTo>
                  <a:lnTo>
                    <a:pt x="1348728" y="228600"/>
                  </a:lnTo>
                  <a:lnTo>
                    <a:pt x="1308071" y="241300"/>
                  </a:lnTo>
                  <a:lnTo>
                    <a:pt x="1228088" y="292100"/>
                  </a:lnTo>
                  <a:lnTo>
                    <a:pt x="1188781" y="304800"/>
                  </a:lnTo>
                  <a:lnTo>
                    <a:pt x="1111583" y="355600"/>
                  </a:lnTo>
                  <a:lnTo>
                    <a:pt x="1036337" y="406400"/>
                  </a:lnTo>
                  <a:lnTo>
                    <a:pt x="963116" y="457200"/>
                  </a:lnTo>
                  <a:lnTo>
                    <a:pt x="927290" y="482600"/>
                  </a:lnTo>
                  <a:lnTo>
                    <a:pt x="891998" y="508000"/>
                  </a:lnTo>
                  <a:lnTo>
                    <a:pt x="857251" y="533400"/>
                  </a:lnTo>
                  <a:lnTo>
                    <a:pt x="823057" y="571500"/>
                  </a:lnTo>
                  <a:lnTo>
                    <a:pt x="789427" y="596900"/>
                  </a:lnTo>
                  <a:lnTo>
                    <a:pt x="756369" y="622300"/>
                  </a:lnTo>
                  <a:lnTo>
                    <a:pt x="723894" y="660400"/>
                  </a:lnTo>
                  <a:lnTo>
                    <a:pt x="692010" y="685800"/>
                  </a:lnTo>
                  <a:lnTo>
                    <a:pt x="660727" y="723900"/>
                  </a:lnTo>
                  <a:lnTo>
                    <a:pt x="630054" y="749300"/>
                  </a:lnTo>
                  <a:lnTo>
                    <a:pt x="600001" y="787400"/>
                  </a:lnTo>
                  <a:lnTo>
                    <a:pt x="570578" y="812800"/>
                  </a:lnTo>
                  <a:lnTo>
                    <a:pt x="541793" y="850900"/>
                  </a:lnTo>
                  <a:lnTo>
                    <a:pt x="513656" y="889000"/>
                  </a:lnTo>
                  <a:lnTo>
                    <a:pt x="486177" y="927100"/>
                  </a:lnTo>
                  <a:lnTo>
                    <a:pt x="459365" y="952500"/>
                  </a:lnTo>
                  <a:lnTo>
                    <a:pt x="433229" y="990600"/>
                  </a:lnTo>
                  <a:lnTo>
                    <a:pt x="407779" y="1028700"/>
                  </a:lnTo>
                  <a:lnTo>
                    <a:pt x="383025" y="1066800"/>
                  </a:lnTo>
                  <a:lnTo>
                    <a:pt x="358975" y="1104900"/>
                  </a:lnTo>
                  <a:lnTo>
                    <a:pt x="335639" y="1143000"/>
                  </a:lnTo>
                  <a:lnTo>
                    <a:pt x="313027" y="1181100"/>
                  </a:lnTo>
                  <a:lnTo>
                    <a:pt x="291148" y="1219200"/>
                  </a:lnTo>
                  <a:lnTo>
                    <a:pt x="270011" y="1257300"/>
                  </a:lnTo>
                  <a:lnTo>
                    <a:pt x="249626" y="1308100"/>
                  </a:lnTo>
                  <a:lnTo>
                    <a:pt x="230003" y="1346200"/>
                  </a:lnTo>
                  <a:lnTo>
                    <a:pt x="211150" y="1384300"/>
                  </a:lnTo>
                  <a:lnTo>
                    <a:pt x="193078" y="1422400"/>
                  </a:lnTo>
                  <a:lnTo>
                    <a:pt x="175795" y="1473200"/>
                  </a:lnTo>
                  <a:lnTo>
                    <a:pt x="159311" y="1511300"/>
                  </a:lnTo>
                  <a:lnTo>
                    <a:pt x="143636" y="1549400"/>
                  </a:lnTo>
                  <a:lnTo>
                    <a:pt x="128779" y="1600200"/>
                  </a:lnTo>
                  <a:lnTo>
                    <a:pt x="114749" y="1638300"/>
                  </a:lnTo>
                  <a:lnTo>
                    <a:pt x="101556" y="1689100"/>
                  </a:lnTo>
                  <a:lnTo>
                    <a:pt x="89209" y="1727200"/>
                  </a:lnTo>
                  <a:lnTo>
                    <a:pt x="77717" y="1778000"/>
                  </a:lnTo>
                  <a:lnTo>
                    <a:pt x="67091" y="1816100"/>
                  </a:lnTo>
                  <a:lnTo>
                    <a:pt x="57339" y="1866900"/>
                  </a:lnTo>
                  <a:lnTo>
                    <a:pt x="48472" y="1905000"/>
                  </a:lnTo>
                  <a:lnTo>
                    <a:pt x="40497" y="1955800"/>
                  </a:lnTo>
                  <a:lnTo>
                    <a:pt x="33426" y="2006600"/>
                  </a:lnTo>
                  <a:lnTo>
                    <a:pt x="27267" y="2044700"/>
                  </a:lnTo>
                  <a:lnTo>
                    <a:pt x="22029" y="2095500"/>
                  </a:lnTo>
                  <a:lnTo>
                    <a:pt x="17723" y="2146300"/>
                  </a:lnTo>
                  <a:lnTo>
                    <a:pt x="14357" y="2184400"/>
                  </a:lnTo>
                  <a:lnTo>
                    <a:pt x="11941" y="2235200"/>
                  </a:lnTo>
                  <a:lnTo>
                    <a:pt x="10485" y="2286000"/>
                  </a:lnTo>
                  <a:lnTo>
                    <a:pt x="9997" y="2336800"/>
                  </a:lnTo>
                  <a:lnTo>
                    <a:pt x="10485" y="2374900"/>
                  </a:lnTo>
                  <a:lnTo>
                    <a:pt x="11941" y="2425700"/>
                  </a:lnTo>
                  <a:lnTo>
                    <a:pt x="14357" y="2476500"/>
                  </a:lnTo>
                  <a:lnTo>
                    <a:pt x="17723" y="2527300"/>
                  </a:lnTo>
                  <a:lnTo>
                    <a:pt x="22029" y="2565400"/>
                  </a:lnTo>
                  <a:lnTo>
                    <a:pt x="27267" y="2616200"/>
                  </a:lnTo>
                  <a:lnTo>
                    <a:pt x="33426" y="2667000"/>
                  </a:lnTo>
                  <a:lnTo>
                    <a:pt x="40497" y="2705100"/>
                  </a:lnTo>
                  <a:lnTo>
                    <a:pt x="48472" y="2755900"/>
                  </a:lnTo>
                  <a:lnTo>
                    <a:pt x="57339" y="2794000"/>
                  </a:lnTo>
                  <a:lnTo>
                    <a:pt x="67091" y="2844800"/>
                  </a:lnTo>
                  <a:lnTo>
                    <a:pt x="77717" y="2882900"/>
                  </a:lnTo>
                  <a:lnTo>
                    <a:pt x="89209" y="2933700"/>
                  </a:lnTo>
                  <a:lnTo>
                    <a:pt x="101556" y="2971800"/>
                  </a:lnTo>
                  <a:lnTo>
                    <a:pt x="114749" y="3022600"/>
                  </a:lnTo>
                  <a:lnTo>
                    <a:pt x="128779" y="3060700"/>
                  </a:lnTo>
                  <a:lnTo>
                    <a:pt x="143636" y="3111500"/>
                  </a:lnTo>
                  <a:lnTo>
                    <a:pt x="159311" y="3149600"/>
                  </a:lnTo>
                  <a:lnTo>
                    <a:pt x="175795" y="3187700"/>
                  </a:lnTo>
                  <a:lnTo>
                    <a:pt x="193078" y="3238500"/>
                  </a:lnTo>
                  <a:lnTo>
                    <a:pt x="211150" y="3276600"/>
                  </a:lnTo>
                  <a:lnTo>
                    <a:pt x="230003" y="3314700"/>
                  </a:lnTo>
                  <a:lnTo>
                    <a:pt x="249626" y="3352800"/>
                  </a:lnTo>
                  <a:lnTo>
                    <a:pt x="270011" y="3403600"/>
                  </a:lnTo>
                  <a:lnTo>
                    <a:pt x="291148" y="3441700"/>
                  </a:lnTo>
                  <a:lnTo>
                    <a:pt x="313027" y="3479800"/>
                  </a:lnTo>
                  <a:lnTo>
                    <a:pt x="335639" y="3517900"/>
                  </a:lnTo>
                  <a:lnTo>
                    <a:pt x="358975" y="3556000"/>
                  </a:lnTo>
                  <a:lnTo>
                    <a:pt x="383025" y="3594100"/>
                  </a:lnTo>
                  <a:lnTo>
                    <a:pt x="407779" y="3632200"/>
                  </a:lnTo>
                  <a:lnTo>
                    <a:pt x="433229" y="3670300"/>
                  </a:lnTo>
                  <a:lnTo>
                    <a:pt x="459365" y="3708400"/>
                  </a:lnTo>
                  <a:lnTo>
                    <a:pt x="486177" y="3733800"/>
                  </a:lnTo>
                  <a:lnTo>
                    <a:pt x="513656" y="3771900"/>
                  </a:lnTo>
                  <a:lnTo>
                    <a:pt x="541793" y="3810000"/>
                  </a:lnTo>
                  <a:lnTo>
                    <a:pt x="570578" y="3848100"/>
                  </a:lnTo>
                  <a:lnTo>
                    <a:pt x="600001" y="3873500"/>
                  </a:lnTo>
                  <a:lnTo>
                    <a:pt x="630054" y="3911600"/>
                  </a:lnTo>
                  <a:lnTo>
                    <a:pt x="660727" y="3937000"/>
                  </a:lnTo>
                  <a:lnTo>
                    <a:pt x="692010" y="3975100"/>
                  </a:lnTo>
                  <a:lnTo>
                    <a:pt x="723894" y="4000500"/>
                  </a:lnTo>
                  <a:lnTo>
                    <a:pt x="756369" y="4038600"/>
                  </a:lnTo>
                  <a:lnTo>
                    <a:pt x="789427" y="4064000"/>
                  </a:lnTo>
                  <a:lnTo>
                    <a:pt x="823057" y="4102100"/>
                  </a:lnTo>
                  <a:lnTo>
                    <a:pt x="857251" y="4127500"/>
                  </a:lnTo>
                  <a:lnTo>
                    <a:pt x="891998" y="4152900"/>
                  </a:lnTo>
                  <a:lnTo>
                    <a:pt x="927290" y="4178300"/>
                  </a:lnTo>
                  <a:lnTo>
                    <a:pt x="963116" y="4203700"/>
                  </a:lnTo>
                  <a:lnTo>
                    <a:pt x="999468" y="4229100"/>
                  </a:lnTo>
                  <a:lnTo>
                    <a:pt x="1073711" y="4279900"/>
                  </a:lnTo>
                  <a:lnTo>
                    <a:pt x="1149943" y="4330700"/>
                  </a:lnTo>
                  <a:lnTo>
                    <a:pt x="1228088" y="4381500"/>
                  </a:lnTo>
                  <a:lnTo>
                    <a:pt x="1267854" y="4394200"/>
                  </a:lnTo>
                  <a:lnTo>
                    <a:pt x="1308071" y="4419600"/>
                  </a:lnTo>
                  <a:lnTo>
                    <a:pt x="1348728" y="4432300"/>
                  </a:lnTo>
                  <a:lnTo>
                    <a:pt x="1389816" y="4457700"/>
                  </a:lnTo>
                  <a:lnTo>
                    <a:pt x="1431326" y="4470400"/>
                  </a:lnTo>
                  <a:lnTo>
                    <a:pt x="1473248" y="4495800"/>
                  </a:lnTo>
                  <a:lnTo>
                    <a:pt x="1558292" y="4521200"/>
                  </a:lnTo>
                  <a:lnTo>
                    <a:pt x="1913071" y="4622800"/>
                  </a:lnTo>
                  <a:close/>
                </a:path>
                <a:path w="4672330" h="4660900">
                  <a:moveTo>
                    <a:pt x="2098168" y="4648200"/>
                  </a:moveTo>
                  <a:lnTo>
                    <a:pt x="2003658" y="4648200"/>
                  </a:lnTo>
                  <a:lnTo>
                    <a:pt x="1911302" y="4622800"/>
                  </a:lnTo>
                  <a:lnTo>
                    <a:pt x="1958906" y="4622800"/>
                  </a:lnTo>
                  <a:lnTo>
                    <a:pt x="2005040" y="4635500"/>
                  </a:lnTo>
                  <a:lnTo>
                    <a:pt x="2051464" y="4635500"/>
                  </a:lnTo>
                  <a:lnTo>
                    <a:pt x="2098168" y="4648200"/>
                  </a:lnTo>
                  <a:close/>
                </a:path>
                <a:path w="4672330" h="4660900">
                  <a:moveTo>
                    <a:pt x="2239866" y="4660900"/>
                  </a:moveTo>
                  <a:lnTo>
                    <a:pt x="2097176" y="4660900"/>
                  </a:lnTo>
                  <a:lnTo>
                    <a:pt x="2050277" y="4648200"/>
                  </a:lnTo>
                  <a:lnTo>
                    <a:pt x="2192378" y="4648200"/>
                  </a:lnTo>
                  <a:lnTo>
                    <a:pt x="2239866" y="4660900"/>
                  </a:lnTo>
                  <a:close/>
                </a:path>
                <a:path w="4672330" h="4660900">
                  <a:moveTo>
                    <a:pt x="2573951" y="12700"/>
                  </a:moveTo>
                  <a:lnTo>
                    <a:pt x="2431302" y="12700"/>
                  </a:lnTo>
                  <a:lnTo>
                    <a:pt x="2383548" y="0"/>
                  </a:lnTo>
                  <a:lnTo>
                    <a:pt x="2526777" y="0"/>
                  </a:lnTo>
                  <a:lnTo>
                    <a:pt x="2573951" y="12700"/>
                  </a:lnTo>
                  <a:close/>
                </a:path>
                <a:path w="4672330" h="4660900">
                  <a:moveTo>
                    <a:pt x="2759841" y="38100"/>
                  </a:moveTo>
                  <a:lnTo>
                    <a:pt x="2712377" y="38100"/>
                  </a:lnTo>
                  <a:lnTo>
                    <a:pt x="2666227" y="25400"/>
                  </a:lnTo>
                  <a:lnTo>
                    <a:pt x="2619786" y="25400"/>
                  </a:lnTo>
                  <a:lnTo>
                    <a:pt x="2573063" y="12700"/>
                  </a:lnTo>
                  <a:lnTo>
                    <a:pt x="2667477" y="12700"/>
                  </a:lnTo>
                  <a:lnTo>
                    <a:pt x="2759841" y="38100"/>
                  </a:lnTo>
                  <a:close/>
                </a:path>
                <a:path w="4672330" h="4660900">
                  <a:moveTo>
                    <a:pt x="2805758" y="4622800"/>
                  </a:moveTo>
                  <a:lnTo>
                    <a:pt x="2758049" y="4622800"/>
                  </a:lnTo>
                  <a:lnTo>
                    <a:pt x="3112828" y="4521200"/>
                  </a:lnTo>
                  <a:lnTo>
                    <a:pt x="3197872" y="4495800"/>
                  </a:lnTo>
                  <a:lnTo>
                    <a:pt x="3239794" y="4470400"/>
                  </a:lnTo>
                  <a:lnTo>
                    <a:pt x="3281304" y="4457700"/>
                  </a:lnTo>
                  <a:lnTo>
                    <a:pt x="3322392" y="4432300"/>
                  </a:lnTo>
                  <a:lnTo>
                    <a:pt x="3363049" y="4419600"/>
                  </a:lnTo>
                  <a:lnTo>
                    <a:pt x="3403266" y="4394200"/>
                  </a:lnTo>
                  <a:lnTo>
                    <a:pt x="3443032" y="4381500"/>
                  </a:lnTo>
                  <a:lnTo>
                    <a:pt x="3521177" y="4330700"/>
                  </a:lnTo>
                  <a:lnTo>
                    <a:pt x="3597409" y="4279900"/>
                  </a:lnTo>
                  <a:lnTo>
                    <a:pt x="3671652" y="4229100"/>
                  </a:lnTo>
                  <a:lnTo>
                    <a:pt x="3708004" y="4203700"/>
                  </a:lnTo>
                  <a:lnTo>
                    <a:pt x="3743830" y="4178300"/>
                  </a:lnTo>
                  <a:lnTo>
                    <a:pt x="3779122" y="4152900"/>
                  </a:lnTo>
                  <a:lnTo>
                    <a:pt x="3813869" y="4127500"/>
                  </a:lnTo>
                  <a:lnTo>
                    <a:pt x="3848063" y="4102100"/>
                  </a:lnTo>
                  <a:lnTo>
                    <a:pt x="3881693" y="4064000"/>
                  </a:lnTo>
                  <a:lnTo>
                    <a:pt x="3914751" y="4038600"/>
                  </a:lnTo>
                  <a:lnTo>
                    <a:pt x="3947226" y="4000500"/>
                  </a:lnTo>
                  <a:lnTo>
                    <a:pt x="3979110" y="3975100"/>
                  </a:lnTo>
                  <a:lnTo>
                    <a:pt x="4010393" y="3937000"/>
                  </a:lnTo>
                  <a:lnTo>
                    <a:pt x="4041066" y="3911600"/>
                  </a:lnTo>
                  <a:lnTo>
                    <a:pt x="4071119" y="3873500"/>
                  </a:lnTo>
                  <a:lnTo>
                    <a:pt x="4100542" y="3848100"/>
                  </a:lnTo>
                  <a:lnTo>
                    <a:pt x="4129327" y="3810000"/>
                  </a:lnTo>
                  <a:lnTo>
                    <a:pt x="4157464" y="3771900"/>
                  </a:lnTo>
                  <a:lnTo>
                    <a:pt x="4184943" y="3733800"/>
                  </a:lnTo>
                  <a:lnTo>
                    <a:pt x="4211755" y="3708400"/>
                  </a:lnTo>
                  <a:lnTo>
                    <a:pt x="4237891" y="3670300"/>
                  </a:lnTo>
                  <a:lnTo>
                    <a:pt x="4263341" y="3632200"/>
                  </a:lnTo>
                  <a:lnTo>
                    <a:pt x="4288096" y="3594100"/>
                  </a:lnTo>
                  <a:lnTo>
                    <a:pt x="4312146" y="3556000"/>
                  </a:lnTo>
                  <a:lnTo>
                    <a:pt x="4335481" y="3517900"/>
                  </a:lnTo>
                  <a:lnTo>
                    <a:pt x="4358093" y="3479800"/>
                  </a:lnTo>
                  <a:lnTo>
                    <a:pt x="4379972" y="3441700"/>
                  </a:lnTo>
                  <a:lnTo>
                    <a:pt x="4401109" y="3403600"/>
                  </a:lnTo>
                  <a:lnTo>
                    <a:pt x="4421494" y="3352800"/>
                  </a:lnTo>
                  <a:lnTo>
                    <a:pt x="4441117" y="3314700"/>
                  </a:lnTo>
                  <a:lnTo>
                    <a:pt x="4459970" y="3276600"/>
                  </a:lnTo>
                  <a:lnTo>
                    <a:pt x="4478042" y="3238500"/>
                  </a:lnTo>
                  <a:lnTo>
                    <a:pt x="4495325" y="3187700"/>
                  </a:lnTo>
                  <a:lnTo>
                    <a:pt x="4511809" y="3149600"/>
                  </a:lnTo>
                  <a:lnTo>
                    <a:pt x="4527484" y="3111500"/>
                  </a:lnTo>
                  <a:lnTo>
                    <a:pt x="4542341" y="3060700"/>
                  </a:lnTo>
                  <a:lnTo>
                    <a:pt x="4556371" y="3022600"/>
                  </a:lnTo>
                  <a:lnTo>
                    <a:pt x="4569565" y="2971800"/>
                  </a:lnTo>
                  <a:lnTo>
                    <a:pt x="4581912" y="2933700"/>
                  </a:lnTo>
                  <a:lnTo>
                    <a:pt x="4593403" y="2882900"/>
                  </a:lnTo>
                  <a:lnTo>
                    <a:pt x="4604029" y="2844800"/>
                  </a:lnTo>
                  <a:lnTo>
                    <a:pt x="4613781" y="2794000"/>
                  </a:lnTo>
                  <a:lnTo>
                    <a:pt x="4622649" y="2755900"/>
                  </a:lnTo>
                  <a:lnTo>
                    <a:pt x="4630623" y="2705100"/>
                  </a:lnTo>
                  <a:lnTo>
                    <a:pt x="4637694" y="2667000"/>
                  </a:lnTo>
                  <a:lnTo>
                    <a:pt x="4643854" y="2616200"/>
                  </a:lnTo>
                  <a:lnTo>
                    <a:pt x="4649091" y="2565400"/>
                  </a:lnTo>
                  <a:lnTo>
                    <a:pt x="4653398" y="2527300"/>
                  </a:lnTo>
                  <a:lnTo>
                    <a:pt x="4656763" y="2476500"/>
                  </a:lnTo>
                  <a:lnTo>
                    <a:pt x="4659179" y="2425700"/>
                  </a:lnTo>
                  <a:lnTo>
                    <a:pt x="4660636" y="2374900"/>
                  </a:lnTo>
                  <a:lnTo>
                    <a:pt x="4661123" y="2336800"/>
                  </a:lnTo>
                  <a:lnTo>
                    <a:pt x="4660636" y="2286000"/>
                  </a:lnTo>
                  <a:lnTo>
                    <a:pt x="4659180" y="2235200"/>
                  </a:lnTo>
                  <a:lnTo>
                    <a:pt x="4656766" y="2184400"/>
                  </a:lnTo>
                  <a:lnTo>
                    <a:pt x="4653402" y="2146300"/>
                  </a:lnTo>
                  <a:lnTo>
                    <a:pt x="4649098" y="2095500"/>
                  </a:lnTo>
                  <a:lnTo>
                    <a:pt x="4643864" y="2044700"/>
                  </a:lnTo>
                  <a:lnTo>
                    <a:pt x="4637708" y="2006600"/>
                  </a:lnTo>
                  <a:lnTo>
                    <a:pt x="4630641" y="1955800"/>
                  </a:lnTo>
                  <a:lnTo>
                    <a:pt x="4622671" y="1905000"/>
                  </a:lnTo>
                  <a:lnTo>
                    <a:pt x="4613808" y="1866900"/>
                  </a:lnTo>
                  <a:lnTo>
                    <a:pt x="4604062" y="1816100"/>
                  </a:lnTo>
                  <a:lnTo>
                    <a:pt x="4593441" y="1778000"/>
                  </a:lnTo>
                  <a:lnTo>
                    <a:pt x="4581956" y="1727200"/>
                  </a:lnTo>
                  <a:lnTo>
                    <a:pt x="4569615" y="1689100"/>
                  </a:lnTo>
                  <a:lnTo>
                    <a:pt x="4556429" y="1638300"/>
                  </a:lnTo>
                  <a:lnTo>
                    <a:pt x="4542406" y="1600200"/>
                  </a:lnTo>
                  <a:lnTo>
                    <a:pt x="4527556" y="1549400"/>
                  </a:lnTo>
                  <a:lnTo>
                    <a:pt x="4511888" y="1511300"/>
                  </a:lnTo>
                  <a:lnTo>
                    <a:pt x="4495412" y="1473200"/>
                  </a:lnTo>
                  <a:lnTo>
                    <a:pt x="4478137" y="1422400"/>
                  </a:lnTo>
                  <a:lnTo>
                    <a:pt x="4460072" y="1384300"/>
                  </a:lnTo>
                  <a:lnTo>
                    <a:pt x="4441227" y="1346200"/>
                  </a:lnTo>
                  <a:lnTo>
                    <a:pt x="4421612" y="1308100"/>
                  </a:lnTo>
                  <a:lnTo>
                    <a:pt x="4401236" y="1257300"/>
                  </a:lnTo>
                  <a:lnTo>
                    <a:pt x="4380107" y="1219200"/>
                  </a:lnTo>
                  <a:lnTo>
                    <a:pt x="4358237" y="1181100"/>
                  </a:lnTo>
                  <a:lnTo>
                    <a:pt x="4335633" y="1143000"/>
                  </a:lnTo>
                  <a:lnTo>
                    <a:pt x="4312306" y="1104900"/>
                  </a:lnTo>
                  <a:lnTo>
                    <a:pt x="4288264" y="1066800"/>
                  </a:lnTo>
                  <a:lnTo>
                    <a:pt x="4263518" y="1028700"/>
                  </a:lnTo>
                  <a:lnTo>
                    <a:pt x="4238076" y="990600"/>
                  </a:lnTo>
                  <a:lnTo>
                    <a:pt x="4211949" y="952500"/>
                  </a:lnTo>
                  <a:lnTo>
                    <a:pt x="4185144" y="927100"/>
                  </a:lnTo>
                  <a:lnTo>
                    <a:pt x="4157673" y="889000"/>
                  </a:lnTo>
                  <a:lnTo>
                    <a:pt x="4129544" y="850900"/>
                  </a:lnTo>
                  <a:lnTo>
                    <a:pt x="4100766" y="812800"/>
                  </a:lnTo>
                  <a:lnTo>
                    <a:pt x="4071350" y="787400"/>
                  </a:lnTo>
                  <a:lnTo>
                    <a:pt x="4041304" y="749300"/>
                  </a:lnTo>
                  <a:lnTo>
                    <a:pt x="4010638" y="723900"/>
                  </a:lnTo>
                  <a:lnTo>
                    <a:pt x="3979362" y="685800"/>
                  </a:lnTo>
                  <a:lnTo>
                    <a:pt x="3947484" y="660400"/>
                  </a:lnTo>
                  <a:lnTo>
                    <a:pt x="3915014" y="622300"/>
                  </a:lnTo>
                  <a:lnTo>
                    <a:pt x="3881962" y="596900"/>
                  </a:lnTo>
                  <a:lnTo>
                    <a:pt x="3848337" y="571500"/>
                  </a:lnTo>
                  <a:lnTo>
                    <a:pt x="3814148" y="533400"/>
                  </a:lnTo>
                  <a:lnTo>
                    <a:pt x="3779405" y="508000"/>
                  </a:lnTo>
                  <a:lnTo>
                    <a:pt x="3744117" y="482600"/>
                  </a:lnTo>
                  <a:lnTo>
                    <a:pt x="3708294" y="457200"/>
                  </a:lnTo>
                  <a:lnTo>
                    <a:pt x="3635078" y="406400"/>
                  </a:lnTo>
                  <a:lnTo>
                    <a:pt x="3559834" y="355600"/>
                  </a:lnTo>
                  <a:lnTo>
                    <a:pt x="3482637" y="304800"/>
                  </a:lnTo>
                  <a:lnTo>
                    <a:pt x="3443329" y="292100"/>
                  </a:lnTo>
                  <a:lnTo>
                    <a:pt x="3363343" y="241300"/>
                  </a:lnTo>
                  <a:lnTo>
                    <a:pt x="3322683" y="228600"/>
                  </a:lnTo>
                  <a:lnTo>
                    <a:pt x="3281591" y="203200"/>
                  </a:lnTo>
                  <a:lnTo>
                    <a:pt x="3240077" y="190500"/>
                  </a:lnTo>
                  <a:lnTo>
                    <a:pt x="3198150" y="165100"/>
                  </a:lnTo>
                  <a:lnTo>
                    <a:pt x="2848989" y="63500"/>
                  </a:lnTo>
                  <a:lnTo>
                    <a:pt x="2758227" y="38100"/>
                  </a:lnTo>
                  <a:lnTo>
                    <a:pt x="2805565" y="38100"/>
                  </a:lnTo>
                  <a:lnTo>
                    <a:pt x="3159087" y="139700"/>
                  </a:lnTo>
                  <a:lnTo>
                    <a:pt x="3201601" y="165100"/>
                  </a:lnTo>
                  <a:lnTo>
                    <a:pt x="3243711" y="177800"/>
                  </a:lnTo>
                  <a:lnTo>
                    <a:pt x="3285408" y="203200"/>
                  </a:lnTo>
                  <a:lnTo>
                    <a:pt x="3326682" y="215900"/>
                  </a:lnTo>
                  <a:lnTo>
                    <a:pt x="3367523" y="241300"/>
                  </a:lnTo>
                  <a:lnTo>
                    <a:pt x="3407922" y="254000"/>
                  </a:lnTo>
                  <a:lnTo>
                    <a:pt x="3487357" y="304800"/>
                  </a:lnTo>
                  <a:lnTo>
                    <a:pt x="3526373" y="317500"/>
                  </a:lnTo>
                  <a:lnTo>
                    <a:pt x="3564909" y="342900"/>
                  </a:lnTo>
                  <a:lnTo>
                    <a:pt x="3640503" y="393700"/>
                  </a:lnTo>
                  <a:lnTo>
                    <a:pt x="3714063" y="444500"/>
                  </a:lnTo>
                  <a:lnTo>
                    <a:pt x="3750057" y="469900"/>
                  </a:lnTo>
                  <a:lnTo>
                    <a:pt x="3785514" y="495300"/>
                  </a:lnTo>
                  <a:lnTo>
                    <a:pt x="3820424" y="533400"/>
                  </a:lnTo>
                  <a:lnTo>
                    <a:pt x="3854778" y="558800"/>
                  </a:lnTo>
                  <a:lnTo>
                    <a:pt x="3888566" y="584200"/>
                  </a:lnTo>
                  <a:lnTo>
                    <a:pt x="3921780" y="622300"/>
                  </a:lnTo>
                  <a:lnTo>
                    <a:pt x="3954409" y="647700"/>
                  </a:lnTo>
                  <a:lnTo>
                    <a:pt x="3986445" y="685800"/>
                  </a:lnTo>
                  <a:lnTo>
                    <a:pt x="4017876" y="711200"/>
                  </a:lnTo>
                  <a:lnTo>
                    <a:pt x="4048695" y="749300"/>
                  </a:lnTo>
                  <a:lnTo>
                    <a:pt x="4078892" y="774700"/>
                  </a:lnTo>
                  <a:lnTo>
                    <a:pt x="4108456" y="812800"/>
                  </a:lnTo>
                  <a:lnTo>
                    <a:pt x="4137379" y="850900"/>
                  </a:lnTo>
                  <a:lnTo>
                    <a:pt x="4165651" y="876300"/>
                  </a:lnTo>
                  <a:lnTo>
                    <a:pt x="4193263" y="914400"/>
                  </a:lnTo>
                  <a:lnTo>
                    <a:pt x="4220204" y="952500"/>
                  </a:lnTo>
                  <a:lnTo>
                    <a:pt x="4246467" y="990600"/>
                  </a:lnTo>
                  <a:lnTo>
                    <a:pt x="4272040" y="1028700"/>
                  </a:lnTo>
                  <a:lnTo>
                    <a:pt x="4296915" y="1066800"/>
                  </a:lnTo>
                  <a:lnTo>
                    <a:pt x="4321082" y="1104900"/>
                  </a:lnTo>
                  <a:lnTo>
                    <a:pt x="4344532" y="1143000"/>
                  </a:lnTo>
                  <a:lnTo>
                    <a:pt x="4367254" y="1181100"/>
                  </a:lnTo>
                  <a:lnTo>
                    <a:pt x="4389241" y="1219200"/>
                  </a:lnTo>
                  <a:lnTo>
                    <a:pt x="4410481" y="1257300"/>
                  </a:lnTo>
                  <a:lnTo>
                    <a:pt x="4430966" y="1295400"/>
                  </a:lnTo>
                  <a:lnTo>
                    <a:pt x="4450686" y="1346200"/>
                  </a:lnTo>
                  <a:lnTo>
                    <a:pt x="4469632" y="1384300"/>
                  </a:lnTo>
                  <a:lnTo>
                    <a:pt x="4487794" y="1422400"/>
                  </a:lnTo>
                  <a:lnTo>
                    <a:pt x="4505162" y="1460500"/>
                  </a:lnTo>
                  <a:lnTo>
                    <a:pt x="4521728" y="1511300"/>
                  </a:lnTo>
                  <a:lnTo>
                    <a:pt x="4537481" y="1549400"/>
                  </a:lnTo>
                  <a:lnTo>
                    <a:pt x="4552412" y="1587500"/>
                  </a:lnTo>
                  <a:lnTo>
                    <a:pt x="4566512" y="1638300"/>
                  </a:lnTo>
                  <a:lnTo>
                    <a:pt x="4579771" y="1676400"/>
                  </a:lnTo>
                  <a:lnTo>
                    <a:pt x="4592180" y="1727200"/>
                  </a:lnTo>
                  <a:lnTo>
                    <a:pt x="4603729" y="1765300"/>
                  </a:lnTo>
                  <a:lnTo>
                    <a:pt x="4614408" y="1816100"/>
                  </a:lnTo>
                  <a:lnTo>
                    <a:pt x="4624209" y="1866900"/>
                  </a:lnTo>
                  <a:lnTo>
                    <a:pt x="4633122" y="1905000"/>
                  </a:lnTo>
                  <a:lnTo>
                    <a:pt x="4641136" y="1955800"/>
                  </a:lnTo>
                  <a:lnTo>
                    <a:pt x="4648243" y="1993900"/>
                  </a:lnTo>
                  <a:lnTo>
                    <a:pt x="4654434" y="2044700"/>
                  </a:lnTo>
                  <a:lnTo>
                    <a:pt x="4659698" y="2095500"/>
                  </a:lnTo>
                  <a:lnTo>
                    <a:pt x="4664026" y="2133600"/>
                  </a:lnTo>
                  <a:lnTo>
                    <a:pt x="4667409" y="2184400"/>
                  </a:lnTo>
                  <a:lnTo>
                    <a:pt x="4669837" y="2235200"/>
                  </a:lnTo>
                  <a:lnTo>
                    <a:pt x="4671301" y="2286000"/>
                  </a:lnTo>
                  <a:lnTo>
                    <a:pt x="4671791" y="2336800"/>
                  </a:lnTo>
                  <a:lnTo>
                    <a:pt x="4671302" y="2374900"/>
                  </a:lnTo>
                  <a:lnTo>
                    <a:pt x="4669839" y="2425700"/>
                  </a:lnTo>
                  <a:lnTo>
                    <a:pt x="4667412" y="2476500"/>
                  </a:lnTo>
                  <a:lnTo>
                    <a:pt x="4664031" y="2527300"/>
                  </a:lnTo>
                  <a:lnTo>
                    <a:pt x="4659705" y="2565400"/>
                  </a:lnTo>
                  <a:lnTo>
                    <a:pt x="4654444" y="2616200"/>
                  </a:lnTo>
                  <a:lnTo>
                    <a:pt x="4648257" y="2667000"/>
                  </a:lnTo>
                  <a:lnTo>
                    <a:pt x="4641154" y="2705100"/>
                  </a:lnTo>
                  <a:lnTo>
                    <a:pt x="4633144" y="2755900"/>
                  </a:lnTo>
                  <a:lnTo>
                    <a:pt x="4624237" y="2806700"/>
                  </a:lnTo>
                  <a:lnTo>
                    <a:pt x="4614441" y="2844800"/>
                  </a:lnTo>
                  <a:lnTo>
                    <a:pt x="4603767" y="2895600"/>
                  </a:lnTo>
                  <a:lnTo>
                    <a:pt x="4592224" y="2933700"/>
                  </a:lnTo>
                  <a:lnTo>
                    <a:pt x="4579822" y="2984500"/>
                  </a:lnTo>
                  <a:lnTo>
                    <a:pt x="4566570" y="3022600"/>
                  </a:lnTo>
                  <a:lnTo>
                    <a:pt x="4552476" y="3073400"/>
                  </a:lnTo>
                  <a:lnTo>
                    <a:pt x="4537552" y="3111500"/>
                  </a:lnTo>
                  <a:lnTo>
                    <a:pt x="4521806" y="3149600"/>
                  </a:lnTo>
                  <a:lnTo>
                    <a:pt x="4505248" y="3200400"/>
                  </a:lnTo>
                  <a:lnTo>
                    <a:pt x="4487888" y="3238500"/>
                  </a:lnTo>
                  <a:lnTo>
                    <a:pt x="4469734" y="3276600"/>
                  </a:lnTo>
                  <a:lnTo>
                    <a:pt x="4450796" y="3327400"/>
                  </a:lnTo>
                  <a:lnTo>
                    <a:pt x="4431084" y="3365500"/>
                  </a:lnTo>
                  <a:lnTo>
                    <a:pt x="4410608" y="3403600"/>
                  </a:lnTo>
                  <a:lnTo>
                    <a:pt x="4389376" y="3441700"/>
                  </a:lnTo>
                  <a:lnTo>
                    <a:pt x="4367398" y="3479800"/>
                  </a:lnTo>
                  <a:lnTo>
                    <a:pt x="4344683" y="3517900"/>
                  </a:lnTo>
                  <a:lnTo>
                    <a:pt x="4321242" y="3556000"/>
                  </a:lnTo>
                  <a:lnTo>
                    <a:pt x="4297083" y="3594100"/>
                  </a:lnTo>
                  <a:lnTo>
                    <a:pt x="4272217" y="3632200"/>
                  </a:lnTo>
                  <a:lnTo>
                    <a:pt x="4246652" y="3670300"/>
                  </a:lnTo>
                  <a:lnTo>
                    <a:pt x="4220398" y="3708400"/>
                  </a:lnTo>
                  <a:lnTo>
                    <a:pt x="4193464" y="3746500"/>
                  </a:lnTo>
                  <a:lnTo>
                    <a:pt x="4165860" y="3784600"/>
                  </a:lnTo>
                  <a:lnTo>
                    <a:pt x="4137596" y="3810000"/>
                  </a:lnTo>
                  <a:lnTo>
                    <a:pt x="4108680" y="3848100"/>
                  </a:lnTo>
                  <a:lnTo>
                    <a:pt x="4079123" y="3886200"/>
                  </a:lnTo>
                  <a:lnTo>
                    <a:pt x="4048934" y="3911600"/>
                  </a:lnTo>
                  <a:lnTo>
                    <a:pt x="4018121" y="3949700"/>
                  </a:lnTo>
                  <a:lnTo>
                    <a:pt x="3986696" y="3987800"/>
                  </a:lnTo>
                  <a:lnTo>
                    <a:pt x="3954667" y="4013200"/>
                  </a:lnTo>
                  <a:lnTo>
                    <a:pt x="3922044" y="4038600"/>
                  </a:lnTo>
                  <a:lnTo>
                    <a:pt x="3888835" y="4076700"/>
                  </a:lnTo>
                  <a:lnTo>
                    <a:pt x="3855052" y="4102100"/>
                  </a:lnTo>
                  <a:lnTo>
                    <a:pt x="3820702" y="4127500"/>
                  </a:lnTo>
                  <a:lnTo>
                    <a:pt x="3785796" y="4165600"/>
                  </a:lnTo>
                  <a:lnTo>
                    <a:pt x="3750343" y="4191000"/>
                  </a:lnTo>
                  <a:lnTo>
                    <a:pt x="3714353" y="4216400"/>
                  </a:lnTo>
                  <a:lnTo>
                    <a:pt x="3640798" y="4267200"/>
                  </a:lnTo>
                  <a:lnTo>
                    <a:pt x="3565206" y="4318000"/>
                  </a:lnTo>
                  <a:lnTo>
                    <a:pt x="3487655" y="4368800"/>
                  </a:lnTo>
                  <a:lnTo>
                    <a:pt x="3448167" y="4381500"/>
                  </a:lnTo>
                  <a:lnTo>
                    <a:pt x="3367817" y="4432300"/>
                  </a:lnTo>
                  <a:lnTo>
                    <a:pt x="3326973" y="4445000"/>
                  </a:lnTo>
                  <a:lnTo>
                    <a:pt x="3285695" y="4470400"/>
                  </a:lnTo>
                  <a:lnTo>
                    <a:pt x="3201879" y="4495800"/>
                  </a:lnTo>
                  <a:lnTo>
                    <a:pt x="3159358" y="4521200"/>
                  </a:lnTo>
                  <a:lnTo>
                    <a:pt x="2805758" y="4622800"/>
                  </a:lnTo>
                  <a:close/>
                </a:path>
                <a:path w="4672330" h="4660900">
                  <a:moveTo>
                    <a:pt x="2667623" y="4648200"/>
                  </a:moveTo>
                  <a:lnTo>
                    <a:pt x="2572953" y="4648200"/>
                  </a:lnTo>
                  <a:lnTo>
                    <a:pt x="2619656" y="4635500"/>
                  </a:lnTo>
                  <a:lnTo>
                    <a:pt x="2666080" y="4635500"/>
                  </a:lnTo>
                  <a:lnTo>
                    <a:pt x="2712214" y="4622800"/>
                  </a:lnTo>
                  <a:lnTo>
                    <a:pt x="2760020" y="4622800"/>
                  </a:lnTo>
                  <a:lnTo>
                    <a:pt x="2667623" y="4648200"/>
                  </a:lnTo>
                  <a:close/>
                </a:path>
                <a:path w="4672330" h="4660900">
                  <a:moveTo>
                    <a:pt x="2574062" y="4660900"/>
                  </a:moveTo>
                  <a:lnTo>
                    <a:pt x="2431254" y="4660900"/>
                  </a:lnTo>
                  <a:lnTo>
                    <a:pt x="2478742" y="4648200"/>
                  </a:lnTo>
                  <a:lnTo>
                    <a:pt x="2620983" y="4648200"/>
                  </a:lnTo>
                  <a:lnTo>
                    <a:pt x="2574062" y="4660900"/>
                  </a:lnTo>
                  <a:close/>
                </a:path>
              </a:pathLst>
            </a:custGeom>
            <a:solidFill>
              <a:srgbClr val="FFFFFF"/>
            </a:solidFill>
          </p:spPr>
          <p:txBody>
            <a:bodyPr wrap="square" lIns="0" tIns="0" rIns="0" bIns="0" rtlCol="0"/>
            <a:lstStyle/>
            <a:p>
              <a:endParaRPr/>
            </a:p>
          </p:txBody>
        </p:sp>
        <p:pic>
          <p:nvPicPr>
            <p:cNvPr id="6" name="object 6"/>
            <p:cNvPicPr/>
            <p:nvPr/>
          </p:nvPicPr>
          <p:blipFill>
            <a:blip r:embed="rId2" cstate="print"/>
            <a:stretch>
              <a:fillRect/>
            </a:stretch>
          </p:blipFill>
          <p:spPr>
            <a:xfrm>
              <a:off x="12662154" y="2634030"/>
              <a:ext cx="4512045" cy="4508500"/>
            </a:xfrm>
            <a:prstGeom prst="rect">
              <a:avLst/>
            </a:prstGeom>
          </p:spPr>
        </p:pic>
      </p:grpSp>
      <p:grpSp>
        <p:nvGrpSpPr>
          <p:cNvPr id="7" name="object 7"/>
          <p:cNvGrpSpPr/>
          <p:nvPr/>
        </p:nvGrpSpPr>
        <p:grpSpPr>
          <a:xfrm>
            <a:off x="-38100" y="1973330"/>
            <a:ext cx="11639550" cy="8102600"/>
            <a:chOff x="-38100" y="1973330"/>
            <a:chExt cx="11639550" cy="8102600"/>
          </a:xfrm>
        </p:grpSpPr>
        <p:sp>
          <p:nvSpPr>
            <p:cNvPr id="8" name="object 8"/>
            <p:cNvSpPr/>
            <p:nvPr/>
          </p:nvSpPr>
          <p:spPr>
            <a:xfrm>
              <a:off x="0" y="2011432"/>
              <a:ext cx="11567160" cy="8026400"/>
            </a:xfrm>
            <a:custGeom>
              <a:avLst/>
              <a:gdLst/>
              <a:ahLst/>
              <a:cxnLst/>
              <a:rect l="l" t="t" r="r" b="b"/>
              <a:pathLst>
                <a:path w="11567160" h="8026400">
                  <a:moveTo>
                    <a:pt x="11319174" y="8026332"/>
                  </a:moveTo>
                  <a:lnTo>
                    <a:pt x="247649" y="8026332"/>
                  </a:lnTo>
                  <a:lnTo>
                    <a:pt x="197739" y="8021301"/>
                  </a:lnTo>
                  <a:lnTo>
                    <a:pt x="151253" y="8006869"/>
                  </a:lnTo>
                  <a:lnTo>
                    <a:pt x="109186" y="7984035"/>
                  </a:lnTo>
                  <a:lnTo>
                    <a:pt x="72535" y="7953794"/>
                  </a:lnTo>
                  <a:lnTo>
                    <a:pt x="42294" y="7917142"/>
                  </a:lnTo>
                  <a:lnTo>
                    <a:pt x="19461" y="7875075"/>
                  </a:lnTo>
                  <a:lnTo>
                    <a:pt x="5031" y="7828590"/>
                  </a:lnTo>
                  <a:lnTo>
                    <a:pt x="0" y="7778682"/>
                  </a:lnTo>
                  <a:lnTo>
                    <a:pt x="0" y="247651"/>
                  </a:lnTo>
                  <a:lnTo>
                    <a:pt x="5031" y="197740"/>
                  </a:lnTo>
                  <a:lnTo>
                    <a:pt x="19461" y="151253"/>
                  </a:lnTo>
                  <a:lnTo>
                    <a:pt x="42294" y="109186"/>
                  </a:lnTo>
                  <a:lnTo>
                    <a:pt x="72535" y="72534"/>
                  </a:lnTo>
                  <a:lnTo>
                    <a:pt x="109186" y="42294"/>
                  </a:lnTo>
                  <a:lnTo>
                    <a:pt x="151253" y="19461"/>
                  </a:lnTo>
                  <a:lnTo>
                    <a:pt x="197739" y="5031"/>
                  </a:lnTo>
                  <a:lnTo>
                    <a:pt x="247649" y="0"/>
                  </a:lnTo>
                  <a:lnTo>
                    <a:pt x="11319174" y="0"/>
                  </a:lnTo>
                  <a:lnTo>
                    <a:pt x="11369081" y="5031"/>
                  </a:lnTo>
                  <a:lnTo>
                    <a:pt x="11415566" y="19461"/>
                  </a:lnTo>
                  <a:lnTo>
                    <a:pt x="11457633" y="42294"/>
                  </a:lnTo>
                  <a:lnTo>
                    <a:pt x="11494285" y="72534"/>
                  </a:lnTo>
                  <a:lnTo>
                    <a:pt x="11524527" y="109186"/>
                  </a:lnTo>
                  <a:lnTo>
                    <a:pt x="11547361" y="151253"/>
                  </a:lnTo>
                  <a:lnTo>
                    <a:pt x="11561792" y="197740"/>
                  </a:lnTo>
                  <a:lnTo>
                    <a:pt x="11566824" y="247651"/>
                  </a:lnTo>
                  <a:lnTo>
                    <a:pt x="11566824" y="7778682"/>
                  </a:lnTo>
                  <a:lnTo>
                    <a:pt x="11561792" y="7828590"/>
                  </a:lnTo>
                  <a:lnTo>
                    <a:pt x="11547361" y="7875075"/>
                  </a:lnTo>
                  <a:lnTo>
                    <a:pt x="11524527" y="7917142"/>
                  </a:lnTo>
                  <a:lnTo>
                    <a:pt x="11494285" y="7953794"/>
                  </a:lnTo>
                  <a:lnTo>
                    <a:pt x="11457633" y="7984035"/>
                  </a:lnTo>
                  <a:lnTo>
                    <a:pt x="11415566" y="8006869"/>
                  </a:lnTo>
                  <a:lnTo>
                    <a:pt x="11369081" y="8021301"/>
                  </a:lnTo>
                  <a:lnTo>
                    <a:pt x="11319174" y="8026332"/>
                  </a:lnTo>
                  <a:close/>
                </a:path>
              </a:pathLst>
            </a:custGeom>
            <a:solidFill>
              <a:srgbClr val="FFFFFF">
                <a:alpha val="58999"/>
              </a:srgbClr>
            </a:solidFill>
          </p:spPr>
          <p:txBody>
            <a:bodyPr wrap="square" lIns="0" tIns="0" rIns="0" bIns="0" rtlCol="0"/>
            <a:lstStyle/>
            <a:p>
              <a:endParaRPr/>
            </a:p>
          </p:txBody>
        </p:sp>
        <p:sp>
          <p:nvSpPr>
            <p:cNvPr id="9" name="object 9"/>
            <p:cNvSpPr/>
            <p:nvPr/>
          </p:nvSpPr>
          <p:spPr>
            <a:xfrm>
              <a:off x="0" y="2011430"/>
              <a:ext cx="11563350" cy="8026400"/>
            </a:xfrm>
            <a:custGeom>
              <a:avLst/>
              <a:gdLst/>
              <a:ahLst/>
              <a:cxnLst/>
              <a:rect l="l" t="t" r="r" b="b"/>
              <a:pathLst>
                <a:path w="11563350" h="8026400">
                  <a:moveTo>
                    <a:pt x="11563337" y="7813145"/>
                  </a:moveTo>
                  <a:lnTo>
                    <a:pt x="11547363" y="7875072"/>
                  </a:lnTo>
                  <a:lnTo>
                    <a:pt x="11524524" y="7917146"/>
                  </a:lnTo>
                  <a:lnTo>
                    <a:pt x="11494276" y="7953802"/>
                  </a:lnTo>
                  <a:lnTo>
                    <a:pt x="11457616" y="7984045"/>
                  </a:lnTo>
                  <a:lnTo>
                    <a:pt x="11415540" y="8006878"/>
                  </a:lnTo>
                  <a:lnTo>
                    <a:pt x="11369044" y="8021305"/>
                  </a:lnTo>
                  <a:lnTo>
                    <a:pt x="11319129" y="8026333"/>
                  </a:lnTo>
                  <a:lnTo>
                    <a:pt x="247645" y="8026332"/>
                  </a:lnTo>
                  <a:lnTo>
                    <a:pt x="197729" y="8021298"/>
                  </a:lnTo>
                  <a:lnTo>
                    <a:pt x="151239" y="8006862"/>
                  </a:lnTo>
                  <a:lnTo>
                    <a:pt x="109171" y="7984023"/>
                  </a:lnTo>
                  <a:lnTo>
                    <a:pt x="72520" y="7953777"/>
                  </a:lnTo>
                  <a:lnTo>
                    <a:pt x="42283" y="7917121"/>
                  </a:lnTo>
                  <a:lnTo>
                    <a:pt x="19453" y="7875050"/>
                  </a:lnTo>
                  <a:lnTo>
                    <a:pt x="5028" y="7828560"/>
                  </a:lnTo>
                  <a:lnTo>
                    <a:pt x="0" y="7778648"/>
                  </a:lnTo>
                  <a:lnTo>
                    <a:pt x="0" y="247649"/>
                  </a:lnTo>
                  <a:lnTo>
                    <a:pt x="5031" y="197739"/>
                  </a:lnTo>
                  <a:lnTo>
                    <a:pt x="19461" y="151253"/>
                  </a:lnTo>
                  <a:lnTo>
                    <a:pt x="42294" y="109186"/>
                  </a:lnTo>
                  <a:lnTo>
                    <a:pt x="72534" y="72534"/>
                  </a:lnTo>
                  <a:lnTo>
                    <a:pt x="109186" y="42294"/>
                  </a:lnTo>
                  <a:lnTo>
                    <a:pt x="151252" y="19461"/>
                  </a:lnTo>
                  <a:lnTo>
                    <a:pt x="197739" y="5031"/>
                  </a:lnTo>
                  <a:lnTo>
                    <a:pt x="247649" y="0"/>
                  </a:lnTo>
                  <a:lnTo>
                    <a:pt x="11319129" y="0"/>
                  </a:lnTo>
                  <a:lnTo>
                    <a:pt x="11369044" y="5019"/>
                  </a:lnTo>
                  <a:lnTo>
                    <a:pt x="11415537" y="19445"/>
                  </a:lnTo>
                  <a:lnTo>
                    <a:pt x="11457611" y="42275"/>
                  </a:lnTo>
                  <a:lnTo>
                    <a:pt x="11494270" y="72515"/>
                  </a:lnTo>
                  <a:lnTo>
                    <a:pt x="11524518" y="109169"/>
                  </a:lnTo>
                  <a:lnTo>
                    <a:pt x="11547358" y="151241"/>
                  </a:lnTo>
                  <a:lnTo>
                    <a:pt x="11561792" y="197735"/>
                  </a:lnTo>
                  <a:lnTo>
                    <a:pt x="11563305" y="213189"/>
                  </a:lnTo>
                </a:path>
              </a:pathLst>
            </a:custGeom>
            <a:ln w="76200">
              <a:solidFill>
                <a:srgbClr val="000000"/>
              </a:solidFill>
            </a:ln>
          </p:spPr>
          <p:txBody>
            <a:bodyPr wrap="square" lIns="0" tIns="0" rIns="0" bIns="0" rtlCol="0"/>
            <a:lstStyle/>
            <a:p>
              <a:endParaRPr/>
            </a:p>
          </p:txBody>
        </p:sp>
      </p:grpSp>
      <p:sp>
        <p:nvSpPr>
          <p:cNvPr id="10" name="object 10"/>
          <p:cNvSpPr txBox="1">
            <a:spLocks noGrp="1"/>
          </p:cNvSpPr>
          <p:nvPr>
            <p:ph type="title"/>
          </p:nvPr>
        </p:nvSpPr>
        <p:spPr>
          <a:xfrm>
            <a:off x="2333824" y="443608"/>
            <a:ext cx="6430645" cy="1056005"/>
          </a:xfrm>
          <a:prstGeom prst="rect">
            <a:avLst/>
          </a:prstGeom>
        </p:spPr>
        <p:txBody>
          <a:bodyPr vert="horz" wrap="square" lIns="0" tIns="13970" rIns="0" bIns="0" rtlCol="0">
            <a:spAutoFit/>
          </a:bodyPr>
          <a:lstStyle/>
          <a:p>
            <a:pPr marL="12700">
              <a:lnSpc>
                <a:spcPct val="100000"/>
              </a:lnSpc>
              <a:spcBef>
                <a:spcPts val="110"/>
              </a:spcBef>
            </a:pPr>
            <a:r>
              <a:rPr sz="6750" spc="315" dirty="0">
                <a:solidFill>
                  <a:srgbClr val="041C40"/>
                </a:solidFill>
                <a:latin typeface="Tahoma"/>
                <a:cs typeface="Tahoma"/>
              </a:rPr>
              <a:t>About</a:t>
            </a:r>
            <a:r>
              <a:rPr sz="6750" spc="-60" dirty="0">
                <a:solidFill>
                  <a:srgbClr val="041C40"/>
                </a:solidFill>
                <a:latin typeface="Tahoma"/>
                <a:cs typeface="Tahoma"/>
              </a:rPr>
              <a:t> </a:t>
            </a:r>
            <a:r>
              <a:rPr sz="6750" spc="130" dirty="0">
                <a:solidFill>
                  <a:srgbClr val="041C40"/>
                </a:solidFill>
                <a:latin typeface="Tahoma"/>
                <a:cs typeface="Tahoma"/>
              </a:rPr>
              <a:t>experts</a:t>
            </a:r>
            <a:endParaRPr sz="6750">
              <a:latin typeface="Tahoma"/>
              <a:cs typeface="Tahoma"/>
            </a:endParaRPr>
          </a:p>
        </p:txBody>
      </p:sp>
      <p:sp>
        <p:nvSpPr>
          <p:cNvPr id="11" name="object 11"/>
          <p:cNvSpPr txBox="1">
            <a:spLocks noGrp="1"/>
          </p:cNvSpPr>
          <p:nvPr>
            <p:ph type="body" idx="1"/>
          </p:nvPr>
        </p:nvSpPr>
        <p:spPr>
          <a:prstGeom prst="rect">
            <a:avLst/>
          </a:prstGeom>
        </p:spPr>
        <p:txBody>
          <a:bodyPr vert="horz" wrap="square" lIns="0" tIns="13970" rIns="0" bIns="0" rtlCol="0">
            <a:spAutoFit/>
          </a:bodyPr>
          <a:lstStyle/>
          <a:p>
            <a:pPr marL="3576320">
              <a:lnSpc>
                <a:spcPct val="100000"/>
              </a:lnSpc>
              <a:spcBef>
                <a:spcPts val="110"/>
              </a:spcBef>
            </a:pPr>
            <a:r>
              <a:rPr dirty="0"/>
              <a:t>COLLIN</a:t>
            </a:r>
            <a:r>
              <a:rPr spc="-80" dirty="0"/>
              <a:t> </a:t>
            </a:r>
            <a:r>
              <a:rPr spc="-10" dirty="0"/>
              <a:t>DMELLO</a:t>
            </a:r>
          </a:p>
          <a:p>
            <a:pPr>
              <a:lnSpc>
                <a:spcPct val="100000"/>
              </a:lnSpc>
              <a:spcBef>
                <a:spcPts val="409"/>
              </a:spcBef>
            </a:pPr>
            <a:endParaRPr spc="-10" dirty="0"/>
          </a:p>
          <a:p>
            <a:pPr marL="12700" marR="649605">
              <a:lnSpc>
                <a:spcPct val="117400"/>
              </a:lnSpc>
              <a:spcBef>
                <a:spcPts val="5"/>
              </a:spcBef>
            </a:pPr>
            <a:r>
              <a:rPr sz="2550" b="0" u="none" dirty="0">
                <a:latin typeface="Verdana"/>
                <a:cs typeface="Verdana"/>
              </a:rPr>
              <a:t>Collin</a:t>
            </a:r>
            <a:r>
              <a:rPr sz="2550" b="0" u="none" spc="-65" dirty="0">
                <a:latin typeface="Verdana"/>
                <a:cs typeface="Verdana"/>
              </a:rPr>
              <a:t> </a:t>
            </a:r>
            <a:r>
              <a:rPr sz="2550" b="0" u="none" dirty="0">
                <a:latin typeface="Verdana"/>
                <a:cs typeface="Verdana"/>
              </a:rPr>
              <a:t>Dmello,</a:t>
            </a:r>
            <a:r>
              <a:rPr sz="2550" b="0" u="none" spc="-60" dirty="0">
                <a:latin typeface="Verdana"/>
                <a:cs typeface="Verdana"/>
              </a:rPr>
              <a:t> </a:t>
            </a:r>
            <a:r>
              <a:rPr sz="2550" b="0" u="none" dirty="0">
                <a:latin typeface="Verdana"/>
                <a:cs typeface="Verdana"/>
              </a:rPr>
              <a:t>International</a:t>
            </a:r>
            <a:r>
              <a:rPr sz="2550" b="0" u="none" spc="-60" dirty="0">
                <a:latin typeface="Verdana"/>
                <a:cs typeface="Verdana"/>
              </a:rPr>
              <a:t> </a:t>
            </a:r>
            <a:r>
              <a:rPr sz="2550" b="0" u="none" spc="70" dirty="0">
                <a:latin typeface="Verdana"/>
                <a:cs typeface="Verdana"/>
              </a:rPr>
              <a:t>Area</a:t>
            </a:r>
            <a:r>
              <a:rPr sz="2550" b="0" u="none" spc="-60" dirty="0">
                <a:latin typeface="Verdana"/>
                <a:cs typeface="Verdana"/>
              </a:rPr>
              <a:t> </a:t>
            </a:r>
            <a:r>
              <a:rPr sz="2550" b="0" u="none" spc="70" dirty="0">
                <a:latin typeface="Verdana"/>
                <a:cs typeface="Verdana"/>
              </a:rPr>
              <a:t>Manager,</a:t>
            </a:r>
            <a:r>
              <a:rPr sz="2550" b="0" u="none" spc="-60" dirty="0">
                <a:latin typeface="Verdana"/>
                <a:cs typeface="Verdana"/>
              </a:rPr>
              <a:t> </a:t>
            </a:r>
            <a:r>
              <a:rPr sz="2550" b="0" u="none" spc="65" dirty="0">
                <a:latin typeface="Verdana"/>
                <a:cs typeface="Verdana"/>
              </a:rPr>
              <a:t>Bangladesh,</a:t>
            </a:r>
            <a:r>
              <a:rPr sz="2550" b="0" u="none" spc="-60" dirty="0">
                <a:latin typeface="Verdana"/>
                <a:cs typeface="Verdana"/>
              </a:rPr>
              <a:t> </a:t>
            </a:r>
            <a:r>
              <a:rPr sz="2550" b="0" u="none" spc="-10" dirty="0">
                <a:latin typeface="Verdana"/>
                <a:cs typeface="Verdana"/>
              </a:rPr>
              <a:t>India, </a:t>
            </a:r>
            <a:r>
              <a:rPr sz="2550" b="0" u="none" dirty="0">
                <a:latin typeface="Verdana"/>
                <a:cs typeface="Verdana"/>
              </a:rPr>
              <a:t>Nepal,</a:t>
            </a:r>
            <a:r>
              <a:rPr sz="2550" b="0" u="none" spc="-70" dirty="0">
                <a:latin typeface="Verdana"/>
                <a:cs typeface="Verdana"/>
              </a:rPr>
              <a:t> </a:t>
            </a:r>
            <a:r>
              <a:rPr sz="2550" b="0" u="none" spc="-80" dirty="0">
                <a:latin typeface="Verdana"/>
                <a:cs typeface="Verdana"/>
              </a:rPr>
              <a:t>Sri</a:t>
            </a:r>
            <a:r>
              <a:rPr sz="2550" b="0" u="none" spc="-70" dirty="0">
                <a:latin typeface="Verdana"/>
                <a:cs typeface="Verdana"/>
              </a:rPr>
              <a:t> </a:t>
            </a:r>
            <a:r>
              <a:rPr sz="2550" b="0" u="none" dirty="0">
                <a:latin typeface="Verdana"/>
                <a:cs typeface="Verdana"/>
              </a:rPr>
              <a:t>Lanka,</a:t>
            </a:r>
            <a:r>
              <a:rPr sz="2550" b="0" u="none" spc="-70" dirty="0">
                <a:latin typeface="Verdana"/>
                <a:cs typeface="Verdana"/>
              </a:rPr>
              <a:t> </a:t>
            </a:r>
            <a:r>
              <a:rPr sz="2550" b="0" u="none" spc="-20" dirty="0">
                <a:latin typeface="Verdana"/>
                <a:cs typeface="Verdana"/>
              </a:rPr>
              <a:t>IEEE</a:t>
            </a:r>
            <a:endParaRPr sz="2550">
              <a:latin typeface="Verdana"/>
              <a:cs typeface="Verdana"/>
            </a:endParaRPr>
          </a:p>
          <a:p>
            <a:pPr marL="12700" marR="5080">
              <a:lnSpc>
                <a:spcPct val="117400"/>
              </a:lnSpc>
            </a:pPr>
            <a:r>
              <a:rPr sz="2550" b="0" u="none" spc="105" dirty="0">
                <a:latin typeface="Verdana"/>
                <a:cs typeface="Verdana"/>
              </a:rPr>
              <a:t>He</a:t>
            </a:r>
            <a:r>
              <a:rPr sz="2550" b="0" u="none" spc="-150" dirty="0">
                <a:latin typeface="Verdana"/>
                <a:cs typeface="Verdana"/>
              </a:rPr>
              <a:t> </a:t>
            </a:r>
            <a:r>
              <a:rPr sz="2550" b="0" u="none" spc="-40" dirty="0">
                <a:latin typeface="Verdana"/>
                <a:cs typeface="Verdana"/>
              </a:rPr>
              <a:t>is</a:t>
            </a:r>
            <a:r>
              <a:rPr sz="2550" b="0" u="none" spc="-145" dirty="0">
                <a:latin typeface="Verdana"/>
                <a:cs typeface="Verdana"/>
              </a:rPr>
              <a:t> </a:t>
            </a:r>
            <a:r>
              <a:rPr sz="2550" b="0" u="none" spc="65" dirty="0">
                <a:latin typeface="Verdana"/>
                <a:cs typeface="Verdana"/>
              </a:rPr>
              <a:t>the</a:t>
            </a:r>
            <a:r>
              <a:rPr sz="2550" b="0" u="none" spc="-150" dirty="0">
                <a:latin typeface="Verdana"/>
                <a:cs typeface="Verdana"/>
              </a:rPr>
              <a:t> </a:t>
            </a:r>
            <a:r>
              <a:rPr sz="2550" b="0" u="none" dirty="0">
                <a:latin typeface="Verdana"/>
                <a:cs typeface="Verdana"/>
              </a:rPr>
              <a:t>IEEE</a:t>
            </a:r>
            <a:r>
              <a:rPr sz="2550" b="0" u="none" spc="-145" dirty="0">
                <a:latin typeface="Verdana"/>
                <a:cs typeface="Verdana"/>
              </a:rPr>
              <a:t> </a:t>
            </a:r>
            <a:r>
              <a:rPr sz="2550" b="0" u="none" dirty="0">
                <a:latin typeface="Verdana"/>
                <a:cs typeface="Verdana"/>
              </a:rPr>
              <a:t>International</a:t>
            </a:r>
            <a:r>
              <a:rPr sz="2550" b="0" u="none" spc="-150" dirty="0">
                <a:latin typeface="Verdana"/>
                <a:cs typeface="Verdana"/>
              </a:rPr>
              <a:t> </a:t>
            </a:r>
            <a:r>
              <a:rPr sz="2550" b="0" u="none" spc="70" dirty="0">
                <a:latin typeface="Verdana"/>
                <a:cs typeface="Verdana"/>
              </a:rPr>
              <a:t>Area</a:t>
            </a:r>
            <a:r>
              <a:rPr sz="2550" b="0" u="none" spc="-145" dirty="0">
                <a:latin typeface="Verdana"/>
                <a:cs typeface="Verdana"/>
              </a:rPr>
              <a:t> </a:t>
            </a:r>
            <a:r>
              <a:rPr sz="2550" b="0" u="none" spc="140" dirty="0">
                <a:latin typeface="Verdana"/>
                <a:cs typeface="Verdana"/>
              </a:rPr>
              <a:t>Manager</a:t>
            </a:r>
            <a:r>
              <a:rPr sz="2550" b="0" u="none" spc="-150" dirty="0">
                <a:latin typeface="Verdana"/>
                <a:cs typeface="Verdana"/>
              </a:rPr>
              <a:t> </a:t>
            </a:r>
            <a:r>
              <a:rPr sz="2550" b="0" u="none" spc="-10" dirty="0">
                <a:latin typeface="Verdana"/>
                <a:cs typeface="Verdana"/>
              </a:rPr>
              <a:t>for</a:t>
            </a:r>
            <a:r>
              <a:rPr sz="2550" b="0" u="none" spc="-145" dirty="0">
                <a:latin typeface="Verdana"/>
                <a:cs typeface="Verdana"/>
              </a:rPr>
              <a:t> </a:t>
            </a:r>
            <a:r>
              <a:rPr sz="2550" b="0" u="none" spc="-40" dirty="0">
                <a:latin typeface="Verdana"/>
                <a:cs typeface="Verdana"/>
              </a:rPr>
              <a:t>India,</a:t>
            </a:r>
            <a:r>
              <a:rPr sz="2550" b="0" u="none" spc="-150" dirty="0">
                <a:latin typeface="Verdana"/>
                <a:cs typeface="Verdana"/>
              </a:rPr>
              <a:t> </a:t>
            </a:r>
            <a:r>
              <a:rPr sz="2550" b="0" u="none" spc="55" dirty="0">
                <a:latin typeface="Verdana"/>
                <a:cs typeface="Verdana"/>
              </a:rPr>
              <a:t>Bangladesh, </a:t>
            </a:r>
            <a:r>
              <a:rPr sz="2550" b="0" u="none" spc="-80" dirty="0">
                <a:latin typeface="Verdana"/>
                <a:cs typeface="Verdana"/>
              </a:rPr>
              <a:t>Sri</a:t>
            </a:r>
            <a:r>
              <a:rPr sz="2550" b="0" u="none" spc="-175" dirty="0">
                <a:latin typeface="Verdana"/>
                <a:cs typeface="Verdana"/>
              </a:rPr>
              <a:t> </a:t>
            </a:r>
            <a:r>
              <a:rPr sz="2550" b="0" u="none" dirty="0">
                <a:latin typeface="Verdana"/>
                <a:cs typeface="Verdana"/>
              </a:rPr>
              <a:t>Lanka,</a:t>
            </a:r>
            <a:r>
              <a:rPr sz="2550" b="0" u="none" spc="-175" dirty="0">
                <a:latin typeface="Verdana"/>
                <a:cs typeface="Verdana"/>
              </a:rPr>
              <a:t> </a:t>
            </a:r>
            <a:r>
              <a:rPr sz="2550" b="0" u="none" spc="160" dirty="0">
                <a:latin typeface="Verdana"/>
                <a:cs typeface="Verdana"/>
              </a:rPr>
              <a:t>and</a:t>
            </a:r>
            <a:r>
              <a:rPr sz="2550" b="0" u="none" spc="-170" dirty="0">
                <a:latin typeface="Verdana"/>
                <a:cs typeface="Verdana"/>
              </a:rPr>
              <a:t> </a:t>
            </a:r>
            <a:r>
              <a:rPr sz="2550" b="0" u="none" spc="110" dirty="0">
                <a:latin typeface="Verdana"/>
                <a:cs typeface="Verdana"/>
              </a:rPr>
              <a:t>Nepal</a:t>
            </a:r>
            <a:r>
              <a:rPr sz="2550" b="0" u="none" spc="-175" dirty="0">
                <a:latin typeface="Verdana"/>
                <a:cs typeface="Verdana"/>
              </a:rPr>
              <a:t> </a:t>
            </a:r>
            <a:r>
              <a:rPr sz="2550" b="0" u="none" spc="80" dirty="0">
                <a:latin typeface="Verdana"/>
                <a:cs typeface="Verdana"/>
              </a:rPr>
              <a:t>with</a:t>
            </a:r>
            <a:r>
              <a:rPr sz="2550" b="0" u="none" spc="-170" dirty="0">
                <a:latin typeface="Verdana"/>
                <a:cs typeface="Verdana"/>
              </a:rPr>
              <a:t> </a:t>
            </a:r>
            <a:r>
              <a:rPr sz="2550" b="0" u="none" spc="165" dirty="0">
                <a:latin typeface="Verdana"/>
                <a:cs typeface="Verdana"/>
              </a:rPr>
              <a:t>an</a:t>
            </a:r>
            <a:r>
              <a:rPr sz="2550" b="0" u="none" spc="-175" dirty="0">
                <a:latin typeface="Verdana"/>
                <a:cs typeface="Verdana"/>
              </a:rPr>
              <a:t> </a:t>
            </a:r>
            <a:r>
              <a:rPr sz="2550" b="0" u="none" dirty="0">
                <a:latin typeface="Verdana"/>
                <a:cs typeface="Verdana"/>
              </a:rPr>
              <a:t>overall</a:t>
            </a:r>
            <a:r>
              <a:rPr sz="2550" b="0" u="none" spc="-170" dirty="0">
                <a:latin typeface="Verdana"/>
                <a:cs typeface="Verdana"/>
              </a:rPr>
              <a:t> </a:t>
            </a:r>
            <a:r>
              <a:rPr sz="2550" b="0" u="none" spc="-434" dirty="0">
                <a:latin typeface="Verdana"/>
                <a:cs typeface="Verdana"/>
              </a:rPr>
              <a:t>18+</a:t>
            </a:r>
            <a:r>
              <a:rPr sz="2550" b="0" u="none" spc="-175" dirty="0">
                <a:latin typeface="Verdana"/>
                <a:cs typeface="Verdana"/>
              </a:rPr>
              <a:t> </a:t>
            </a:r>
            <a:r>
              <a:rPr sz="2550" b="0" u="none" spc="-10" dirty="0">
                <a:latin typeface="Verdana"/>
                <a:cs typeface="Verdana"/>
              </a:rPr>
              <a:t>years</a:t>
            </a:r>
            <a:r>
              <a:rPr sz="2550" b="0" u="none" spc="-170" dirty="0">
                <a:latin typeface="Verdana"/>
                <a:cs typeface="Verdana"/>
              </a:rPr>
              <a:t> </a:t>
            </a:r>
            <a:r>
              <a:rPr sz="2550" b="0" u="none" dirty="0">
                <a:latin typeface="Verdana"/>
                <a:cs typeface="Verdana"/>
              </a:rPr>
              <a:t>of</a:t>
            </a:r>
            <a:r>
              <a:rPr sz="2550" b="0" u="none" spc="-175" dirty="0">
                <a:latin typeface="Verdana"/>
                <a:cs typeface="Verdana"/>
              </a:rPr>
              <a:t> </a:t>
            </a:r>
            <a:r>
              <a:rPr sz="2550" b="0" u="none" spc="-10" dirty="0">
                <a:latin typeface="Verdana"/>
                <a:cs typeface="Verdana"/>
              </a:rPr>
              <a:t>Information </a:t>
            </a:r>
            <a:r>
              <a:rPr sz="2550" b="0" u="none" spc="-20" dirty="0">
                <a:latin typeface="Verdana"/>
                <a:cs typeface="Verdana"/>
              </a:rPr>
              <a:t>Industry</a:t>
            </a:r>
            <a:r>
              <a:rPr sz="2550" b="0" u="none" spc="-190" dirty="0">
                <a:latin typeface="Verdana"/>
                <a:cs typeface="Verdana"/>
              </a:rPr>
              <a:t> </a:t>
            </a:r>
            <a:r>
              <a:rPr sz="2550" b="0" u="none" spc="-10" dirty="0">
                <a:latin typeface="Verdana"/>
                <a:cs typeface="Verdana"/>
              </a:rPr>
              <a:t>experience.</a:t>
            </a:r>
            <a:r>
              <a:rPr sz="2550" b="0" u="none" spc="-190" dirty="0">
                <a:latin typeface="Verdana"/>
                <a:cs typeface="Verdana"/>
              </a:rPr>
              <a:t> </a:t>
            </a:r>
            <a:r>
              <a:rPr sz="2550" b="0" u="none" dirty="0">
                <a:latin typeface="Verdana"/>
                <a:cs typeface="Verdana"/>
              </a:rPr>
              <a:t>Since</a:t>
            </a:r>
            <a:r>
              <a:rPr sz="2550" b="0" u="none" spc="-190" dirty="0">
                <a:latin typeface="Verdana"/>
                <a:cs typeface="Verdana"/>
              </a:rPr>
              <a:t> </a:t>
            </a:r>
            <a:r>
              <a:rPr sz="2550" b="0" u="none" spc="-240" dirty="0">
                <a:latin typeface="Verdana"/>
                <a:cs typeface="Verdana"/>
              </a:rPr>
              <a:t>2018,</a:t>
            </a:r>
            <a:r>
              <a:rPr sz="2550" b="0" u="none" spc="-190" dirty="0">
                <a:latin typeface="Verdana"/>
                <a:cs typeface="Verdana"/>
              </a:rPr>
              <a:t> </a:t>
            </a:r>
            <a:r>
              <a:rPr sz="2550" b="0" u="none" spc="75" dirty="0">
                <a:latin typeface="Verdana"/>
                <a:cs typeface="Verdana"/>
              </a:rPr>
              <a:t>he</a:t>
            </a:r>
            <a:r>
              <a:rPr sz="2550" b="0" u="none" spc="-190" dirty="0">
                <a:latin typeface="Verdana"/>
                <a:cs typeface="Verdana"/>
              </a:rPr>
              <a:t> </a:t>
            </a:r>
            <a:r>
              <a:rPr sz="2550" b="0" u="none" spc="85" dirty="0">
                <a:latin typeface="Verdana"/>
                <a:cs typeface="Verdana"/>
              </a:rPr>
              <a:t>has</a:t>
            </a:r>
            <a:r>
              <a:rPr sz="2550" b="0" u="none" spc="-190" dirty="0">
                <a:latin typeface="Verdana"/>
                <a:cs typeface="Verdana"/>
              </a:rPr>
              <a:t> </a:t>
            </a:r>
            <a:r>
              <a:rPr sz="2550" b="0" u="none" spc="80" dirty="0">
                <a:latin typeface="Verdana"/>
                <a:cs typeface="Verdana"/>
              </a:rPr>
              <a:t>been</a:t>
            </a:r>
            <a:r>
              <a:rPr sz="2550" b="0" u="none" spc="-190" dirty="0">
                <a:latin typeface="Verdana"/>
                <a:cs typeface="Verdana"/>
              </a:rPr>
              <a:t> </a:t>
            </a:r>
            <a:r>
              <a:rPr sz="2550" b="0" u="none" spc="80" dirty="0">
                <a:latin typeface="Verdana"/>
                <a:cs typeface="Verdana"/>
              </a:rPr>
              <a:t>helping</a:t>
            </a:r>
            <a:r>
              <a:rPr sz="2550" b="0" u="none" spc="-190" dirty="0">
                <a:latin typeface="Verdana"/>
                <a:cs typeface="Verdana"/>
              </a:rPr>
              <a:t> </a:t>
            </a:r>
            <a:r>
              <a:rPr sz="2550" b="0" u="none" spc="-20" dirty="0">
                <a:latin typeface="Verdana"/>
                <a:cs typeface="Verdana"/>
              </a:rPr>
              <a:t>IEEE </a:t>
            </a:r>
            <a:r>
              <a:rPr sz="2550" b="0" u="none" spc="45" dirty="0">
                <a:latin typeface="Verdana"/>
                <a:cs typeface="Verdana"/>
              </a:rPr>
              <a:t>customers</a:t>
            </a:r>
            <a:r>
              <a:rPr sz="2550" b="0" u="none" spc="-140" dirty="0">
                <a:latin typeface="Verdana"/>
                <a:cs typeface="Verdana"/>
              </a:rPr>
              <a:t> </a:t>
            </a:r>
            <a:r>
              <a:rPr sz="2550" b="0" u="none" dirty="0">
                <a:latin typeface="Verdana"/>
                <a:cs typeface="Verdana"/>
              </a:rPr>
              <a:t>across</a:t>
            </a:r>
            <a:r>
              <a:rPr sz="2550" b="0" u="none" spc="-140" dirty="0">
                <a:latin typeface="Verdana"/>
                <a:cs typeface="Verdana"/>
              </a:rPr>
              <a:t> </a:t>
            </a:r>
            <a:r>
              <a:rPr sz="2550" b="0" u="none" spc="85" dirty="0">
                <a:latin typeface="Verdana"/>
                <a:cs typeface="Verdana"/>
              </a:rPr>
              <a:t>academia,</a:t>
            </a:r>
            <a:r>
              <a:rPr sz="2550" b="0" u="none" spc="-140" dirty="0">
                <a:latin typeface="Verdana"/>
                <a:cs typeface="Verdana"/>
              </a:rPr>
              <a:t> </a:t>
            </a:r>
            <a:r>
              <a:rPr sz="2550" b="0" u="none" dirty="0">
                <a:latin typeface="Verdana"/>
                <a:cs typeface="Verdana"/>
              </a:rPr>
              <a:t>government,</a:t>
            </a:r>
            <a:r>
              <a:rPr sz="2550" b="0" u="none" spc="-135" dirty="0">
                <a:latin typeface="Verdana"/>
                <a:cs typeface="Verdana"/>
              </a:rPr>
              <a:t> </a:t>
            </a:r>
            <a:r>
              <a:rPr sz="2550" b="0" u="none" spc="160" dirty="0">
                <a:latin typeface="Verdana"/>
                <a:cs typeface="Verdana"/>
              </a:rPr>
              <a:t>and</a:t>
            </a:r>
            <a:r>
              <a:rPr sz="2550" b="0" u="none" spc="-140" dirty="0">
                <a:latin typeface="Verdana"/>
                <a:cs typeface="Verdana"/>
              </a:rPr>
              <a:t> </a:t>
            </a:r>
            <a:r>
              <a:rPr sz="2550" b="0" u="none" spc="50" dirty="0">
                <a:latin typeface="Verdana"/>
                <a:cs typeface="Verdana"/>
              </a:rPr>
              <a:t>corporations</a:t>
            </a:r>
            <a:r>
              <a:rPr sz="2550" b="0" u="none" spc="-140" dirty="0">
                <a:latin typeface="Verdana"/>
                <a:cs typeface="Verdana"/>
              </a:rPr>
              <a:t> </a:t>
            </a:r>
            <a:r>
              <a:rPr sz="2550" b="0" u="none" spc="-10" dirty="0">
                <a:latin typeface="Verdana"/>
                <a:cs typeface="Verdana"/>
              </a:rPr>
              <a:t>drive </a:t>
            </a:r>
            <a:r>
              <a:rPr sz="2550" b="0" u="none" spc="55" dirty="0">
                <a:latin typeface="Verdana"/>
                <a:cs typeface="Verdana"/>
              </a:rPr>
              <a:t>innovation</a:t>
            </a:r>
            <a:r>
              <a:rPr sz="2550" b="0" u="none" spc="-200" dirty="0">
                <a:latin typeface="Verdana"/>
                <a:cs typeface="Verdana"/>
              </a:rPr>
              <a:t> </a:t>
            </a:r>
            <a:r>
              <a:rPr sz="2550" b="0" u="none" spc="160" dirty="0">
                <a:latin typeface="Verdana"/>
                <a:cs typeface="Verdana"/>
              </a:rPr>
              <a:t>and</a:t>
            </a:r>
            <a:r>
              <a:rPr sz="2550" b="0" u="none" spc="-195" dirty="0">
                <a:latin typeface="Verdana"/>
                <a:cs typeface="Verdana"/>
              </a:rPr>
              <a:t> </a:t>
            </a:r>
            <a:r>
              <a:rPr sz="2550" b="0" u="none" spc="70" dirty="0">
                <a:latin typeface="Verdana"/>
                <a:cs typeface="Verdana"/>
              </a:rPr>
              <a:t>collaboration</a:t>
            </a:r>
            <a:r>
              <a:rPr sz="2550" b="0" u="none" spc="-195" dirty="0">
                <a:latin typeface="Verdana"/>
                <a:cs typeface="Verdana"/>
              </a:rPr>
              <a:t> </a:t>
            </a:r>
            <a:r>
              <a:rPr sz="2550" b="0" u="none" spc="65" dirty="0">
                <a:latin typeface="Verdana"/>
                <a:cs typeface="Verdana"/>
              </a:rPr>
              <a:t>using</a:t>
            </a:r>
            <a:r>
              <a:rPr sz="2550" b="0" u="none" spc="-195" dirty="0">
                <a:latin typeface="Verdana"/>
                <a:cs typeface="Verdana"/>
              </a:rPr>
              <a:t> </a:t>
            </a:r>
            <a:r>
              <a:rPr sz="2550" b="0" u="none" dirty="0">
                <a:latin typeface="Verdana"/>
                <a:cs typeface="Verdana"/>
              </a:rPr>
              <a:t>IEEE</a:t>
            </a:r>
            <a:r>
              <a:rPr sz="2550" b="0" u="none" spc="-195" dirty="0">
                <a:latin typeface="Verdana"/>
                <a:cs typeface="Verdana"/>
              </a:rPr>
              <a:t> </a:t>
            </a:r>
            <a:r>
              <a:rPr sz="2550" b="0" u="none" spc="65" dirty="0">
                <a:latin typeface="Verdana"/>
                <a:cs typeface="Verdana"/>
              </a:rPr>
              <a:t>information</a:t>
            </a:r>
            <a:r>
              <a:rPr sz="2550" b="0" u="none" spc="-195" dirty="0">
                <a:latin typeface="Verdana"/>
                <a:cs typeface="Verdana"/>
              </a:rPr>
              <a:t> </a:t>
            </a:r>
            <a:r>
              <a:rPr sz="2550" b="0" u="none" spc="160" dirty="0">
                <a:latin typeface="Verdana"/>
                <a:cs typeface="Verdana"/>
              </a:rPr>
              <a:t>and</a:t>
            </a:r>
            <a:r>
              <a:rPr sz="2550" b="0" u="none" spc="-195" dirty="0">
                <a:latin typeface="Verdana"/>
                <a:cs typeface="Verdana"/>
              </a:rPr>
              <a:t> </a:t>
            </a:r>
            <a:r>
              <a:rPr sz="2550" b="0" u="none" spc="-10" dirty="0">
                <a:latin typeface="Verdana"/>
                <a:cs typeface="Verdana"/>
              </a:rPr>
              <a:t>insights </a:t>
            </a:r>
            <a:r>
              <a:rPr sz="2550" b="0" u="none" spc="160" dirty="0">
                <a:latin typeface="Verdana"/>
                <a:cs typeface="Verdana"/>
              </a:rPr>
              <a:t>and</a:t>
            </a:r>
            <a:r>
              <a:rPr sz="2550" b="0" u="none" spc="-155" dirty="0">
                <a:latin typeface="Verdana"/>
                <a:cs typeface="Verdana"/>
              </a:rPr>
              <a:t> </a:t>
            </a:r>
            <a:r>
              <a:rPr sz="2550" b="0" u="none" spc="65" dirty="0">
                <a:latin typeface="Verdana"/>
                <a:cs typeface="Verdana"/>
              </a:rPr>
              <a:t>supporting</a:t>
            </a:r>
            <a:r>
              <a:rPr sz="2550" b="0" u="none" spc="-155" dirty="0">
                <a:latin typeface="Verdana"/>
                <a:cs typeface="Verdana"/>
              </a:rPr>
              <a:t> </a:t>
            </a:r>
            <a:r>
              <a:rPr sz="2550" b="0" u="none" dirty="0">
                <a:latin typeface="Verdana"/>
                <a:cs typeface="Verdana"/>
              </a:rPr>
              <a:t>lifelong</a:t>
            </a:r>
            <a:r>
              <a:rPr sz="2550" b="0" u="none" spc="-150" dirty="0">
                <a:latin typeface="Verdana"/>
                <a:cs typeface="Verdana"/>
              </a:rPr>
              <a:t> </a:t>
            </a:r>
            <a:r>
              <a:rPr sz="2550" b="0" u="none" spc="70" dirty="0">
                <a:latin typeface="Verdana"/>
                <a:cs typeface="Verdana"/>
              </a:rPr>
              <a:t>learning</a:t>
            </a:r>
            <a:r>
              <a:rPr sz="2550" b="0" u="none" spc="-155" dirty="0">
                <a:latin typeface="Verdana"/>
                <a:cs typeface="Verdana"/>
              </a:rPr>
              <a:t> </a:t>
            </a:r>
            <a:r>
              <a:rPr sz="2550" b="0" u="none" dirty="0">
                <a:latin typeface="Verdana"/>
                <a:cs typeface="Verdana"/>
              </a:rPr>
              <a:t>by</a:t>
            </a:r>
            <a:r>
              <a:rPr sz="2550" b="0" u="none" spc="-155" dirty="0">
                <a:latin typeface="Verdana"/>
                <a:cs typeface="Verdana"/>
              </a:rPr>
              <a:t> </a:t>
            </a:r>
            <a:r>
              <a:rPr sz="2550" b="0" u="none" spc="50" dirty="0">
                <a:latin typeface="Verdana"/>
                <a:cs typeface="Verdana"/>
              </a:rPr>
              <a:t>providing</a:t>
            </a:r>
            <a:r>
              <a:rPr sz="2550" b="0" u="none" spc="-150" dirty="0">
                <a:latin typeface="Verdana"/>
                <a:cs typeface="Verdana"/>
              </a:rPr>
              <a:t> </a:t>
            </a:r>
            <a:r>
              <a:rPr sz="2550" b="0" u="none" spc="-45" dirty="0">
                <a:latin typeface="Verdana"/>
                <a:cs typeface="Verdana"/>
              </a:rPr>
              <a:t>IEEE's</a:t>
            </a:r>
            <a:r>
              <a:rPr sz="2550" b="0" u="none" spc="-155" dirty="0">
                <a:latin typeface="Verdana"/>
                <a:cs typeface="Verdana"/>
              </a:rPr>
              <a:t> </a:t>
            </a:r>
            <a:r>
              <a:rPr sz="2550" b="0" u="none" spc="-10" dirty="0">
                <a:latin typeface="Verdana"/>
                <a:cs typeface="Verdana"/>
              </a:rPr>
              <a:t>trusted </a:t>
            </a:r>
            <a:r>
              <a:rPr sz="2550" b="0" u="none" spc="95" dirty="0">
                <a:latin typeface="Verdana"/>
                <a:cs typeface="Verdana"/>
              </a:rPr>
              <a:t>educational</a:t>
            </a:r>
            <a:r>
              <a:rPr sz="2550" b="0" u="none" spc="-145" dirty="0">
                <a:latin typeface="Verdana"/>
                <a:cs typeface="Verdana"/>
              </a:rPr>
              <a:t> </a:t>
            </a:r>
            <a:r>
              <a:rPr sz="2550" b="0" u="none" spc="-30" dirty="0">
                <a:latin typeface="Verdana"/>
                <a:cs typeface="Verdana"/>
              </a:rPr>
              <a:t>services</a:t>
            </a:r>
            <a:r>
              <a:rPr sz="2550" b="0" u="none" spc="-145" dirty="0">
                <a:latin typeface="Verdana"/>
                <a:cs typeface="Verdana"/>
              </a:rPr>
              <a:t> </a:t>
            </a:r>
            <a:r>
              <a:rPr sz="2550" b="0" u="none" spc="-30" dirty="0">
                <a:latin typeface="Verdana"/>
                <a:cs typeface="Verdana"/>
              </a:rPr>
              <a:t>(courses</a:t>
            </a:r>
            <a:r>
              <a:rPr sz="2550" b="0" u="none" spc="-145" dirty="0">
                <a:latin typeface="Verdana"/>
                <a:cs typeface="Verdana"/>
              </a:rPr>
              <a:t> </a:t>
            </a:r>
            <a:r>
              <a:rPr sz="2550" b="0" u="none" spc="160" dirty="0">
                <a:latin typeface="Verdana"/>
                <a:cs typeface="Verdana"/>
              </a:rPr>
              <a:t>and</a:t>
            </a:r>
            <a:r>
              <a:rPr sz="2550" b="0" u="none" spc="-145" dirty="0">
                <a:latin typeface="Verdana"/>
                <a:cs typeface="Verdana"/>
              </a:rPr>
              <a:t> </a:t>
            </a:r>
            <a:r>
              <a:rPr sz="2550" b="0" u="none" spc="-20" dirty="0">
                <a:latin typeface="Verdana"/>
                <a:cs typeface="Verdana"/>
              </a:rPr>
              <a:t>certifications).</a:t>
            </a:r>
            <a:r>
              <a:rPr sz="2550" b="0" u="none" spc="-145" dirty="0">
                <a:latin typeface="Verdana"/>
                <a:cs typeface="Verdana"/>
              </a:rPr>
              <a:t> </a:t>
            </a:r>
            <a:r>
              <a:rPr sz="2550" b="0" u="none" dirty="0">
                <a:latin typeface="Verdana"/>
                <a:cs typeface="Verdana"/>
              </a:rPr>
              <a:t>Prior</a:t>
            </a:r>
            <a:r>
              <a:rPr sz="2550" b="0" u="none" spc="-145" dirty="0">
                <a:latin typeface="Verdana"/>
                <a:cs typeface="Verdana"/>
              </a:rPr>
              <a:t> </a:t>
            </a:r>
            <a:r>
              <a:rPr sz="2550" b="0" u="none" spc="50" dirty="0">
                <a:latin typeface="Verdana"/>
                <a:cs typeface="Verdana"/>
              </a:rPr>
              <a:t>to</a:t>
            </a:r>
            <a:r>
              <a:rPr sz="2550" b="0" u="none" spc="-145" dirty="0">
                <a:latin typeface="Verdana"/>
                <a:cs typeface="Verdana"/>
              </a:rPr>
              <a:t> </a:t>
            </a:r>
            <a:r>
              <a:rPr sz="2550" b="0" u="none" spc="-10" dirty="0">
                <a:latin typeface="Verdana"/>
                <a:cs typeface="Verdana"/>
              </a:rPr>
              <a:t>joining </a:t>
            </a:r>
            <a:r>
              <a:rPr sz="2550" b="0" u="none" spc="-80" dirty="0">
                <a:latin typeface="Verdana"/>
                <a:cs typeface="Verdana"/>
              </a:rPr>
              <a:t>IEEE,</a:t>
            </a:r>
            <a:r>
              <a:rPr sz="2550" b="0" u="none" spc="-160" dirty="0">
                <a:latin typeface="Verdana"/>
                <a:cs typeface="Verdana"/>
              </a:rPr>
              <a:t> </a:t>
            </a:r>
            <a:r>
              <a:rPr sz="2550" b="0" u="none" spc="75" dirty="0">
                <a:latin typeface="Verdana"/>
                <a:cs typeface="Verdana"/>
              </a:rPr>
              <a:t>he</a:t>
            </a:r>
            <a:r>
              <a:rPr sz="2550" b="0" u="none" spc="-160" dirty="0">
                <a:latin typeface="Verdana"/>
                <a:cs typeface="Verdana"/>
              </a:rPr>
              <a:t> </a:t>
            </a:r>
            <a:r>
              <a:rPr sz="2550" b="0" u="none" spc="100" dirty="0">
                <a:latin typeface="Verdana"/>
                <a:cs typeface="Verdana"/>
              </a:rPr>
              <a:t>was</a:t>
            </a:r>
            <a:r>
              <a:rPr sz="2550" b="0" u="none" spc="-160" dirty="0">
                <a:latin typeface="Verdana"/>
                <a:cs typeface="Verdana"/>
              </a:rPr>
              <a:t> </a:t>
            </a:r>
            <a:r>
              <a:rPr sz="2550" b="0" u="none" spc="65" dirty="0">
                <a:latin typeface="Verdana"/>
                <a:cs typeface="Verdana"/>
              </a:rPr>
              <a:t>the</a:t>
            </a:r>
            <a:r>
              <a:rPr sz="2550" b="0" u="none" spc="-160" dirty="0">
                <a:latin typeface="Verdana"/>
                <a:cs typeface="Verdana"/>
              </a:rPr>
              <a:t> </a:t>
            </a:r>
            <a:r>
              <a:rPr sz="2550" b="0" u="none" dirty="0">
                <a:latin typeface="Verdana"/>
                <a:cs typeface="Verdana"/>
              </a:rPr>
              <a:t>Chief</a:t>
            </a:r>
            <a:r>
              <a:rPr sz="2550" b="0" u="none" spc="-155" dirty="0">
                <a:latin typeface="Verdana"/>
                <a:cs typeface="Verdana"/>
              </a:rPr>
              <a:t> </a:t>
            </a:r>
            <a:r>
              <a:rPr sz="2550" b="0" u="none" dirty="0">
                <a:latin typeface="Verdana"/>
                <a:cs typeface="Verdana"/>
              </a:rPr>
              <a:t>Business</a:t>
            </a:r>
            <a:r>
              <a:rPr sz="2550" b="0" u="none" spc="-160" dirty="0">
                <a:latin typeface="Verdana"/>
                <a:cs typeface="Verdana"/>
              </a:rPr>
              <a:t> </a:t>
            </a:r>
            <a:r>
              <a:rPr sz="2550" b="0" u="none" dirty="0">
                <a:latin typeface="Verdana"/>
                <a:cs typeface="Verdana"/>
              </a:rPr>
              <a:t>Officer</a:t>
            </a:r>
            <a:r>
              <a:rPr sz="2550" b="0" u="none" spc="-160" dirty="0">
                <a:latin typeface="Verdana"/>
                <a:cs typeface="Verdana"/>
              </a:rPr>
              <a:t> </a:t>
            </a:r>
            <a:r>
              <a:rPr sz="2550" b="0" u="none" spc="130" dirty="0">
                <a:latin typeface="Verdana"/>
                <a:cs typeface="Verdana"/>
              </a:rPr>
              <a:t>at</a:t>
            </a:r>
            <a:r>
              <a:rPr sz="2550" b="0" u="none" spc="-160" dirty="0">
                <a:latin typeface="Verdana"/>
                <a:cs typeface="Verdana"/>
              </a:rPr>
              <a:t> </a:t>
            </a:r>
            <a:r>
              <a:rPr sz="2550" b="0" u="none" spc="-195" dirty="0">
                <a:latin typeface="Verdana"/>
                <a:cs typeface="Verdana"/>
              </a:rPr>
              <a:t>GIST,</a:t>
            </a:r>
            <a:r>
              <a:rPr sz="2550" b="0" u="none" spc="-160" dirty="0">
                <a:latin typeface="Verdana"/>
                <a:cs typeface="Verdana"/>
              </a:rPr>
              <a:t> </a:t>
            </a:r>
            <a:r>
              <a:rPr sz="2550" b="0" u="none" spc="55" dirty="0">
                <a:latin typeface="Verdana"/>
                <a:cs typeface="Verdana"/>
              </a:rPr>
              <a:t>where</a:t>
            </a:r>
            <a:r>
              <a:rPr sz="2550" b="0" u="none" spc="-155" dirty="0">
                <a:latin typeface="Verdana"/>
                <a:cs typeface="Verdana"/>
              </a:rPr>
              <a:t> </a:t>
            </a:r>
            <a:r>
              <a:rPr sz="2550" b="0" u="none" spc="75" dirty="0">
                <a:latin typeface="Verdana"/>
                <a:cs typeface="Verdana"/>
              </a:rPr>
              <a:t>he</a:t>
            </a:r>
            <a:r>
              <a:rPr sz="2550" b="0" u="none" spc="-160" dirty="0">
                <a:latin typeface="Verdana"/>
                <a:cs typeface="Verdana"/>
              </a:rPr>
              <a:t> </a:t>
            </a:r>
            <a:r>
              <a:rPr sz="2550" b="0" u="none" spc="75" dirty="0">
                <a:latin typeface="Verdana"/>
                <a:cs typeface="Verdana"/>
              </a:rPr>
              <a:t>was </a:t>
            </a:r>
            <a:r>
              <a:rPr sz="2550" b="0" u="none" dirty="0">
                <a:latin typeface="Verdana"/>
                <a:cs typeface="Verdana"/>
              </a:rPr>
              <a:t>responsible</a:t>
            </a:r>
            <a:r>
              <a:rPr sz="2550" b="0" u="none" spc="-120" dirty="0">
                <a:latin typeface="Verdana"/>
                <a:cs typeface="Verdana"/>
              </a:rPr>
              <a:t> </a:t>
            </a:r>
            <a:r>
              <a:rPr sz="2550" b="0" u="none" spc="-10" dirty="0">
                <a:latin typeface="Verdana"/>
                <a:cs typeface="Verdana"/>
              </a:rPr>
              <a:t>for</a:t>
            </a:r>
            <a:r>
              <a:rPr sz="2550" b="0" u="none" spc="-120" dirty="0">
                <a:latin typeface="Verdana"/>
                <a:cs typeface="Verdana"/>
              </a:rPr>
              <a:t> </a:t>
            </a:r>
            <a:r>
              <a:rPr sz="2550" b="0" u="none" dirty="0">
                <a:latin typeface="Verdana"/>
                <a:cs typeface="Verdana"/>
              </a:rPr>
              <a:t>driving</a:t>
            </a:r>
            <a:r>
              <a:rPr sz="2550" b="0" u="none" spc="-120" dirty="0">
                <a:latin typeface="Verdana"/>
                <a:cs typeface="Verdana"/>
              </a:rPr>
              <a:t> </a:t>
            </a:r>
            <a:r>
              <a:rPr sz="2550" b="0" u="none" spc="160" dirty="0">
                <a:latin typeface="Verdana"/>
                <a:cs typeface="Verdana"/>
              </a:rPr>
              <a:t>and</a:t>
            </a:r>
            <a:r>
              <a:rPr sz="2550" b="0" u="none" spc="-120" dirty="0">
                <a:latin typeface="Verdana"/>
                <a:cs typeface="Verdana"/>
              </a:rPr>
              <a:t> </a:t>
            </a:r>
            <a:r>
              <a:rPr sz="2550" b="0" u="none" spc="85" dirty="0">
                <a:latin typeface="Verdana"/>
                <a:cs typeface="Verdana"/>
              </a:rPr>
              <a:t>growing</a:t>
            </a:r>
            <a:r>
              <a:rPr sz="2550" b="0" u="none" spc="-120" dirty="0">
                <a:latin typeface="Verdana"/>
                <a:cs typeface="Verdana"/>
              </a:rPr>
              <a:t> </a:t>
            </a:r>
            <a:r>
              <a:rPr sz="2550" b="0" u="none" dirty="0">
                <a:latin typeface="Verdana"/>
                <a:cs typeface="Verdana"/>
              </a:rPr>
              <a:t>their</a:t>
            </a:r>
            <a:r>
              <a:rPr sz="2550" b="0" u="none" spc="-114" dirty="0">
                <a:latin typeface="Verdana"/>
                <a:cs typeface="Verdana"/>
              </a:rPr>
              <a:t> </a:t>
            </a:r>
            <a:r>
              <a:rPr sz="2550" b="0" u="none" spc="65" dirty="0">
                <a:latin typeface="Verdana"/>
                <a:cs typeface="Verdana"/>
              </a:rPr>
              <a:t>information</a:t>
            </a:r>
            <a:r>
              <a:rPr sz="2550" b="0" u="none" spc="-120" dirty="0">
                <a:latin typeface="Verdana"/>
                <a:cs typeface="Verdana"/>
              </a:rPr>
              <a:t> </a:t>
            </a:r>
            <a:r>
              <a:rPr sz="2550" b="0" u="none" spc="-25" dirty="0">
                <a:latin typeface="Verdana"/>
                <a:cs typeface="Verdana"/>
              </a:rPr>
              <a:t>business.</a:t>
            </a:r>
            <a:r>
              <a:rPr sz="2550" b="0" u="none" spc="-120" dirty="0">
                <a:latin typeface="Verdana"/>
                <a:cs typeface="Verdana"/>
              </a:rPr>
              <a:t> </a:t>
            </a:r>
            <a:r>
              <a:rPr sz="2550" b="0" u="none" spc="80" dirty="0">
                <a:latin typeface="Verdana"/>
                <a:cs typeface="Verdana"/>
              </a:rPr>
              <a:t>He </a:t>
            </a:r>
            <a:r>
              <a:rPr sz="2550" b="0" u="none" spc="85" dirty="0">
                <a:latin typeface="Verdana"/>
                <a:cs typeface="Verdana"/>
              </a:rPr>
              <a:t>has</a:t>
            </a:r>
            <a:r>
              <a:rPr sz="2550" b="0" u="none" spc="-170" dirty="0">
                <a:latin typeface="Verdana"/>
                <a:cs typeface="Verdana"/>
              </a:rPr>
              <a:t> </a:t>
            </a:r>
            <a:r>
              <a:rPr sz="2550" b="0" u="none" spc="90" dirty="0">
                <a:latin typeface="Verdana"/>
                <a:cs typeface="Verdana"/>
              </a:rPr>
              <a:t>completed</a:t>
            </a:r>
            <a:r>
              <a:rPr sz="2550" b="0" u="none" spc="-165" dirty="0">
                <a:latin typeface="Verdana"/>
                <a:cs typeface="Verdana"/>
              </a:rPr>
              <a:t> </a:t>
            </a:r>
            <a:r>
              <a:rPr sz="2550" b="0" u="none" dirty="0">
                <a:latin typeface="Verdana"/>
                <a:cs typeface="Verdana"/>
              </a:rPr>
              <a:t>his</a:t>
            </a:r>
            <a:r>
              <a:rPr sz="2550" b="0" u="none" spc="-165" dirty="0">
                <a:latin typeface="Verdana"/>
                <a:cs typeface="Verdana"/>
              </a:rPr>
              <a:t> </a:t>
            </a:r>
            <a:r>
              <a:rPr sz="2550" b="0" u="none" dirty="0">
                <a:latin typeface="Verdana"/>
                <a:cs typeface="Verdana"/>
              </a:rPr>
              <a:t>executive</a:t>
            </a:r>
            <a:r>
              <a:rPr sz="2550" b="0" u="none" spc="-165" dirty="0">
                <a:latin typeface="Verdana"/>
                <a:cs typeface="Verdana"/>
              </a:rPr>
              <a:t> </a:t>
            </a:r>
            <a:r>
              <a:rPr sz="2550" b="0" u="none" spc="90" dirty="0">
                <a:latin typeface="Verdana"/>
                <a:cs typeface="Verdana"/>
              </a:rPr>
              <a:t>education</a:t>
            </a:r>
            <a:r>
              <a:rPr sz="2550" b="0" u="none" spc="-165" dirty="0">
                <a:latin typeface="Verdana"/>
                <a:cs typeface="Verdana"/>
              </a:rPr>
              <a:t> </a:t>
            </a:r>
            <a:r>
              <a:rPr sz="2550" b="0" u="none" spc="50" dirty="0">
                <a:latin typeface="Verdana"/>
                <a:cs typeface="Verdana"/>
              </a:rPr>
              <a:t>from</a:t>
            </a:r>
            <a:r>
              <a:rPr sz="2550" b="0" u="none" spc="-165" dirty="0">
                <a:latin typeface="Verdana"/>
                <a:cs typeface="Verdana"/>
              </a:rPr>
              <a:t> </a:t>
            </a:r>
            <a:r>
              <a:rPr sz="2550" b="0" u="none" spc="-45" dirty="0">
                <a:latin typeface="Verdana"/>
                <a:cs typeface="Verdana"/>
              </a:rPr>
              <a:t>INSEAD,</a:t>
            </a:r>
            <a:r>
              <a:rPr sz="2550" b="0" u="none" spc="-165" dirty="0">
                <a:latin typeface="Verdana"/>
                <a:cs typeface="Verdana"/>
              </a:rPr>
              <a:t> </a:t>
            </a:r>
            <a:r>
              <a:rPr sz="2550" b="0" u="none" dirty="0">
                <a:latin typeface="Verdana"/>
                <a:cs typeface="Verdana"/>
              </a:rPr>
              <a:t>France,</a:t>
            </a:r>
            <a:r>
              <a:rPr sz="2550" b="0" u="none" spc="-165" dirty="0">
                <a:latin typeface="Verdana"/>
                <a:cs typeface="Verdana"/>
              </a:rPr>
              <a:t> </a:t>
            </a:r>
            <a:r>
              <a:rPr sz="2550" b="0" u="none" spc="135" dirty="0">
                <a:latin typeface="Verdana"/>
                <a:cs typeface="Verdana"/>
              </a:rPr>
              <a:t>and </a:t>
            </a:r>
            <a:r>
              <a:rPr sz="2550" b="0" u="none" spc="114" dirty="0">
                <a:latin typeface="Verdana"/>
                <a:cs typeface="Verdana"/>
              </a:rPr>
              <a:t>graduated</a:t>
            </a:r>
            <a:r>
              <a:rPr sz="2550" b="0" u="none" spc="-215" dirty="0">
                <a:latin typeface="Verdana"/>
                <a:cs typeface="Verdana"/>
              </a:rPr>
              <a:t> </a:t>
            </a:r>
            <a:r>
              <a:rPr sz="2550" b="0" u="none" spc="50" dirty="0">
                <a:latin typeface="Verdana"/>
                <a:cs typeface="Verdana"/>
              </a:rPr>
              <a:t>from</a:t>
            </a:r>
            <a:r>
              <a:rPr sz="2550" b="0" u="none" spc="-215" dirty="0">
                <a:latin typeface="Verdana"/>
                <a:cs typeface="Verdana"/>
              </a:rPr>
              <a:t> </a:t>
            </a:r>
            <a:r>
              <a:rPr sz="2550" b="0" u="none" spc="170" dirty="0">
                <a:latin typeface="Verdana"/>
                <a:cs typeface="Verdana"/>
              </a:rPr>
              <a:t>Mumbai</a:t>
            </a:r>
            <a:r>
              <a:rPr sz="2550" b="0" u="none" spc="-215" dirty="0">
                <a:latin typeface="Verdana"/>
                <a:cs typeface="Verdana"/>
              </a:rPr>
              <a:t> </a:t>
            </a:r>
            <a:r>
              <a:rPr sz="2550" b="0" u="none" spc="-10" dirty="0">
                <a:latin typeface="Verdana"/>
                <a:cs typeface="Verdana"/>
              </a:rPr>
              <a:t>University</a:t>
            </a:r>
            <a:endParaRPr sz="2550">
              <a:latin typeface="Verdana"/>
              <a:cs typeface="Verdana"/>
            </a:endParaRPr>
          </a:p>
        </p:txBody>
      </p:sp>
      <p:pic>
        <p:nvPicPr>
          <p:cNvPr id="12" name="object 12"/>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1028700" y="806449"/>
              <a:ext cx="15534640" cy="8674735"/>
            </a:xfrm>
            <a:custGeom>
              <a:avLst/>
              <a:gdLst/>
              <a:ahLst/>
              <a:cxnLst/>
              <a:rect l="l" t="t" r="r" b="b"/>
              <a:pathLst>
                <a:path w="15534640" h="8674735">
                  <a:moveTo>
                    <a:pt x="2515019" y="8191500"/>
                  </a:moveTo>
                  <a:lnTo>
                    <a:pt x="0" y="8191500"/>
                  </a:lnTo>
                  <a:lnTo>
                    <a:pt x="0" y="8451850"/>
                  </a:lnTo>
                  <a:lnTo>
                    <a:pt x="2515019" y="8451850"/>
                  </a:lnTo>
                  <a:lnTo>
                    <a:pt x="2515019" y="8191500"/>
                  </a:lnTo>
                  <a:close/>
                </a:path>
                <a:path w="15534640" h="8674735">
                  <a:moveTo>
                    <a:pt x="15534120" y="485775"/>
                  </a:moveTo>
                  <a:lnTo>
                    <a:pt x="15531745" y="437769"/>
                  </a:lnTo>
                  <a:lnTo>
                    <a:pt x="15524709" y="390563"/>
                  </a:lnTo>
                  <a:lnTo>
                    <a:pt x="15513126" y="344500"/>
                  </a:lnTo>
                  <a:lnTo>
                    <a:pt x="15497150" y="299885"/>
                  </a:lnTo>
                  <a:lnTo>
                    <a:pt x="15476906" y="257035"/>
                  </a:lnTo>
                  <a:lnTo>
                    <a:pt x="15452509" y="216268"/>
                  </a:lnTo>
                  <a:lnTo>
                    <a:pt x="15424112" y="177914"/>
                  </a:lnTo>
                  <a:lnTo>
                    <a:pt x="15391841" y="142290"/>
                  </a:lnTo>
                  <a:lnTo>
                    <a:pt x="15356218" y="110020"/>
                  </a:lnTo>
                  <a:lnTo>
                    <a:pt x="15317851" y="81622"/>
                  </a:lnTo>
                  <a:lnTo>
                    <a:pt x="15277097" y="57238"/>
                  </a:lnTo>
                  <a:lnTo>
                    <a:pt x="15234247" y="36982"/>
                  </a:lnTo>
                  <a:lnTo>
                    <a:pt x="15189632" y="21005"/>
                  </a:lnTo>
                  <a:lnTo>
                    <a:pt x="15143569" y="9423"/>
                  </a:lnTo>
                  <a:lnTo>
                    <a:pt x="15096376" y="2387"/>
                  </a:lnTo>
                  <a:lnTo>
                    <a:pt x="15048370" y="0"/>
                  </a:lnTo>
                  <a:lnTo>
                    <a:pt x="5390375" y="0"/>
                  </a:lnTo>
                  <a:lnTo>
                    <a:pt x="5342369" y="2387"/>
                  </a:lnTo>
                  <a:lnTo>
                    <a:pt x="5295163" y="9423"/>
                  </a:lnTo>
                  <a:lnTo>
                    <a:pt x="5249100" y="21005"/>
                  </a:lnTo>
                  <a:lnTo>
                    <a:pt x="5204472" y="36982"/>
                  </a:lnTo>
                  <a:lnTo>
                    <a:pt x="5161623" y="57238"/>
                  </a:lnTo>
                  <a:lnTo>
                    <a:pt x="5120856" y="81622"/>
                  </a:lnTo>
                  <a:lnTo>
                    <a:pt x="5082502" y="110020"/>
                  </a:lnTo>
                  <a:lnTo>
                    <a:pt x="5046865" y="142290"/>
                  </a:lnTo>
                  <a:lnTo>
                    <a:pt x="5014595" y="177914"/>
                  </a:lnTo>
                  <a:lnTo>
                    <a:pt x="4986210" y="216268"/>
                  </a:lnTo>
                  <a:lnTo>
                    <a:pt x="4961814" y="257035"/>
                  </a:lnTo>
                  <a:lnTo>
                    <a:pt x="4941570" y="299885"/>
                  </a:lnTo>
                  <a:lnTo>
                    <a:pt x="4925593" y="344500"/>
                  </a:lnTo>
                  <a:lnTo>
                    <a:pt x="4914011" y="390563"/>
                  </a:lnTo>
                  <a:lnTo>
                    <a:pt x="4906962" y="437769"/>
                  </a:lnTo>
                  <a:lnTo>
                    <a:pt x="4904587" y="485775"/>
                  </a:lnTo>
                  <a:lnTo>
                    <a:pt x="4904587" y="8188325"/>
                  </a:lnTo>
                  <a:lnTo>
                    <a:pt x="4906962" y="8236344"/>
                  </a:lnTo>
                  <a:lnTo>
                    <a:pt x="4914011" y="8283537"/>
                  </a:lnTo>
                  <a:lnTo>
                    <a:pt x="4925593" y="8329612"/>
                  </a:lnTo>
                  <a:lnTo>
                    <a:pt x="4941570" y="8374227"/>
                  </a:lnTo>
                  <a:lnTo>
                    <a:pt x="4961814" y="8417077"/>
                  </a:lnTo>
                  <a:lnTo>
                    <a:pt x="4986210" y="8457844"/>
                  </a:lnTo>
                  <a:lnTo>
                    <a:pt x="5014595" y="8496198"/>
                  </a:lnTo>
                  <a:lnTo>
                    <a:pt x="5046865" y="8531835"/>
                  </a:lnTo>
                  <a:lnTo>
                    <a:pt x="5082502" y="8564105"/>
                  </a:lnTo>
                  <a:lnTo>
                    <a:pt x="5120856" y="8592502"/>
                  </a:lnTo>
                  <a:lnTo>
                    <a:pt x="5161623" y="8616886"/>
                  </a:lnTo>
                  <a:lnTo>
                    <a:pt x="5204472" y="8637143"/>
                  </a:lnTo>
                  <a:lnTo>
                    <a:pt x="5249100" y="8653120"/>
                  </a:lnTo>
                  <a:lnTo>
                    <a:pt x="5295163" y="8664702"/>
                  </a:lnTo>
                  <a:lnTo>
                    <a:pt x="5342369" y="8671738"/>
                  </a:lnTo>
                  <a:lnTo>
                    <a:pt x="5390375" y="8674113"/>
                  </a:lnTo>
                  <a:lnTo>
                    <a:pt x="15048370" y="8674113"/>
                  </a:lnTo>
                  <a:lnTo>
                    <a:pt x="15096376" y="8671738"/>
                  </a:lnTo>
                  <a:lnTo>
                    <a:pt x="15143569" y="8664702"/>
                  </a:lnTo>
                  <a:lnTo>
                    <a:pt x="15189632" y="8653120"/>
                  </a:lnTo>
                  <a:lnTo>
                    <a:pt x="15234247" y="8637143"/>
                  </a:lnTo>
                  <a:lnTo>
                    <a:pt x="15277097" y="8616886"/>
                  </a:lnTo>
                  <a:lnTo>
                    <a:pt x="15317851" y="8592502"/>
                  </a:lnTo>
                  <a:lnTo>
                    <a:pt x="15356218" y="8564105"/>
                  </a:lnTo>
                  <a:lnTo>
                    <a:pt x="15391841" y="8531835"/>
                  </a:lnTo>
                  <a:lnTo>
                    <a:pt x="15424112" y="8496198"/>
                  </a:lnTo>
                  <a:lnTo>
                    <a:pt x="15452509" y="8457844"/>
                  </a:lnTo>
                  <a:lnTo>
                    <a:pt x="15476906" y="8417077"/>
                  </a:lnTo>
                  <a:lnTo>
                    <a:pt x="15497150" y="8374227"/>
                  </a:lnTo>
                  <a:lnTo>
                    <a:pt x="15513126" y="8329612"/>
                  </a:lnTo>
                  <a:lnTo>
                    <a:pt x="15524709" y="8283537"/>
                  </a:lnTo>
                  <a:lnTo>
                    <a:pt x="15531745" y="8236344"/>
                  </a:lnTo>
                  <a:lnTo>
                    <a:pt x="15534120" y="8188325"/>
                  </a:lnTo>
                  <a:lnTo>
                    <a:pt x="15534120" y="485775"/>
                  </a:lnTo>
                  <a:close/>
                </a:path>
              </a:pathLst>
            </a:custGeom>
            <a:solidFill>
              <a:srgbClr val="004AAC"/>
            </a:solidFill>
          </p:spPr>
          <p:txBody>
            <a:bodyPr wrap="square" lIns="0" tIns="0" rIns="0" bIns="0" rtlCol="0"/>
            <a:lstStyle/>
            <a:p>
              <a:endParaRPr/>
            </a:p>
          </p:txBody>
        </p:sp>
      </p:grpSp>
      <p:sp>
        <p:nvSpPr>
          <p:cNvPr id="5" name="object 5"/>
          <p:cNvSpPr txBox="1">
            <a:spLocks noGrp="1"/>
          </p:cNvSpPr>
          <p:nvPr>
            <p:ph type="title"/>
          </p:nvPr>
        </p:nvSpPr>
        <p:spPr>
          <a:xfrm>
            <a:off x="-12700" y="1153048"/>
            <a:ext cx="5297170" cy="3834765"/>
          </a:xfrm>
          <a:prstGeom prst="rect">
            <a:avLst/>
          </a:prstGeom>
        </p:spPr>
        <p:txBody>
          <a:bodyPr vert="horz" wrap="square" lIns="0" tIns="12065" rIns="0" bIns="0" rtlCol="0">
            <a:spAutoFit/>
          </a:bodyPr>
          <a:lstStyle/>
          <a:p>
            <a:pPr marL="12700" marR="5080">
              <a:lnSpc>
                <a:spcPct val="116799"/>
              </a:lnSpc>
              <a:spcBef>
                <a:spcPts val="95"/>
              </a:spcBef>
            </a:pPr>
            <a:r>
              <a:rPr sz="10700" spc="1040" dirty="0"/>
              <a:t>KEY </a:t>
            </a:r>
            <a:r>
              <a:rPr sz="10700" spc="969" dirty="0"/>
              <a:t>TOPICS</a:t>
            </a:r>
            <a:endParaRPr sz="10700"/>
          </a:p>
        </p:txBody>
      </p:sp>
      <p:sp>
        <p:nvSpPr>
          <p:cNvPr id="6" name="object 6"/>
          <p:cNvSpPr/>
          <p:nvPr/>
        </p:nvSpPr>
        <p:spPr>
          <a:xfrm>
            <a:off x="6048019" y="1506867"/>
            <a:ext cx="1983105" cy="7173595"/>
          </a:xfrm>
          <a:custGeom>
            <a:avLst/>
            <a:gdLst/>
            <a:ahLst/>
            <a:cxnLst/>
            <a:rect l="l" t="t" r="r" b="b"/>
            <a:pathLst>
              <a:path w="1983104" h="7173595">
                <a:moveTo>
                  <a:pt x="1868271" y="934135"/>
                </a:moveTo>
                <a:lnTo>
                  <a:pt x="1867052" y="886066"/>
                </a:lnTo>
                <a:lnTo>
                  <a:pt x="1863445" y="838619"/>
                </a:lnTo>
                <a:lnTo>
                  <a:pt x="1857502" y="791870"/>
                </a:lnTo>
                <a:lnTo>
                  <a:pt x="1849285" y="745871"/>
                </a:lnTo>
                <a:lnTo>
                  <a:pt x="1838858" y="700684"/>
                </a:lnTo>
                <a:lnTo>
                  <a:pt x="1826272" y="656348"/>
                </a:lnTo>
                <a:lnTo>
                  <a:pt x="1811578" y="612940"/>
                </a:lnTo>
                <a:lnTo>
                  <a:pt x="1794852" y="570522"/>
                </a:lnTo>
                <a:lnTo>
                  <a:pt x="1776145" y="529145"/>
                </a:lnTo>
                <a:lnTo>
                  <a:pt x="1755521" y="488873"/>
                </a:lnTo>
                <a:lnTo>
                  <a:pt x="1733029" y="449745"/>
                </a:lnTo>
                <a:lnTo>
                  <a:pt x="1708734" y="411848"/>
                </a:lnTo>
                <a:lnTo>
                  <a:pt x="1682686" y="375221"/>
                </a:lnTo>
                <a:lnTo>
                  <a:pt x="1654949" y="339940"/>
                </a:lnTo>
                <a:lnTo>
                  <a:pt x="1625587" y="306044"/>
                </a:lnTo>
                <a:lnTo>
                  <a:pt x="1594662" y="273596"/>
                </a:lnTo>
                <a:lnTo>
                  <a:pt x="1562214" y="242671"/>
                </a:lnTo>
                <a:lnTo>
                  <a:pt x="1528318" y="213309"/>
                </a:lnTo>
                <a:lnTo>
                  <a:pt x="1493037" y="185585"/>
                </a:lnTo>
                <a:lnTo>
                  <a:pt x="1456410" y="159537"/>
                </a:lnTo>
                <a:lnTo>
                  <a:pt x="1418501" y="135242"/>
                </a:lnTo>
                <a:lnTo>
                  <a:pt x="1379385" y="112750"/>
                </a:lnTo>
                <a:lnTo>
                  <a:pt x="1339100" y="92113"/>
                </a:lnTo>
                <a:lnTo>
                  <a:pt x="1297724" y="73406"/>
                </a:lnTo>
                <a:lnTo>
                  <a:pt x="1255306" y="56680"/>
                </a:lnTo>
                <a:lnTo>
                  <a:pt x="1211897" y="41998"/>
                </a:lnTo>
                <a:lnTo>
                  <a:pt x="1167574" y="29413"/>
                </a:lnTo>
                <a:lnTo>
                  <a:pt x="1122375" y="18973"/>
                </a:lnTo>
                <a:lnTo>
                  <a:pt x="1076375" y="10756"/>
                </a:lnTo>
                <a:lnTo>
                  <a:pt x="1029627" y="4826"/>
                </a:lnTo>
                <a:lnTo>
                  <a:pt x="982192" y="1219"/>
                </a:lnTo>
                <a:lnTo>
                  <a:pt x="934123" y="0"/>
                </a:lnTo>
                <a:lnTo>
                  <a:pt x="886053" y="1219"/>
                </a:lnTo>
                <a:lnTo>
                  <a:pt x="838606" y="4826"/>
                </a:lnTo>
                <a:lnTo>
                  <a:pt x="791857" y="10756"/>
                </a:lnTo>
                <a:lnTo>
                  <a:pt x="745858" y="18973"/>
                </a:lnTo>
                <a:lnTo>
                  <a:pt x="700671" y="29413"/>
                </a:lnTo>
                <a:lnTo>
                  <a:pt x="656336" y="41998"/>
                </a:lnTo>
                <a:lnTo>
                  <a:pt x="612940" y="56680"/>
                </a:lnTo>
                <a:lnTo>
                  <a:pt x="570509" y="73406"/>
                </a:lnTo>
                <a:lnTo>
                  <a:pt x="529132" y="92113"/>
                </a:lnTo>
                <a:lnTo>
                  <a:pt x="488861" y="112750"/>
                </a:lnTo>
                <a:lnTo>
                  <a:pt x="449745" y="135242"/>
                </a:lnTo>
                <a:lnTo>
                  <a:pt x="411835" y="159537"/>
                </a:lnTo>
                <a:lnTo>
                  <a:pt x="375221" y="185585"/>
                </a:lnTo>
                <a:lnTo>
                  <a:pt x="339928" y="213309"/>
                </a:lnTo>
                <a:lnTo>
                  <a:pt x="306031" y="242671"/>
                </a:lnTo>
                <a:lnTo>
                  <a:pt x="273596" y="273596"/>
                </a:lnTo>
                <a:lnTo>
                  <a:pt x="242658" y="306044"/>
                </a:lnTo>
                <a:lnTo>
                  <a:pt x="213309" y="339940"/>
                </a:lnTo>
                <a:lnTo>
                  <a:pt x="185572" y="375221"/>
                </a:lnTo>
                <a:lnTo>
                  <a:pt x="159524" y="411848"/>
                </a:lnTo>
                <a:lnTo>
                  <a:pt x="135229" y="449745"/>
                </a:lnTo>
                <a:lnTo>
                  <a:pt x="112737" y="488873"/>
                </a:lnTo>
                <a:lnTo>
                  <a:pt x="92113" y="529145"/>
                </a:lnTo>
                <a:lnTo>
                  <a:pt x="73406" y="570522"/>
                </a:lnTo>
                <a:lnTo>
                  <a:pt x="56680" y="612940"/>
                </a:lnTo>
                <a:lnTo>
                  <a:pt x="41998" y="656348"/>
                </a:lnTo>
                <a:lnTo>
                  <a:pt x="29413" y="700684"/>
                </a:lnTo>
                <a:lnTo>
                  <a:pt x="18973" y="745871"/>
                </a:lnTo>
                <a:lnTo>
                  <a:pt x="10756" y="791870"/>
                </a:lnTo>
                <a:lnTo>
                  <a:pt x="4826" y="838619"/>
                </a:lnTo>
                <a:lnTo>
                  <a:pt x="1219" y="886066"/>
                </a:lnTo>
                <a:lnTo>
                  <a:pt x="0" y="934135"/>
                </a:lnTo>
                <a:lnTo>
                  <a:pt x="1219" y="982205"/>
                </a:lnTo>
                <a:lnTo>
                  <a:pt x="4826" y="1029639"/>
                </a:lnTo>
                <a:lnTo>
                  <a:pt x="10756" y="1076388"/>
                </a:lnTo>
                <a:lnTo>
                  <a:pt x="18973" y="1122387"/>
                </a:lnTo>
                <a:lnTo>
                  <a:pt x="29413" y="1167587"/>
                </a:lnTo>
                <a:lnTo>
                  <a:pt x="41998" y="1211910"/>
                </a:lnTo>
                <a:lnTo>
                  <a:pt x="56680" y="1255318"/>
                </a:lnTo>
                <a:lnTo>
                  <a:pt x="73406" y="1297736"/>
                </a:lnTo>
                <a:lnTo>
                  <a:pt x="92113" y="1339113"/>
                </a:lnTo>
                <a:lnTo>
                  <a:pt x="112737" y="1379397"/>
                </a:lnTo>
                <a:lnTo>
                  <a:pt x="135229" y="1418513"/>
                </a:lnTo>
                <a:lnTo>
                  <a:pt x="159524" y="1456410"/>
                </a:lnTo>
                <a:lnTo>
                  <a:pt x="185572" y="1493037"/>
                </a:lnTo>
                <a:lnTo>
                  <a:pt x="213309" y="1528318"/>
                </a:lnTo>
                <a:lnTo>
                  <a:pt x="242658" y="1562214"/>
                </a:lnTo>
                <a:lnTo>
                  <a:pt x="273596" y="1594662"/>
                </a:lnTo>
                <a:lnTo>
                  <a:pt x="306031" y="1625587"/>
                </a:lnTo>
                <a:lnTo>
                  <a:pt x="339928" y="1654949"/>
                </a:lnTo>
                <a:lnTo>
                  <a:pt x="375221" y="1682673"/>
                </a:lnTo>
                <a:lnTo>
                  <a:pt x="411835" y="1708721"/>
                </a:lnTo>
                <a:lnTo>
                  <a:pt x="449745" y="1733016"/>
                </a:lnTo>
                <a:lnTo>
                  <a:pt x="488861" y="1755508"/>
                </a:lnTo>
                <a:lnTo>
                  <a:pt x="529132" y="1776133"/>
                </a:lnTo>
                <a:lnTo>
                  <a:pt x="570509" y="1794840"/>
                </a:lnTo>
                <a:lnTo>
                  <a:pt x="612940" y="1811566"/>
                </a:lnTo>
                <a:lnTo>
                  <a:pt x="656336" y="1826260"/>
                </a:lnTo>
                <a:lnTo>
                  <a:pt x="700671" y="1838845"/>
                </a:lnTo>
                <a:lnTo>
                  <a:pt x="745858" y="1849272"/>
                </a:lnTo>
                <a:lnTo>
                  <a:pt x="791857" y="1857489"/>
                </a:lnTo>
                <a:lnTo>
                  <a:pt x="838606" y="1863432"/>
                </a:lnTo>
                <a:lnTo>
                  <a:pt x="886053" y="1867039"/>
                </a:lnTo>
                <a:lnTo>
                  <a:pt x="934123" y="1868246"/>
                </a:lnTo>
                <a:lnTo>
                  <a:pt x="982192" y="1867039"/>
                </a:lnTo>
                <a:lnTo>
                  <a:pt x="1029627" y="1863432"/>
                </a:lnTo>
                <a:lnTo>
                  <a:pt x="1076375" y="1857489"/>
                </a:lnTo>
                <a:lnTo>
                  <a:pt x="1122375" y="1849272"/>
                </a:lnTo>
                <a:lnTo>
                  <a:pt x="1167574" y="1838845"/>
                </a:lnTo>
                <a:lnTo>
                  <a:pt x="1211897" y="1826260"/>
                </a:lnTo>
                <a:lnTo>
                  <a:pt x="1255306" y="1811566"/>
                </a:lnTo>
                <a:lnTo>
                  <a:pt x="1297724" y="1794840"/>
                </a:lnTo>
                <a:lnTo>
                  <a:pt x="1339100" y="1776133"/>
                </a:lnTo>
                <a:lnTo>
                  <a:pt x="1379385" y="1755508"/>
                </a:lnTo>
                <a:lnTo>
                  <a:pt x="1418501" y="1733016"/>
                </a:lnTo>
                <a:lnTo>
                  <a:pt x="1456410" y="1708721"/>
                </a:lnTo>
                <a:lnTo>
                  <a:pt x="1493037" y="1682673"/>
                </a:lnTo>
                <a:lnTo>
                  <a:pt x="1528318" y="1654949"/>
                </a:lnTo>
                <a:lnTo>
                  <a:pt x="1562214" y="1625587"/>
                </a:lnTo>
                <a:lnTo>
                  <a:pt x="1594662" y="1594662"/>
                </a:lnTo>
                <a:lnTo>
                  <a:pt x="1625587" y="1562214"/>
                </a:lnTo>
                <a:lnTo>
                  <a:pt x="1654949" y="1528318"/>
                </a:lnTo>
                <a:lnTo>
                  <a:pt x="1682686" y="1493037"/>
                </a:lnTo>
                <a:lnTo>
                  <a:pt x="1708734" y="1456410"/>
                </a:lnTo>
                <a:lnTo>
                  <a:pt x="1733029" y="1418513"/>
                </a:lnTo>
                <a:lnTo>
                  <a:pt x="1755521" y="1379397"/>
                </a:lnTo>
                <a:lnTo>
                  <a:pt x="1776145" y="1339113"/>
                </a:lnTo>
                <a:lnTo>
                  <a:pt x="1794852" y="1297736"/>
                </a:lnTo>
                <a:lnTo>
                  <a:pt x="1811578" y="1255318"/>
                </a:lnTo>
                <a:lnTo>
                  <a:pt x="1826272" y="1211910"/>
                </a:lnTo>
                <a:lnTo>
                  <a:pt x="1838858" y="1167587"/>
                </a:lnTo>
                <a:lnTo>
                  <a:pt x="1849285" y="1122387"/>
                </a:lnTo>
                <a:lnTo>
                  <a:pt x="1857502" y="1076388"/>
                </a:lnTo>
                <a:lnTo>
                  <a:pt x="1863445" y="1029639"/>
                </a:lnTo>
                <a:lnTo>
                  <a:pt x="1867052" y="982205"/>
                </a:lnTo>
                <a:lnTo>
                  <a:pt x="1868271" y="934135"/>
                </a:lnTo>
                <a:close/>
              </a:path>
              <a:path w="1983104" h="7173595">
                <a:moveTo>
                  <a:pt x="1982965" y="6239268"/>
                </a:moveTo>
                <a:lnTo>
                  <a:pt x="1981746" y="6191199"/>
                </a:lnTo>
                <a:lnTo>
                  <a:pt x="1978139" y="6143752"/>
                </a:lnTo>
                <a:lnTo>
                  <a:pt x="1972208" y="6097003"/>
                </a:lnTo>
                <a:lnTo>
                  <a:pt x="1963991" y="6051004"/>
                </a:lnTo>
                <a:lnTo>
                  <a:pt x="1953564" y="6005804"/>
                </a:lnTo>
                <a:lnTo>
                  <a:pt x="1940966" y="5961481"/>
                </a:lnTo>
                <a:lnTo>
                  <a:pt x="1926285" y="5918073"/>
                </a:lnTo>
                <a:lnTo>
                  <a:pt x="1909559" y="5875655"/>
                </a:lnTo>
                <a:lnTo>
                  <a:pt x="1890852" y="5834278"/>
                </a:lnTo>
                <a:lnTo>
                  <a:pt x="1870227" y="5793994"/>
                </a:lnTo>
                <a:lnTo>
                  <a:pt x="1847735" y="5754878"/>
                </a:lnTo>
                <a:lnTo>
                  <a:pt x="1823440" y="5716981"/>
                </a:lnTo>
                <a:lnTo>
                  <a:pt x="1797392" y="5680354"/>
                </a:lnTo>
                <a:lnTo>
                  <a:pt x="1769656" y="5645061"/>
                </a:lnTo>
                <a:lnTo>
                  <a:pt x="1740306" y="5611165"/>
                </a:lnTo>
                <a:lnTo>
                  <a:pt x="1709369" y="5578729"/>
                </a:lnTo>
                <a:lnTo>
                  <a:pt x="1676933" y="5547792"/>
                </a:lnTo>
                <a:lnTo>
                  <a:pt x="1643037" y="5518429"/>
                </a:lnTo>
                <a:lnTo>
                  <a:pt x="1607743" y="5490705"/>
                </a:lnTo>
                <a:lnTo>
                  <a:pt x="1571129" y="5464657"/>
                </a:lnTo>
                <a:lnTo>
                  <a:pt x="1533220" y="5440362"/>
                </a:lnTo>
                <a:lnTo>
                  <a:pt x="1494104" y="5417858"/>
                </a:lnTo>
                <a:lnTo>
                  <a:pt x="1453832" y="5397233"/>
                </a:lnTo>
                <a:lnTo>
                  <a:pt x="1412455" y="5378526"/>
                </a:lnTo>
                <a:lnTo>
                  <a:pt x="1370025" y="5361800"/>
                </a:lnTo>
                <a:lnTo>
                  <a:pt x="1326629" y="5347106"/>
                </a:lnTo>
                <a:lnTo>
                  <a:pt x="1282293" y="5334520"/>
                </a:lnTo>
                <a:lnTo>
                  <a:pt x="1237107" y="5324094"/>
                </a:lnTo>
                <a:lnTo>
                  <a:pt x="1191107" y="5315877"/>
                </a:lnTo>
                <a:lnTo>
                  <a:pt x="1144358" y="5309933"/>
                </a:lnTo>
                <a:lnTo>
                  <a:pt x="1096911" y="5306326"/>
                </a:lnTo>
                <a:lnTo>
                  <a:pt x="1048842" y="5305107"/>
                </a:lnTo>
                <a:lnTo>
                  <a:pt x="1000772" y="5306326"/>
                </a:lnTo>
                <a:lnTo>
                  <a:pt x="953338" y="5309933"/>
                </a:lnTo>
                <a:lnTo>
                  <a:pt x="906589" y="5315877"/>
                </a:lnTo>
                <a:lnTo>
                  <a:pt x="860590" y="5324094"/>
                </a:lnTo>
                <a:lnTo>
                  <a:pt x="815390" y="5334520"/>
                </a:lnTo>
                <a:lnTo>
                  <a:pt x="771067" y="5347106"/>
                </a:lnTo>
                <a:lnTo>
                  <a:pt x="727659" y="5361800"/>
                </a:lnTo>
                <a:lnTo>
                  <a:pt x="685241" y="5378526"/>
                </a:lnTo>
                <a:lnTo>
                  <a:pt x="643864" y="5397233"/>
                </a:lnTo>
                <a:lnTo>
                  <a:pt x="603580" y="5417858"/>
                </a:lnTo>
                <a:lnTo>
                  <a:pt x="564464" y="5440362"/>
                </a:lnTo>
                <a:lnTo>
                  <a:pt x="526554" y="5464657"/>
                </a:lnTo>
                <a:lnTo>
                  <a:pt x="489940" y="5490705"/>
                </a:lnTo>
                <a:lnTo>
                  <a:pt x="454647" y="5518429"/>
                </a:lnTo>
                <a:lnTo>
                  <a:pt x="420751" y="5547792"/>
                </a:lnTo>
                <a:lnTo>
                  <a:pt x="388302" y="5578729"/>
                </a:lnTo>
                <a:lnTo>
                  <a:pt x="357378" y="5611165"/>
                </a:lnTo>
                <a:lnTo>
                  <a:pt x="328015" y="5645061"/>
                </a:lnTo>
                <a:lnTo>
                  <a:pt x="300278" y="5680354"/>
                </a:lnTo>
                <a:lnTo>
                  <a:pt x="274231" y="5716981"/>
                </a:lnTo>
                <a:lnTo>
                  <a:pt x="249936" y="5754878"/>
                </a:lnTo>
                <a:lnTo>
                  <a:pt x="227444" y="5793994"/>
                </a:lnTo>
                <a:lnTo>
                  <a:pt x="206819" y="5834278"/>
                </a:lnTo>
                <a:lnTo>
                  <a:pt x="188112" y="5875655"/>
                </a:lnTo>
                <a:lnTo>
                  <a:pt x="171386" y="5918073"/>
                </a:lnTo>
                <a:lnTo>
                  <a:pt x="156692" y="5961481"/>
                </a:lnTo>
                <a:lnTo>
                  <a:pt x="144106" y="6005804"/>
                </a:lnTo>
                <a:lnTo>
                  <a:pt x="133680" y="6051004"/>
                </a:lnTo>
                <a:lnTo>
                  <a:pt x="125463" y="6097003"/>
                </a:lnTo>
                <a:lnTo>
                  <a:pt x="119519" y="6143752"/>
                </a:lnTo>
                <a:lnTo>
                  <a:pt x="115912" y="6191199"/>
                </a:lnTo>
                <a:lnTo>
                  <a:pt x="114693" y="6239268"/>
                </a:lnTo>
                <a:lnTo>
                  <a:pt x="115912" y="6287338"/>
                </a:lnTo>
                <a:lnTo>
                  <a:pt x="119519" y="6334773"/>
                </a:lnTo>
                <a:lnTo>
                  <a:pt x="125463" y="6381521"/>
                </a:lnTo>
                <a:lnTo>
                  <a:pt x="133680" y="6427521"/>
                </a:lnTo>
                <a:lnTo>
                  <a:pt x="144106" y="6472720"/>
                </a:lnTo>
                <a:lnTo>
                  <a:pt x="156692" y="6517043"/>
                </a:lnTo>
                <a:lnTo>
                  <a:pt x="171386" y="6560452"/>
                </a:lnTo>
                <a:lnTo>
                  <a:pt x="188112" y="6602870"/>
                </a:lnTo>
                <a:lnTo>
                  <a:pt x="206819" y="6644246"/>
                </a:lnTo>
                <a:lnTo>
                  <a:pt x="227444" y="6684518"/>
                </a:lnTo>
                <a:lnTo>
                  <a:pt x="249936" y="6723647"/>
                </a:lnTo>
                <a:lnTo>
                  <a:pt x="274231" y="6761543"/>
                </a:lnTo>
                <a:lnTo>
                  <a:pt x="300278" y="6798170"/>
                </a:lnTo>
                <a:lnTo>
                  <a:pt x="328015" y="6833451"/>
                </a:lnTo>
                <a:lnTo>
                  <a:pt x="357378" y="6867347"/>
                </a:lnTo>
                <a:lnTo>
                  <a:pt x="388302" y="6899783"/>
                </a:lnTo>
                <a:lnTo>
                  <a:pt x="420751" y="6930720"/>
                </a:lnTo>
                <a:lnTo>
                  <a:pt x="454647" y="6960082"/>
                </a:lnTo>
                <a:lnTo>
                  <a:pt x="489940" y="6987807"/>
                </a:lnTo>
                <a:lnTo>
                  <a:pt x="526554" y="7013854"/>
                </a:lnTo>
                <a:lnTo>
                  <a:pt x="564464" y="7038149"/>
                </a:lnTo>
                <a:lnTo>
                  <a:pt x="603580" y="7060641"/>
                </a:lnTo>
                <a:lnTo>
                  <a:pt x="643864" y="7081266"/>
                </a:lnTo>
                <a:lnTo>
                  <a:pt x="685241" y="7099973"/>
                </a:lnTo>
                <a:lnTo>
                  <a:pt x="727659" y="7116699"/>
                </a:lnTo>
                <a:lnTo>
                  <a:pt x="771067" y="7131393"/>
                </a:lnTo>
                <a:lnTo>
                  <a:pt x="815390" y="7143978"/>
                </a:lnTo>
                <a:lnTo>
                  <a:pt x="860590" y="7154405"/>
                </a:lnTo>
                <a:lnTo>
                  <a:pt x="906589" y="7162622"/>
                </a:lnTo>
                <a:lnTo>
                  <a:pt x="953338" y="7168566"/>
                </a:lnTo>
                <a:lnTo>
                  <a:pt x="1000772" y="7172172"/>
                </a:lnTo>
                <a:lnTo>
                  <a:pt x="1048842" y="7173379"/>
                </a:lnTo>
                <a:lnTo>
                  <a:pt x="1096911" y="7172172"/>
                </a:lnTo>
                <a:lnTo>
                  <a:pt x="1144358" y="7168566"/>
                </a:lnTo>
                <a:lnTo>
                  <a:pt x="1191107" y="7162622"/>
                </a:lnTo>
                <a:lnTo>
                  <a:pt x="1237107" y="7154405"/>
                </a:lnTo>
                <a:lnTo>
                  <a:pt x="1282293" y="7143978"/>
                </a:lnTo>
                <a:lnTo>
                  <a:pt x="1326629" y="7131393"/>
                </a:lnTo>
                <a:lnTo>
                  <a:pt x="1370025" y="7116699"/>
                </a:lnTo>
                <a:lnTo>
                  <a:pt x="1412455" y="7099973"/>
                </a:lnTo>
                <a:lnTo>
                  <a:pt x="1453832" y="7081266"/>
                </a:lnTo>
                <a:lnTo>
                  <a:pt x="1494104" y="7060641"/>
                </a:lnTo>
                <a:lnTo>
                  <a:pt x="1533220" y="7038149"/>
                </a:lnTo>
                <a:lnTo>
                  <a:pt x="1571129" y="7013854"/>
                </a:lnTo>
                <a:lnTo>
                  <a:pt x="1607743" y="6987807"/>
                </a:lnTo>
                <a:lnTo>
                  <a:pt x="1643037" y="6960082"/>
                </a:lnTo>
                <a:lnTo>
                  <a:pt x="1676933" y="6930720"/>
                </a:lnTo>
                <a:lnTo>
                  <a:pt x="1709369" y="6899783"/>
                </a:lnTo>
                <a:lnTo>
                  <a:pt x="1740306" y="6867347"/>
                </a:lnTo>
                <a:lnTo>
                  <a:pt x="1769656" y="6833451"/>
                </a:lnTo>
                <a:lnTo>
                  <a:pt x="1797392" y="6798170"/>
                </a:lnTo>
                <a:lnTo>
                  <a:pt x="1823440" y="6761543"/>
                </a:lnTo>
                <a:lnTo>
                  <a:pt x="1847735" y="6723647"/>
                </a:lnTo>
                <a:lnTo>
                  <a:pt x="1870227" y="6684518"/>
                </a:lnTo>
                <a:lnTo>
                  <a:pt x="1890852" y="6644246"/>
                </a:lnTo>
                <a:lnTo>
                  <a:pt x="1909559" y="6602870"/>
                </a:lnTo>
                <a:lnTo>
                  <a:pt x="1926285" y="6560452"/>
                </a:lnTo>
                <a:lnTo>
                  <a:pt x="1940966" y="6517043"/>
                </a:lnTo>
                <a:lnTo>
                  <a:pt x="1953564" y="6472720"/>
                </a:lnTo>
                <a:lnTo>
                  <a:pt x="1963991" y="6427521"/>
                </a:lnTo>
                <a:lnTo>
                  <a:pt x="1972208" y="6381521"/>
                </a:lnTo>
                <a:lnTo>
                  <a:pt x="1978139" y="6334773"/>
                </a:lnTo>
                <a:lnTo>
                  <a:pt x="1981746" y="6287338"/>
                </a:lnTo>
                <a:lnTo>
                  <a:pt x="1982965" y="6239268"/>
                </a:lnTo>
                <a:close/>
              </a:path>
              <a:path w="1983104" h="7173595">
                <a:moveTo>
                  <a:pt x="1982965" y="3637546"/>
                </a:moveTo>
                <a:lnTo>
                  <a:pt x="1981746" y="3589477"/>
                </a:lnTo>
                <a:lnTo>
                  <a:pt x="1978139" y="3542042"/>
                </a:lnTo>
                <a:lnTo>
                  <a:pt x="1972208" y="3495294"/>
                </a:lnTo>
                <a:lnTo>
                  <a:pt x="1963991" y="3449294"/>
                </a:lnTo>
                <a:lnTo>
                  <a:pt x="1953564" y="3404095"/>
                </a:lnTo>
                <a:lnTo>
                  <a:pt x="1940966" y="3359772"/>
                </a:lnTo>
                <a:lnTo>
                  <a:pt x="1926285" y="3316363"/>
                </a:lnTo>
                <a:lnTo>
                  <a:pt x="1909559" y="3273945"/>
                </a:lnTo>
                <a:lnTo>
                  <a:pt x="1890852" y="3232569"/>
                </a:lnTo>
                <a:lnTo>
                  <a:pt x="1870227" y="3192297"/>
                </a:lnTo>
                <a:lnTo>
                  <a:pt x="1847735" y="3153181"/>
                </a:lnTo>
                <a:lnTo>
                  <a:pt x="1823440" y="3115272"/>
                </a:lnTo>
                <a:lnTo>
                  <a:pt x="1797392" y="3078657"/>
                </a:lnTo>
                <a:lnTo>
                  <a:pt x="1769656" y="3043364"/>
                </a:lnTo>
                <a:lnTo>
                  <a:pt x="1740306" y="3009468"/>
                </a:lnTo>
                <a:lnTo>
                  <a:pt x="1709369" y="2977032"/>
                </a:lnTo>
                <a:lnTo>
                  <a:pt x="1676933" y="2946095"/>
                </a:lnTo>
                <a:lnTo>
                  <a:pt x="1643037" y="2916732"/>
                </a:lnTo>
                <a:lnTo>
                  <a:pt x="1607743" y="2889008"/>
                </a:lnTo>
                <a:lnTo>
                  <a:pt x="1571129" y="2862961"/>
                </a:lnTo>
                <a:lnTo>
                  <a:pt x="1533220" y="2838666"/>
                </a:lnTo>
                <a:lnTo>
                  <a:pt x="1494104" y="2816174"/>
                </a:lnTo>
                <a:lnTo>
                  <a:pt x="1453832" y="2795549"/>
                </a:lnTo>
                <a:lnTo>
                  <a:pt x="1412455" y="2776842"/>
                </a:lnTo>
                <a:lnTo>
                  <a:pt x="1370025" y="2760116"/>
                </a:lnTo>
                <a:lnTo>
                  <a:pt x="1326629" y="2745422"/>
                </a:lnTo>
                <a:lnTo>
                  <a:pt x="1282293" y="2732836"/>
                </a:lnTo>
                <a:lnTo>
                  <a:pt x="1237107" y="2722410"/>
                </a:lnTo>
                <a:lnTo>
                  <a:pt x="1191107" y="2714193"/>
                </a:lnTo>
                <a:lnTo>
                  <a:pt x="1144358" y="2708249"/>
                </a:lnTo>
                <a:lnTo>
                  <a:pt x="1096911" y="2704642"/>
                </a:lnTo>
                <a:lnTo>
                  <a:pt x="1048842" y="2703436"/>
                </a:lnTo>
                <a:lnTo>
                  <a:pt x="1000772" y="2704642"/>
                </a:lnTo>
                <a:lnTo>
                  <a:pt x="953338" y="2708249"/>
                </a:lnTo>
                <a:lnTo>
                  <a:pt x="906589" y="2714193"/>
                </a:lnTo>
                <a:lnTo>
                  <a:pt x="860590" y="2722410"/>
                </a:lnTo>
                <a:lnTo>
                  <a:pt x="815390" y="2732836"/>
                </a:lnTo>
                <a:lnTo>
                  <a:pt x="771067" y="2745422"/>
                </a:lnTo>
                <a:lnTo>
                  <a:pt x="727659" y="2760116"/>
                </a:lnTo>
                <a:lnTo>
                  <a:pt x="685241" y="2776842"/>
                </a:lnTo>
                <a:lnTo>
                  <a:pt x="643864" y="2795549"/>
                </a:lnTo>
                <a:lnTo>
                  <a:pt x="603580" y="2816174"/>
                </a:lnTo>
                <a:lnTo>
                  <a:pt x="564464" y="2838666"/>
                </a:lnTo>
                <a:lnTo>
                  <a:pt x="526554" y="2862961"/>
                </a:lnTo>
                <a:lnTo>
                  <a:pt x="489940" y="2889008"/>
                </a:lnTo>
                <a:lnTo>
                  <a:pt x="454647" y="2916732"/>
                </a:lnTo>
                <a:lnTo>
                  <a:pt x="420751" y="2946095"/>
                </a:lnTo>
                <a:lnTo>
                  <a:pt x="388302" y="2977032"/>
                </a:lnTo>
                <a:lnTo>
                  <a:pt x="357378" y="3009468"/>
                </a:lnTo>
                <a:lnTo>
                  <a:pt x="328015" y="3043364"/>
                </a:lnTo>
                <a:lnTo>
                  <a:pt x="300278" y="3078657"/>
                </a:lnTo>
                <a:lnTo>
                  <a:pt x="274231" y="3115272"/>
                </a:lnTo>
                <a:lnTo>
                  <a:pt x="249936" y="3153181"/>
                </a:lnTo>
                <a:lnTo>
                  <a:pt x="227444" y="3192297"/>
                </a:lnTo>
                <a:lnTo>
                  <a:pt x="206819" y="3232569"/>
                </a:lnTo>
                <a:lnTo>
                  <a:pt x="188112" y="3273945"/>
                </a:lnTo>
                <a:lnTo>
                  <a:pt x="171386" y="3316363"/>
                </a:lnTo>
                <a:lnTo>
                  <a:pt x="156692" y="3359772"/>
                </a:lnTo>
                <a:lnTo>
                  <a:pt x="144106" y="3404095"/>
                </a:lnTo>
                <a:lnTo>
                  <a:pt x="133680" y="3449294"/>
                </a:lnTo>
                <a:lnTo>
                  <a:pt x="125463" y="3495294"/>
                </a:lnTo>
                <a:lnTo>
                  <a:pt x="119519" y="3542042"/>
                </a:lnTo>
                <a:lnTo>
                  <a:pt x="115912" y="3589477"/>
                </a:lnTo>
                <a:lnTo>
                  <a:pt x="114693" y="3637546"/>
                </a:lnTo>
                <a:lnTo>
                  <a:pt x="115912" y="3685629"/>
                </a:lnTo>
                <a:lnTo>
                  <a:pt x="119519" y="3733063"/>
                </a:lnTo>
                <a:lnTo>
                  <a:pt x="125463" y="3779812"/>
                </a:lnTo>
                <a:lnTo>
                  <a:pt x="133680" y="3825811"/>
                </a:lnTo>
                <a:lnTo>
                  <a:pt x="144106" y="3871010"/>
                </a:lnTo>
                <a:lnTo>
                  <a:pt x="156692" y="3915333"/>
                </a:lnTo>
                <a:lnTo>
                  <a:pt x="171386" y="3958742"/>
                </a:lnTo>
                <a:lnTo>
                  <a:pt x="188112" y="4001160"/>
                </a:lnTo>
                <a:lnTo>
                  <a:pt x="206819" y="4042537"/>
                </a:lnTo>
                <a:lnTo>
                  <a:pt x="227444" y="4082821"/>
                </a:lnTo>
                <a:lnTo>
                  <a:pt x="249936" y="4121937"/>
                </a:lnTo>
                <a:lnTo>
                  <a:pt x="274231" y="4159834"/>
                </a:lnTo>
                <a:lnTo>
                  <a:pt x="300278" y="4196461"/>
                </a:lnTo>
                <a:lnTo>
                  <a:pt x="328015" y="4231754"/>
                </a:lnTo>
                <a:lnTo>
                  <a:pt x="357378" y="4265650"/>
                </a:lnTo>
                <a:lnTo>
                  <a:pt x="388302" y="4298086"/>
                </a:lnTo>
                <a:lnTo>
                  <a:pt x="420751" y="4329023"/>
                </a:lnTo>
                <a:lnTo>
                  <a:pt x="454647" y="4358386"/>
                </a:lnTo>
                <a:lnTo>
                  <a:pt x="489940" y="4386123"/>
                </a:lnTo>
                <a:lnTo>
                  <a:pt x="526554" y="4412158"/>
                </a:lnTo>
                <a:lnTo>
                  <a:pt x="564464" y="4436465"/>
                </a:lnTo>
                <a:lnTo>
                  <a:pt x="603580" y="4458957"/>
                </a:lnTo>
                <a:lnTo>
                  <a:pt x="643864" y="4479582"/>
                </a:lnTo>
                <a:lnTo>
                  <a:pt x="685241" y="4498289"/>
                </a:lnTo>
                <a:lnTo>
                  <a:pt x="727659" y="4515015"/>
                </a:lnTo>
                <a:lnTo>
                  <a:pt x="771067" y="4529709"/>
                </a:lnTo>
                <a:lnTo>
                  <a:pt x="815390" y="4542294"/>
                </a:lnTo>
                <a:lnTo>
                  <a:pt x="860590" y="4552721"/>
                </a:lnTo>
                <a:lnTo>
                  <a:pt x="906589" y="4560938"/>
                </a:lnTo>
                <a:lnTo>
                  <a:pt x="953338" y="4566882"/>
                </a:lnTo>
                <a:lnTo>
                  <a:pt x="1000772" y="4570488"/>
                </a:lnTo>
                <a:lnTo>
                  <a:pt x="1048842" y="4571708"/>
                </a:lnTo>
                <a:lnTo>
                  <a:pt x="1096911" y="4570488"/>
                </a:lnTo>
                <a:lnTo>
                  <a:pt x="1144358" y="4566882"/>
                </a:lnTo>
                <a:lnTo>
                  <a:pt x="1191107" y="4560938"/>
                </a:lnTo>
                <a:lnTo>
                  <a:pt x="1237107" y="4552721"/>
                </a:lnTo>
                <a:lnTo>
                  <a:pt x="1282293" y="4542294"/>
                </a:lnTo>
                <a:lnTo>
                  <a:pt x="1326629" y="4529709"/>
                </a:lnTo>
                <a:lnTo>
                  <a:pt x="1370025" y="4515015"/>
                </a:lnTo>
                <a:lnTo>
                  <a:pt x="1412455" y="4498289"/>
                </a:lnTo>
                <a:lnTo>
                  <a:pt x="1453832" y="4479582"/>
                </a:lnTo>
                <a:lnTo>
                  <a:pt x="1494104" y="4458957"/>
                </a:lnTo>
                <a:lnTo>
                  <a:pt x="1533220" y="4436465"/>
                </a:lnTo>
                <a:lnTo>
                  <a:pt x="1571129" y="4412158"/>
                </a:lnTo>
                <a:lnTo>
                  <a:pt x="1607743" y="4386123"/>
                </a:lnTo>
                <a:lnTo>
                  <a:pt x="1643037" y="4358386"/>
                </a:lnTo>
                <a:lnTo>
                  <a:pt x="1676933" y="4329023"/>
                </a:lnTo>
                <a:lnTo>
                  <a:pt x="1709369" y="4298086"/>
                </a:lnTo>
                <a:lnTo>
                  <a:pt x="1740306" y="4265650"/>
                </a:lnTo>
                <a:lnTo>
                  <a:pt x="1769656" y="4231754"/>
                </a:lnTo>
                <a:lnTo>
                  <a:pt x="1797392" y="4196461"/>
                </a:lnTo>
                <a:lnTo>
                  <a:pt x="1823440" y="4159834"/>
                </a:lnTo>
                <a:lnTo>
                  <a:pt x="1847735" y="4121937"/>
                </a:lnTo>
                <a:lnTo>
                  <a:pt x="1870227" y="4082821"/>
                </a:lnTo>
                <a:lnTo>
                  <a:pt x="1890852" y="4042537"/>
                </a:lnTo>
                <a:lnTo>
                  <a:pt x="1909559" y="4001160"/>
                </a:lnTo>
                <a:lnTo>
                  <a:pt x="1926285" y="3958742"/>
                </a:lnTo>
                <a:lnTo>
                  <a:pt x="1940966" y="3915333"/>
                </a:lnTo>
                <a:lnTo>
                  <a:pt x="1953564" y="3871010"/>
                </a:lnTo>
                <a:lnTo>
                  <a:pt x="1963991" y="3825811"/>
                </a:lnTo>
                <a:lnTo>
                  <a:pt x="1972208" y="3779812"/>
                </a:lnTo>
                <a:lnTo>
                  <a:pt x="1978139" y="3733063"/>
                </a:lnTo>
                <a:lnTo>
                  <a:pt x="1981746" y="3685629"/>
                </a:lnTo>
                <a:lnTo>
                  <a:pt x="1982965" y="3637546"/>
                </a:lnTo>
                <a:close/>
              </a:path>
            </a:pathLst>
          </a:custGeom>
          <a:solidFill>
            <a:srgbClr val="E4E4E4"/>
          </a:solidFill>
        </p:spPr>
        <p:txBody>
          <a:bodyPr wrap="square" lIns="0" tIns="0" rIns="0" bIns="0" rtlCol="0"/>
          <a:lstStyle/>
          <a:p>
            <a:endParaRPr/>
          </a:p>
        </p:txBody>
      </p:sp>
      <p:sp>
        <p:nvSpPr>
          <p:cNvPr id="7" name="object 7"/>
          <p:cNvSpPr txBox="1"/>
          <p:nvPr/>
        </p:nvSpPr>
        <p:spPr>
          <a:xfrm>
            <a:off x="6744070" y="1812888"/>
            <a:ext cx="438150" cy="1223010"/>
          </a:xfrm>
          <a:prstGeom prst="rect">
            <a:avLst/>
          </a:prstGeom>
        </p:spPr>
        <p:txBody>
          <a:bodyPr vert="horz" wrap="square" lIns="0" tIns="13335" rIns="0" bIns="0" rtlCol="0">
            <a:spAutoFit/>
          </a:bodyPr>
          <a:lstStyle/>
          <a:p>
            <a:pPr marL="12700">
              <a:lnSpc>
                <a:spcPct val="100000"/>
              </a:lnSpc>
              <a:spcBef>
                <a:spcPts val="105"/>
              </a:spcBef>
            </a:pPr>
            <a:r>
              <a:rPr sz="7850" b="1" spc="-1430" dirty="0">
                <a:latin typeface="Trebuchet MS"/>
                <a:cs typeface="Trebuchet MS"/>
              </a:rPr>
              <a:t>1</a:t>
            </a:r>
            <a:endParaRPr sz="7850">
              <a:latin typeface="Trebuchet MS"/>
              <a:cs typeface="Trebuchet MS"/>
            </a:endParaRPr>
          </a:p>
        </p:txBody>
      </p:sp>
      <p:sp>
        <p:nvSpPr>
          <p:cNvPr id="8" name="object 8"/>
          <p:cNvSpPr txBox="1"/>
          <p:nvPr/>
        </p:nvSpPr>
        <p:spPr>
          <a:xfrm>
            <a:off x="6593697" y="4539522"/>
            <a:ext cx="777240" cy="1223010"/>
          </a:xfrm>
          <a:prstGeom prst="rect">
            <a:avLst/>
          </a:prstGeom>
        </p:spPr>
        <p:txBody>
          <a:bodyPr vert="horz" wrap="square" lIns="0" tIns="13335" rIns="0" bIns="0" rtlCol="0">
            <a:spAutoFit/>
          </a:bodyPr>
          <a:lstStyle/>
          <a:p>
            <a:pPr marL="12700">
              <a:lnSpc>
                <a:spcPct val="100000"/>
              </a:lnSpc>
              <a:spcBef>
                <a:spcPts val="105"/>
              </a:spcBef>
            </a:pPr>
            <a:r>
              <a:rPr sz="7850" b="1" spc="1235" dirty="0">
                <a:latin typeface="Trebuchet MS"/>
                <a:cs typeface="Trebuchet MS"/>
              </a:rPr>
              <a:t>2</a:t>
            </a:r>
            <a:endParaRPr sz="7850">
              <a:latin typeface="Trebuchet MS"/>
              <a:cs typeface="Trebuchet MS"/>
            </a:endParaRPr>
          </a:p>
        </p:txBody>
      </p:sp>
      <p:sp>
        <p:nvSpPr>
          <p:cNvPr id="9" name="object 9"/>
          <p:cNvSpPr txBox="1"/>
          <p:nvPr/>
        </p:nvSpPr>
        <p:spPr>
          <a:xfrm>
            <a:off x="6675520" y="7151658"/>
            <a:ext cx="689610" cy="1223010"/>
          </a:xfrm>
          <a:prstGeom prst="rect">
            <a:avLst/>
          </a:prstGeom>
        </p:spPr>
        <p:txBody>
          <a:bodyPr vert="horz" wrap="square" lIns="0" tIns="13335" rIns="0" bIns="0" rtlCol="0">
            <a:spAutoFit/>
          </a:bodyPr>
          <a:lstStyle/>
          <a:p>
            <a:pPr marL="12700">
              <a:lnSpc>
                <a:spcPct val="100000"/>
              </a:lnSpc>
              <a:spcBef>
                <a:spcPts val="105"/>
              </a:spcBef>
            </a:pPr>
            <a:r>
              <a:rPr sz="7850" b="1" spc="545" dirty="0">
                <a:latin typeface="Trebuchet MS"/>
                <a:cs typeface="Trebuchet MS"/>
              </a:rPr>
              <a:t>3</a:t>
            </a:r>
            <a:endParaRPr sz="7850">
              <a:latin typeface="Trebuchet MS"/>
              <a:cs typeface="Trebuchet MS"/>
            </a:endParaRPr>
          </a:p>
        </p:txBody>
      </p:sp>
      <p:sp>
        <p:nvSpPr>
          <p:cNvPr id="10" name="object 10"/>
          <p:cNvSpPr txBox="1"/>
          <p:nvPr/>
        </p:nvSpPr>
        <p:spPr>
          <a:xfrm>
            <a:off x="8246891" y="1601523"/>
            <a:ext cx="7529830" cy="1511300"/>
          </a:xfrm>
          <a:prstGeom prst="rect">
            <a:avLst/>
          </a:prstGeom>
        </p:spPr>
        <p:txBody>
          <a:bodyPr vert="horz" wrap="square" lIns="0" tIns="12065" rIns="0" bIns="0" rtlCol="0">
            <a:spAutoFit/>
          </a:bodyPr>
          <a:lstStyle/>
          <a:p>
            <a:pPr marL="12700" marR="5080">
              <a:lnSpc>
                <a:spcPct val="116100"/>
              </a:lnSpc>
              <a:spcBef>
                <a:spcPts val="95"/>
              </a:spcBef>
            </a:pPr>
            <a:r>
              <a:rPr sz="4200" dirty="0">
                <a:solidFill>
                  <a:srgbClr val="FFFFFF"/>
                </a:solidFill>
                <a:latin typeface="Lucida Sans Unicode"/>
                <a:cs typeface="Lucida Sans Unicode"/>
              </a:rPr>
              <a:t>How</a:t>
            </a:r>
            <a:r>
              <a:rPr sz="4200" spc="-165" dirty="0">
                <a:solidFill>
                  <a:srgbClr val="FFFFFF"/>
                </a:solidFill>
                <a:latin typeface="Lucida Sans Unicode"/>
                <a:cs typeface="Lucida Sans Unicode"/>
              </a:rPr>
              <a:t> </a:t>
            </a:r>
            <a:r>
              <a:rPr sz="4200" dirty="0">
                <a:solidFill>
                  <a:srgbClr val="FFFFFF"/>
                </a:solidFill>
                <a:latin typeface="Lucida Sans Unicode"/>
                <a:cs typeface="Lucida Sans Unicode"/>
              </a:rPr>
              <a:t>to</a:t>
            </a:r>
            <a:r>
              <a:rPr sz="4200" spc="-165" dirty="0">
                <a:solidFill>
                  <a:srgbClr val="FFFFFF"/>
                </a:solidFill>
                <a:latin typeface="Lucida Sans Unicode"/>
                <a:cs typeface="Lucida Sans Unicode"/>
              </a:rPr>
              <a:t> </a:t>
            </a:r>
            <a:r>
              <a:rPr sz="4200" spc="140" dirty="0">
                <a:solidFill>
                  <a:srgbClr val="FFFFFF"/>
                </a:solidFill>
                <a:latin typeface="Lucida Sans Unicode"/>
                <a:cs typeface="Lucida Sans Unicode"/>
              </a:rPr>
              <a:t>increase</a:t>
            </a:r>
            <a:r>
              <a:rPr sz="4200" spc="-165" dirty="0">
                <a:solidFill>
                  <a:srgbClr val="FFFFFF"/>
                </a:solidFill>
                <a:latin typeface="Lucida Sans Unicode"/>
                <a:cs typeface="Lucida Sans Unicode"/>
              </a:rPr>
              <a:t> </a:t>
            </a:r>
            <a:r>
              <a:rPr sz="4200" spc="85" dirty="0">
                <a:solidFill>
                  <a:srgbClr val="FFFFFF"/>
                </a:solidFill>
                <a:latin typeface="Lucida Sans Unicode"/>
                <a:cs typeface="Lucida Sans Unicode"/>
              </a:rPr>
              <a:t>the</a:t>
            </a:r>
            <a:r>
              <a:rPr sz="4200" spc="-160" dirty="0">
                <a:solidFill>
                  <a:srgbClr val="FFFFFF"/>
                </a:solidFill>
                <a:latin typeface="Lucida Sans Unicode"/>
                <a:cs typeface="Lucida Sans Unicode"/>
              </a:rPr>
              <a:t> </a:t>
            </a:r>
            <a:r>
              <a:rPr sz="4200" spc="-25" dirty="0">
                <a:solidFill>
                  <a:srgbClr val="FFFFFF"/>
                </a:solidFill>
                <a:latin typeface="Lucida Sans Unicode"/>
                <a:cs typeface="Lucida Sans Unicode"/>
              </a:rPr>
              <a:t>visibility </a:t>
            </a:r>
            <a:r>
              <a:rPr sz="4200" spc="250" dirty="0">
                <a:solidFill>
                  <a:srgbClr val="FFFFFF"/>
                </a:solidFill>
                <a:latin typeface="Lucida Sans Unicode"/>
                <a:cs typeface="Lucida Sans Unicode"/>
              </a:rPr>
              <a:t>and</a:t>
            </a:r>
            <a:r>
              <a:rPr sz="4200" spc="-229" dirty="0">
                <a:solidFill>
                  <a:srgbClr val="FFFFFF"/>
                </a:solidFill>
                <a:latin typeface="Lucida Sans Unicode"/>
                <a:cs typeface="Lucida Sans Unicode"/>
              </a:rPr>
              <a:t> </a:t>
            </a:r>
            <a:r>
              <a:rPr sz="4200" spc="204" dirty="0">
                <a:solidFill>
                  <a:srgbClr val="FFFFFF"/>
                </a:solidFill>
                <a:latin typeface="Lucida Sans Unicode"/>
                <a:cs typeface="Lucida Sans Unicode"/>
              </a:rPr>
              <a:t>impact</a:t>
            </a:r>
            <a:r>
              <a:rPr sz="4200" spc="-225" dirty="0">
                <a:solidFill>
                  <a:srgbClr val="FFFFFF"/>
                </a:solidFill>
                <a:latin typeface="Lucida Sans Unicode"/>
                <a:cs typeface="Lucida Sans Unicode"/>
              </a:rPr>
              <a:t> </a:t>
            </a:r>
            <a:r>
              <a:rPr sz="4200" dirty="0">
                <a:solidFill>
                  <a:srgbClr val="FFFFFF"/>
                </a:solidFill>
                <a:latin typeface="Lucida Sans Unicode"/>
                <a:cs typeface="Lucida Sans Unicode"/>
              </a:rPr>
              <a:t>of</a:t>
            </a:r>
            <a:r>
              <a:rPr sz="4200" spc="-229" dirty="0">
                <a:solidFill>
                  <a:srgbClr val="FFFFFF"/>
                </a:solidFill>
                <a:latin typeface="Lucida Sans Unicode"/>
                <a:cs typeface="Lucida Sans Unicode"/>
              </a:rPr>
              <a:t> </a:t>
            </a:r>
            <a:r>
              <a:rPr sz="4200" spc="135" dirty="0">
                <a:solidFill>
                  <a:srgbClr val="FFFFFF"/>
                </a:solidFill>
                <a:latin typeface="Lucida Sans Unicode"/>
                <a:cs typeface="Lucida Sans Unicode"/>
              </a:rPr>
              <a:t>research</a:t>
            </a:r>
            <a:endParaRPr sz="4200">
              <a:latin typeface="Lucida Sans Unicode"/>
              <a:cs typeface="Lucida Sans Unicode"/>
            </a:endParaRPr>
          </a:p>
        </p:txBody>
      </p:sp>
      <p:sp>
        <p:nvSpPr>
          <p:cNvPr id="11" name="object 11"/>
          <p:cNvSpPr txBox="1"/>
          <p:nvPr/>
        </p:nvSpPr>
        <p:spPr>
          <a:xfrm>
            <a:off x="8246891" y="4007306"/>
            <a:ext cx="6918325" cy="2254250"/>
          </a:xfrm>
          <a:prstGeom prst="rect">
            <a:avLst/>
          </a:prstGeom>
        </p:spPr>
        <p:txBody>
          <a:bodyPr vert="horz" wrap="square" lIns="0" tIns="12065" rIns="0" bIns="0" rtlCol="0">
            <a:spAutoFit/>
          </a:bodyPr>
          <a:lstStyle/>
          <a:p>
            <a:pPr marL="12700" marR="5080">
              <a:lnSpc>
                <a:spcPct val="116100"/>
              </a:lnSpc>
              <a:spcBef>
                <a:spcPts val="95"/>
              </a:spcBef>
            </a:pPr>
            <a:r>
              <a:rPr sz="4200" spc="-75" dirty="0">
                <a:solidFill>
                  <a:srgbClr val="FFFFFF"/>
                </a:solidFill>
                <a:latin typeface="Lucida Sans Unicode"/>
                <a:cs typeface="Lucida Sans Unicode"/>
              </a:rPr>
              <a:t>Tips</a:t>
            </a:r>
            <a:r>
              <a:rPr sz="4200" spc="-204" dirty="0">
                <a:solidFill>
                  <a:srgbClr val="FFFFFF"/>
                </a:solidFill>
                <a:latin typeface="Lucida Sans Unicode"/>
                <a:cs typeface="Lucida Sans Unicode"/>
              </a:rPr>
              <a:t> </a:t>
            </a:r>
            <a:r>
              <a:rPr sz="4200" spc="250" dirty="0">
                <a:solidFill>
                  <a:srgbClr val="FFFFFF"/>
                </a:solidFill>
                <a:latin typeface="Lucida Sans Unicode"/>
                <a:cs typeface="Lucida Sans Unicode"/>
              </a:rPr>
              <a:t>and</a:t>
            </a:r>
            <a:r>
              <a:rPr sz="4200" spc="-204" dirty="0">
                <a:solidFill>
                  <a:srgbClr val="FFFFFF"/>
                </a:solidFill>
                <a:latin typeface="Lucida Sans Unicode"/>
                <a:cs typeface="Lucida Sans Unicode"/>
              </a:rPr>
              <a:t> </a:t>
            </a:r>
            <a:r>
              <a:rPr sz="4200" spc="110" dirty="0">
                <a:solidFill>
                  <a:srgbClr val="FFFFFF"/>
                </a:solidFill>
                <a:latin typeface="Lucida Sans Unicode"/>
                <a:cs typeface="Lucida Sans Unicode"/>
              </a:rPr>
              <a:t>best</a:t>
            </a:r>
            <a:r>
              <a:rPr sz="4200" spc="-204" dirty="0">
                <a:solidFill>
                  <a:srgbClr val="FFFFFF"/>
                </a:solidFill>
                <a:latin typeface="Lucida Sans Unicode"/>
                <a:cs typeface="Lucida Sans Unicode"/>
              </a:rPr>
              <a:t> </a:t>
            </a:r>
            <a:r>
              <a:rPr sz="4200" spc="150" dirty="0">
                <a:solidFill>
                  <a:srgbClr val="FFFFFF"/>
                </a:solidFill>
                <a:latin typeface="Lucida Sans Unicode"/>
                <a:cs typeface="Lucida Sans Unicode"/>
              </a:rPr>
              <a:t>practices</a:t>
            </a:r>
            <a:r>
              <a:rPr sz="4200" spc="-204" dirty="0">
                <a:solidFill>
                  <a:srgbClr val="FFFFFF"/>
                </a:solidFill>
                <a:latin typeface="Lucida Sans Unicode"/>
                <a:cs typeface="Lucida Sans Unicode"/>
              </a:rPr>
              <a:t> </a:t>
            </a:r>
            <a:r>
              <a:rPr sz="4200" spc="-35" dirty="0">
                <a:solidFill>
                  <a:srgbClr val="FFFFFF"/>
                </a:solidFill>
                <a:latin typeface="Lucida Sans Unicode"/>
                <a:cs typeface="Lucida Sans Unicode"/>
              </a:rPr>
              <a:t>to </a:t>
            </a:r>
            <a:r>
              <a:rPr sz="4200" spc="110" dirty="0">
                <a:solidFill>
                  <a:srgbClr val="FFFFFF"/>
                </a:solidFill>
                <a:latin typeface="Lucida Sans Unicode"/>
                <a:cs typeface="Lucida Sans Unicode"/>
              </a:rPr>
              <a:t>improve</a:t>
            </a:r>
            <a:r>
              <a:rPr sz="4200" spc="-155" dirty="0">
                <a:solidFill>
                  <a:srgbClr val="FFFFFF"/>
                </a:solidFill>
                <a:latin typeface="Lucida Sans Unicode"/>
                <a:cs typeface="Lucida Sans Unicode"/>
              </a:rPr>
              <a:t> </a:t>
            </a:r>
            <a:r>
              <a:rPr sz="4200" dirty="0">
                <a:solidFill>
                  <a:srgbClr val="FFFFFF"/>
                </a:solidFill>
                <a:latin typeface="Lucida Sans Unicode"/>
                <a:cs typeface="Lucida Sans Unicode"/>
              </a:rPr>
              <a:t>your</a:t>
            </a:r>
            <a:r>
              <a:rPr sz="4200" spc="-150" dirty="0">
                <a:solidFill>
                  <a:srgbClr val="FFFFFF"/>
                </a:solidFill>
                <a:latin typeface="Lucida Sans Unicode"/>
                <a:cs typeface="Lucida Sans Unicode"/>
              </a:rPr>
              <a:t> </a:t>
            </a:r>
            <a:r>
              <a:rPr sz="4200" spc="240" dirty="0">
                <a:solidFill>
                  <a:srgbClr val="FFFFFF"/>
                </a:solidFill>
                <a:latin typeface="Lucida Sans Unicode"/>
                <a:cs typeface="Lucida Sans Unicode"/>
              </a:rPr>
              <a:t>chances</a:t>
            </a:r>
            <a:r>
              <a:rPr sz="4200" spc="-150" dirty="0">
                <a:solidFill>
                  <a:srgbClr val="FFFFFF"/>
                </a:solidFill>
                <a:latin typeface="Lucida Sans Unicode"/>
                <a:cs typeface="Lucida Sans Unicode"/>
              </a:rPr>
              <a:t> </a:t>
            </a:r>
            <a:r>
              <a:rPr sz="4200" spc="-25" dirty="0">
                <a:solidFill>
                  <a:srgbClr val="FFFFFF"/>
                </a:solidFill>
                <a:latin typeface="Lucida Sans Unicode"/>
                <a:cs typeface="Lucida Sans Unicode"/>
              </a:rPr>
              <a:t>of </a:t>
            </a:r>
            <a:r>
              <a:rPr sz="4200" spc="60" dirty="0">
                <a:solidFill>
                  <a:srgbClr val="FFFFFF"/>
                </a:solidFill>
                <a:latin typeface="Lucida Sans Unicode"/>
                <a:cs typeface="Lucida Sans Unicode"/>
              </a:rPr>
              <a:t>getting</a:t>
            </a:r>
            <a:r>
              <a:rPr sz="4200" spc="-195" dirty="0">
                <a:solidFill>
                  <a:srgbClr val="FFFFFF"/>
                </a:solidFill>
                <a:latin typeface="Lucida Sans Unicode"/>
                <a:cs typeface="Lucida Sans Unicode"/>
              </a:rPr>
              <a:t> </a:t>
            </a:r>
            <a:r>
              <a:rPr sz="4200" spc="55" dirty="0">
                <a:solidFill>
                  <a:srgbClr val="FFFFFF"/>
                </a:solidFill>
                <a:latin typeface="Lucida Sans Unicode"/>
                <a:cs typeface="Lucida Sans Unicode"/>
              </a:rPr>
              <a:t>published</a:t>
            </a:r>
            <a:endParaRPr sz="4200">
              <a:latin typeface="Lucida Sans Unicode"/>
              <a:cs typeface="Lucida Sans Unicode"/>
            </a:endParaRPr>
          </a:p>
        </p:txBody>
      </p:sp>
      <p:sp>
        <p:nvSpPr>
          <p:cNvPr id="12" name="object 12"/>
          <p:cNvSpPr txBox="1"/>
          <p:nvPr/>
        </p:nvSpPr>
        <p:spPr>
          <a:xfrm>
            <a:off x="8246891" y="6962709"/>
            <a:ext cx="7303770" cy="1511300"/>
          </a:xfrm>
          <a:prstGeom prst="rect">
            <a:avLst/>
          </a:prstGeom>
        </p:spPr>
        <p:txBody>
          <a:bodyPr vert="horz" wrap="square" lIns="0" tIns="12065" rIns="0" bIns="0" rtlCol="0">
            <a:spAutoFit/>
          </a:bodyPr>
          <a:lstStyle/>
          <a:p>
            <a:pPr marL="12700" marR="5080">
              <a:lnSpc>
                <a:spcPct val="116100"/>
              </a:lnSpc>
              <a:spcBef>
                <a:spcPts val="95"/>
              </a:spcBef>
            </a:pPr>
            <a:r>
              <a:rPr sz="4200" spc="254" dirty="0">
                <a:solidFill>
                  <a:srgbClr val="FFFFFF"/>
                </a:solidFill>
                <a:latin typeface="Lucida Sans Unicode"/>
                <a:cs typeface="Lucida Sans Unicode"/>
              </a:rPr>
              <a:t>What</a:t>
            </a:r>
            <a:r>
              <a:rPr sz="4200" spc="-135" dirty="0">
                <a:solidFill>
                  <a:srgbClr val="FFFFFF"/>
                </a:solidFill>
                <a:latin typeface="Lucida Sans Unicode"/>
                <a:cs typeface="Lucida Sans Unicode"/>
              </a:rPr>
              <a:t> </a:t>
            </a:r>
            <a:r>
              <a:rPr sz="4200" dirty="0">
                <a:solidFill>
                  <a:srgbClr val="FFFFFF"/>
                </a:solidFill>
                <a:latin typeface="Lucida Sans Unicode"/>
                <a:cs typeface="Lucida Sans Unicode"/>
              </a:rPr>
              <a:t>editors</a:t>
            </a:r>
            <a:r>
              <a:rPr sz="4200" spc="-130" dirty="0">
                <a:solidFill>
                  <a:srgbClr val="FFFFFF"/>
                </a:solidFill>
                <a:latin typeface="Lucida Sans Unicode"/>
                <a:cs typeface="Lucida Sans Unicode"/>
              </a:rPr>
              <a:t> </a:t>
            </a:r>
            <a:r>
              <a:rPr sz="4200" spc="245" dirty="0">
                <a:solidFill>
                  <a:srgbClr val="FFFFFF"/>
                </a:solidFill>
                <a:latin typeface="Lucida Sans Unicode"/>
                <a:cs typeface="Lucida Sans Unicode"/>
              </a:rPr>
              <a:t>and</a:t>
            </a:r>
            <a:r>
              <a:rPr sz="4200" spc="-130" dirty="0">
                <a:solidFill>
                  <a:srgbClr val="FFFFFF"/>
                </a:solidFill>
                <a:latin typeface="Lucida Sans Unicode"/>
                <a:cs typeface="Lucida Sans Unicode"/>
              </a:rPr>
              <a:t> </a:t>
            </a:r>
            <a:r>
              <a:rPr sz="4200" spc="65" dirty="0">
                <a:solidFill>
                  <a:srgbClr val="FFFFFF"/>
                </a:solidFill>
                <a:latin typeface="Lucida Sans Unicode"/>
                <a:cs typeface="Lucida Sans Unicode"/>
              </a:rPr>
              <a:t>reviewers </a:t>
            </a:r>
            <a:r>
              <a:rPr sz="4200" spc="-55" dirty="0">
                <a:solidFill>
                  <a:srgbClr val="FFFFFF"/>
                </a:solidFill>
                <a:latin typeface="Lucida Sans Unicode"/>
                <a:cs typeface="Lucida Sans Unicode"/>
              </a:rPr>
              <a:t>look</a:t>
            </a:r>
            <a:r>
              <a:rPr sz="4200" spc="-280" dirty="0">
                <a:solidFill>
                  <a:srgbClr val="FFFFFF"/>
                </a:solidFill>
                <a:latin typeface="Lucida Sans Unicode"/>
                <a:cs typeface="Lucida Sans Unicode"/>
              </a:rPr>
              <a:t> </a:t>
            </a:r>
            <a:r>
              <a:rPr sz="4200" spc="-60" dirty="0">
                <a:solidFill>
                  <a:srgbClr val="FFFFFF"/>
                </a:solidFill>
                <a:latin typeface="Lucida Sans Unicode"/>
                <a:cs typeface="Lucida Sans Unicode"/>
              </a:rPr>
              <a:t>for</a:t>
            </a:r>
            <a:r>
              <a:rPr sz="4200" spc="-270" dirty="0">
                <a:solidFill>
                  <a:srgbClr val="FFFFFF"/>
                </a:solidFill>
                <a:latin typeface="Lucida Sans Unicode"/>
                <a:cs typeface="Lucida Sans Unicode"/>
              </a:rPr>
              <a:t> </a:t>
            </a:r>
            <a:r>
              <a:rPr sz="4200" spc="-10" dirty="0">
                <a:solidFill>
                  <a:srgbClr val="FFFFFF"/>
                </a:solidFill>
                <a:latin typeface="Lucida Sans Unicode"/>
                <a:cs typeface="Lucida Sans Unicode"/>
              </a:rPr>
              <a:t>in</a:t>
            </a:r>
            <a:r>
              <a:rPr sz="4200" spc="-285" dirty="0">
                <a:solidFill>
                  <a:srgbClr val="FFFFFF"/>
                </a:solidFill>
                <a:latin typeface="Lucida Sans Unicode"/>
                <a:cs typeface="Lucida Sans Unicode"/>
              </a:rPr>
              <a:t> </a:t>
            </a:r>
            <a:r>
              <a:rPr sz="4200" spc="40" dirty="0">
                <a:solidFill>
                  <a:srgbClr val="FFFFFF"/>
                </a:solidFill>
                <a:latin typeface="Lucida Sans Unicode"/>
                <a:cs typeface="Lucida Sans Unicode"/>
              </a:rPr>
              <a:t>submissions</a:t>
            </a:r>
            <a:endParaRPr sz="4200">
              <a:latin typeface="Lucida Sans Unicode"/>
              <a:cs typeface="Lucida Sans Unicode"/>
            </a:endParaRPr>
          </a:p>
        </p:txBody>
      </p:sp>
      <p:pic>
        <p:nvPicPr>
          <p:cNvPr id="13" name="object 13"/>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1028700" y="806449"/>
              <a:ext cx="15534640" cy="8674735"/>
            </a:xfrm>
            <a:custGeom>
              <a:avLst/>
              <a:gdLst/>
              <a:ahLst/>
              <a:cxnLst/>
              <a:rect l="l" t="t" r="r" b="b"/>
              <a:pathLst>
                <a:path w="15534640" h="8674735">
                  <a:moveTo>
                    <a:pt x="2515019" y="8191500"/>
                  </a:moveTo>
                  <a:lnTo>
                    <a:pt x="0" y="8191500"/>
                  </a:lnTo>
                  <a:lnTo>
                    <a:pt x="0" y="8451850"/>
                  </a:lnTo>
                  <a:lnTo>
                    <a:pt x="2515019" y="8451850"/>
                  </a:lnTo>
                  <a:lnTo>
                    <a:pt x="2515019" y="8191500"/>
                  </a:lnTo>
                  <a:close/>
                </a:path>
                <a:path w="15534640" h="8674735">
                  <a:moveTo>
                    <a:pt x="15534120" y="485775"/>
                  </a:moveTo>
                  <a:lnTo>
                    <a:pt x="15531745" y="437769"/>
                  </a:lnTo>
                  <a:lnTo>
                    <a:pt x="15524709" y="390563"/>
                  </a:lnTo>
                  <a:lnTo>
                    <a:pt x="15513126" y="344500"/>
                  </a:lnTo>
                  <a:lnTo>
                    <a:pt x="15497150" y="299885"/>
                  </a:lnTo>
                  <a:lnTo>
                    <a:pt x="15476906" y="257035"/>
                  </a:lnTo>
                  <a:lnTo>
                    <a:pt x="15452509" y="216268"/>
                  </a:lnTo>
                  <a:lnTo>
                    <a:pt x="15424112" y="177914"/>
                  </a:lnTo>
                  <a:lnTo>
                    <a:pt x="15391841" y="142290"/>
                  </a:lnTo>
                  <a:lnTo>
                    <a:pt x="15356218" y="110020"/>
                  </a:lnTo>
                  <a:lnTo>
                    <a:pt x="15317851" y="81622"/>
                  </a:lnTo>
                  <a:lnTo>
                    <a:pt x="15277097" y="57238"/>
                  </a:lnTo>
                  <a:lnTo>
                    <a:pt x="15234247" y="36982"/>
                  </a:lnTo>
                  <a:lnTo>
                    <a:pt x="15189632" y="21005"/>
                  </a:lnTo>
                  <a:lnTo>
                    <a:pt x="15143569" y="9423"/>
                  </a:lnTo>
                  <a:lnTo>
                    <a:pt x="15096376" y="2387"/>
                  </a:lnTo>
                  <a:lnTo>
                    <a:pt x="15048370" y="0"/>
                  </a:lnTo>
                  <a:lnTo>
                    <a:pt x="5390375" y="0"/>
                  </a:lnTo>
                  <a:lnTo>
                    <a:pt x="5342369" y="2387"/>
                  </a:lnTo>
                  <a:lnTo>
                    <a:pt x="5295163" y="9423"/>
                  </a:lnTo>
                  <a:lnTo>
                    <a:pt x="5249100" y="21005"/>
                  </a:lnTo>
                  <a:lnTo>
                    <a:pt x="5204472" y="36982"/>
                  </a:lnTo>
                  <a:lnTo>
                    <a:pt x="5161623" y="57238"/>
                  </a:lnTo>
                  <a:lnTo>
                    <a:pt x="5120856" y="81622"/>
                  </a:lnTo>
                  <a:lnTo>
                    <a:pt x="5082502" y="110020"/>
                  </a:lnTo>
                  <a:lnTo>
                    <a:pt x="5046865" y="142290"/>
                  </a:lnTo>
                  <a:lnTo>
                    <a:pt x="5014595" y="177914"/>
                  </a:lnTo>
                  <a:lnTo>
                    <a:pt x="4986210" y="216268"/>
                  </a:lnTo>
                  <a:lnTo>
                    <a:pt x="4961814" y="257035"/>
                  </a:lnTo>
                  <a:lnTo>
                    <a:pt x="4941570" y="299885"/>
                  </a:lnTo>
                  <a:lnTo>
                    <a:pt x="4925593" y="344500"/>
                  </a:lnTo>
                  <a:lnTo>
                    <a:pt x="4914011" y="390563"/>
                  </a:lnTo>
                  <a:lnTo>
                    <a:pt x="4906962" y="437769"/>
                  </a:lnTo>
                  <a:lnTo>
                    <a:pt x="4904587" y="485775"/>
                  </a:lnTo>
                  <a:lnTo>
                    <a:pt x="4904587" y="8188325"/>
                  </a:lnTo>
                  <a:lnTo>
                    <a:pt x="4906962" y="8236344"/>
                  </a:lnTo>
                  <a:lnTo>
                    <a:pt x="4914011" y="8283537"/>
                  </a:lnTo>
                  <a:lnTo>
                    <a:pt x="4925593" y="8329612"/>
                  </a:lnTo>
                  <a:lnTo>
                    <a:pt x="4941570" y="8374227"/>
                  </a:lnTo>
                  <a:lnTo>
                    <a:pt x="4961814" y="8417077"/>
                  </a:lnTo>
                  <a:lnTo>
                    <a:pt x="4986210" y="8457844"/>
                  </a:lnTo>
                  <a:lnTo>
                    <a:pt x="5014595" y="8496198"/>
                  </a:lnTo>
                  <a:lnTo>
                    <a:pt x="5046865" y="8531835"/>
                  </a:lnTo>
                  <a:lnTo>
                    <a:pt x="5082502" y="8564105"/>
                  </a:lnTo>
                  <a:lnTo>
                    <a:pt x="5120856" y="8592502"/>
                  </a:lnTo>
                  <a:lnTo>
                    <a:pt x="5161623" y="8616886"/>
                  </a:lnTo>
                  <a:lnTo>
                    <a:pt x="5204472" y="8637143"/>
                  </a:lnTo>
                  <a:lnTo>
                    <a:pt x="5249100" y="8653120"/>
                  </a:lnTo>
                  <a:lnTo>
                    <a:pt x="5295163" y="8664702"/>
                  </a:lnTo>
                  <a:lnTo>
                    <a:pt x="5342369" y="8671738"/>
                  </a:lnTo>
                  <a:lnTo>
                    <a:pt x="5390375" y="8674113"/>
                  </a:lnTo>
                  <a:lnTo>
                    <a:pt x="15048370" y="8674113"/>
                  </a:lnTo>
                  <a:lnTo>
                    <a:pt x="15096376" y="8671738"/>
                  </a:lnTo>
                  <a:lnTo>
                    <a:pt x="15143569" y="8664702"/>
                  </a:lnTo>
                  <a:lnTo>
                    <a:pt x="15189632" y="8653120"/>
                  </a:lnTo>
                  <a:lnTo>
                    <a:pt x="15234247" y="8637143"/>
                  </a:lnTo>
                  <a:lnTo>
                    <a:pt x="15277097" y="8616886"/>
                  </a:lnTo>
                  <a:lnTo>
                    <a:pt x="15317851" y="8592502"/>
                  </a:lnTo>
                  <a:lnTo>
                    <a:pt x="15356218" y="8564105"/>
                  </a:lnTo>
                  <a:lnTo>
                    <a:pt x="15391841" y="8531835"/>
                  </a:lnTo>
                  <a:lnTo>
                    <a:pt x="15424112" y="8496198"/>
                  </a:lnTo>
                  <a:lnTo>
                    <a:pt x="15452509" y="8457844"/>
                  </a:lnTo>
                  <a:lnTo>
                    <a:pt x="15476906" y="8417077"/>
                  </a:lnTo>
                  <a:lnTo>
                    <a:pt x="15497150" y="8374227"/>
                  </a:lnTo>
                  <a:lnTo>
                    <a:pt x="15513126" y="8329612"/>
                  </a:lnTo>
                  <a:lnTo>
                    <a:pt x="15524709" y="8283537"/>
                  </a:lnTo>
                  <a:lnTo>
                    <a:pt x="15531745" y="8236344"/>
                  </a:lnTo>
                  <a:lnTo>
                    <a:pt x="15534120" y="8188325"/>
                  </a:lnTo>
                  <a:lnTo>
                    <a:pt x="15534120" y="485775"/>
                  </a:lnTo>
                  <a:close/>
                </a:path>
              </a:pathLst>
            </a:custGeom>
            <a:solidFill>
              <a:srgbClr val="004AAC"/>
            </a:solidFill>
          </p:spPr>
          <p:txBody>
            <a:bodyPr wrap="square" lIns="0" tIns="0" rIns="0" bIns="0" rtlCol="0"/>
            <a:lstStyle/>
            <a:p>
              <a:endParaRPr/>
            </a:p>
          </p:txBody>
        </p:sp>
      </p:grpSp>
      <p:sp>
        <p:nvSpPr>
          <p:cNvPr id="5" name="object 5"/>
          <p:cNvSpPr txBox="1">
            <a:spLocks noGrp="1"/>
          </p:cNvSpPr>
          <p:nvPr>
            <p:ph type="title"/>
          </p:nvPr>
        </p:nvSpPr>
        <p:spPr>
          <a:xfrm>
            <a:off x="-12700" y="1153048"/>
            <a:ext cx="5297170" cy="3834765"/>
          </a:xfrm>
          <a:prstGeom prst="rect">
            <a:avLst/>
          </a:prstGeom>
        </p:spPr>
        <p:txBody>
          <a:bodyPr vert="horz" wrap="square" lIns="0" tIns="12065" rIns="0" bIns="0" rtlCol="0">
            <a:spAutoFit/>
          </a:bodyPr>
          <a:lstStyle/>
          <a:p>
            <a:pPr marL="12700" marR="5080">
              <a:lnSpc>
                <a:spcPct val="116799"/>
              </a:lnSpc>
              <a:spcBef>
                <a:spcPts val="95"/>
              </a:spcBef>
            </a:pPr>
            <a:r>
              <a:rPr sz="10700" spc="1040" dirty="0"/>
              <a:t>KEY </a:t>
            </a:r>
            <a:r>
              <a:rPr sz="10700" spc="969" dirty="0"/>
              <a:t>TOPICS</a:t>
            </a:r>
            <a:endParaRPr sz="10700"/>
          </a:p>
        </p:txBody>
      </p:sp>
      <p:sp>
        <p:nvSpPr>
          <p:cNvPr id="6" name="object 6"/>
          <p:cNvSpPr/>
          <p:nvPr/>
        </p:nvSpPr>
        <p:spPr>
          <a:xfrm>
            <a:off x="6048019" y="1506867"/>
            <a:ext cx="1983105" cy="7173595"/>
          </a:xfrm>
          <a:custGeom>
            <a:avLst/>
            <a:gdLst/>
            <a:ahLst/>
            <a:cxnLst/>
            <a:rect l="l" t="t" r="r" b="b"/>
            <a:pathLst>
              <a:path w="1983104" h="7173595">
                <a:moveTo>
                  <a:pt x="1868271" y="934135"/>
                </a:moveTo>
                <a:lnTo>
                  <a:pt x="1867052" y="886066"/>
                </a:lnTo>
                <a:lnTo>
                  <a:pt x="1863445" y="838619"/>
                </a:lnTo>
                <a:lnTo>
                  <a:pt x="1857502" y="791870"/>
                </a:lnTo>
                <a:lnTo>
                  <a:pt x="1849285" y="745871"/>
                </a:lnTo>
                <a:lnTo>
                  <a:pt x="1838858" y="700684"/>
                </a:lnTo>
                <a:lnTo>
                  <a:pt x="1826272" y="656348"/>
                </a:lnTo>
                <a:lnTo>
                  <a:pt x="1811578" y="612940"/>
                </a:lnTo>
                <a:lnTo>
                  <a:pt x="1794852" y="570522"/>
                </a:lnTo>
                <a:lnTo>
                  <a:pt x="1776145" y="529145"/>
                </a:lnTo>
                <a:lnTo>
                  <a:pt x="1755521" y="488873"/>
                </a:lnTo>
                <a:lnTo>
                  <a:pt x="1733029" y="449745"/>
                </a:lnTo>
                <a:lnTo>
                  <a:pt x="1708734" y="411848"/>
                </a:lnTo>
                <a:lnTo>
                  <a:pt x="1682686" y="375221"/>
                </a:lnTo>
                <a:lnTo>
                  <a:pt x="1654949" y="339940"/>
                </a:lnTo>
                <a:lnTo>
                  <a:pt x="1625587" y="306044"/>
                </a:lnTo>
                <a:lnTo>
                  <a:pt x="1594662" y="273596"/>
                </a:lnTo>
                <a:lnTo>
                  <a:pt x="1562214" y="242671"/>
                </a:lnTo>
                <a:lnTo>
                  <a:pt x="1528318" y="213309"/>
                </a:lnTo>
                <a:lnTo>
                  <a:pt x="1493037" y="185585"/>
                </a:lnTo>
                <a:lnTo>
                  <a:pt x="1456410" y="159537"/>
                </a:lnTo>
                <a:lnTo>
                  <a:pt x="1418501" y="135242"/>
                </a:lnTo>
                <a:lnTo>
                  <a:pt x="1379385" y="112750"/>
                </a:lnTo>
                <a:lnTo>
                  <a:pt x="1339100" y="92113"/>
                </a:lnTo>
                <a:lnTo>
                  <a:pt x="1297724" y="73406"/>
                </a:lnTo>
                <a:lnTo>
                  <a:pt x="1255306" y="56680"/>
                </a:lnTo>
                <a:lnTo>
                  <a:pt x="1211897" y="41998"/>
                </a:lnTo>
                <a:lnTo>
                  <a:pt x="1167574" y="29413"/>
                </a:lnTo>
                <a:lnTo>
                  <a:pt x="1122375" y="18973"/>
                </a:lnTo>
                <a:lnTo>
                  <a:pt x="1076375" y="10756"/>
                </a:lnTo>
                <a:lnTo>
                  <a:pt x="1029627" y="4826"/>
                </a:lnTo>
                <a:lnTo>
                  <a:pt x="982192" y="1219"/>
                </a:lnTo>
                <a:lnTo>
                  <a:pt x="934123" y="0"/>
                </a:lnTo>
                <a:lnTo>
                  <a:pt x="886053" y="1219"/>
                </a:lnTo>
                <a:lnTo>
                  <a:pt x="838606" y="4826"/>
                </a:lnTo>
                <a:lnTo>
                  <a:pt x="791857" y="10756"/>
                </a:lnTo>
                <a:lnTo>
                  <a:pt x="745858" y="18973"/>
                </a:lnTo>
                <a:lnTo>
                  <a:pt x="700671" y="29413"/>
                </a:lnTo>
                <a:lnTo>
                  <a:pt x="656336" y="41998"/>
                </a:lnTo>
                <a:lnTo>
                  <a:pt x="612940" y="56680"/>
                </a:lnTo>
                <a:lnTo>
                  <a:pt x="570509" y="73406"/>
                </a:lnTo>
                <a:lnTo>
                  <a:pt x="529132" y="92113"/>
                </a:lnTo>
                <a:lnTo>
                  <a:pt x="488861" y="112750"/>
                </a:lnTo>
                <a:lnTo>
                  <a:pt x="449745" y="135242"/>
                </a:lnTo>
                <a:lnTo>
                  <a:pt x="411835" y="159537"/>
                </a:lnTo>
                <a:lnTo>
                  <a:pt x="375221" y="185585"/>
                </a:lnTo>
                <a:lnTo>
                  <a:pt x="339928" y="213309"/>
                </a:lnTo>
                <a:lnTo>
                  <a:pt x="306031" y="242671"/>
                </a:lnTo>
                <a:lnTo>
                  <a:pt x="273596" y="273596"/>
                </a:lnTo>
                <a:lnTo>
                  <a:pt x="242658" y="306044"/>
                </a:lnTo>
                <a:lnTo>
                  <a:pt x="213309" y="339940"/>
                </a:lnTo>
                <a:lnTo>
                  <a:pt x="185572" y="375221"/>
                </a:lnTo>
                <a:lnTo>
                  <a:pt x="159524" y="411848"/>
                </a:lnTo>
                <a:lnTo>
                  <a:pt x="135229" y="449745"/>
                </a:lnTo>
                <a:lnTo>
                  <a:pt x="112737" y="488873"/>
                </a:lnTo>
                <a:lnTo>
                  <a:pt x="92113" y="529145"/>
                </a:lnTo>
                <a:lnTo>
                  <a:pt x="73406" y="570522"/>
                </a:lnTo>
                <a:lnTo>
                  <a:pt x="56680" y="612940"/>
                </a:lnTo>
                <a:lnTo>
                  <a:pt x="41998" y="656348"/>
                </a:lnTo>
                <a:lnTo>
                  <a:pt x="29413" y="700684"/>
                </a:lnTo>
                <a:lnTo>
                  <a:pt x="18973" y="745871"/>
                </a:lnTo>
                <a:lnTo>
                  <a:pt x="10756" y="791870"/>
                </a:lnTo>
                <a:lnTo>
                  <a:pt x="4826" y="838619"/>
                </a:lnTo>
                <a:lnTo>
                  <a:pt x="1219" y="886066"/>
                </a:lnTo>
                <a:lnTo>
                  <a:pt x="0" y="934135"/>
                </a:lnTo>
                <a:lnTo>
                  <a:pt x="1219" y="982205"/>
                </a:lnTo>
                <a:lnTo>
                  <a:pt x="4826" y="1029639"/>
                </a:lnTo>
                <a:lnTo>
                  <a:pt x="10756" y="1076388"/>
                </a:lnTo>
                <a:lnTo>
                  <a:pt x="18973" y="1122387"/>
                </a:lnTo>
                <a:lnTo>
                  <a:pt x="29413" y="1167587"/>
                </a:lnTo>
                <a:lnTo>
                  <a:pt x="41998" y="1211910"/>
                </a:lnTo>
                <a:lnTo>
                  <a:pt x="56680" y="1255318"/>
                </a:lnTo>
                <a:lnTo>
                  <a:pt x="73406" y="1297736"/>
                </a:lnTo>
                <a:lnTo>
                  <a:pt x="92113" y="1339113"/>
                </a:lnTo>
                <a:lnTo>
                  <a:pt x="112737" y="1379397"/>
                </a:lnTo>
                <a:lnTo>
                  <a:pt x="135229" y="1418513"/>
                </a:lnTo>
                <a:lnTo>
                  <a:pt x="159524" y="1456410"/>
                </a:lnTo>
                <a:lnTo>
                  <a:pt x="185572" y="1493037"/>
                </a:lnTo>
                <a:lnTo>
                  <a:pt x="213309" y="1528318"/>
                </a:lnTo>
                <a:lnTo>
                  <a:pt x="242658" y="1562214"/>
                </a:lnTo>
                <a:lnTo>
                  <a:pt x="273596" y="1594662"/>
                </a:lnTo>
                <a:lnTo>
                  <a:pt x="306031" y="1625587"/>
                </a:lnTo>
                <a:lnTo>
                  <a:pt x="339928" y="1654949"/>
                </a:lnTo>
                <a:lnTo>
                  <a:pt x="375221" y="1682673"/>
                </a:lnTo>
                <a:lnTo>
                  <a:pt x="411835" y="1708721"/>
                </a:lnTo>
                <a:lnTo>
                  <a:pt x="449745" y="1733016"/>
                </a:lnTo>
                <a:lnTo>
                  <a:pt x="488861" y="1755508"/>
                </a:lnTo>
                <a:lnTo>
                  <a:pt x="529132" y="1776133"/>
                </a:lnTo>
                <a:lnTo>
                  <a:pt x="570509" y="1794840"/>
                </a:lnTo>
                <a:lnTo>
                  <a:pt x="612940" y="1811566"/>
                </a:lnTo>
                <a:lnTo>
                  <a:pt x="656336" y="1826260"/>
                </a:lnTo>
                <a:lnTo>
                  <a:pt x="700671" y="1838845"/>
                </a:lnTo>
                <a:lnTo>
                  <a:pt x="745858" y="1849272"/>
                </a:lnTo>
                <a:lnTo>
                  <a:pt x="791857" y="1857489"/>
                </a:lnTo>
                <a:lnTo>
                  <a:pt x="838606" y="1863432"/>
                </a:lnTo>
                <a:lnTo>
                  <a:pt x="886053" y="1867039"/>
                </a:lnTo>
                <a:lnTo>
                  <a:pt x="934123" y="1868246"/>
                </a:lnTo>
                <a:lnTo>
                  <a:pt x="982192" y="1867039"/>
                </a:lnTo>
                <a:lnTo>
                  <a:pt x="1029627" y="1863432"/>
                </a:lnTo>
                <a:lnTo>
                  <a:pt x="1076375" y="1857489"/>
                </a:lnTo>
                <a:lnTo>
                  <a:pt x="1122375" y="1849272"/>
                </a:lnTo>
                <a:lnTo>
                  <a:pt x="1167574" y="1838845"/>
                </a:lnTo>
                <a:lnTo>
                  <a:pt x="1211897" y="1826260"/>
                </a:lnTo>
                <a:lnTo>
                  <a:pt x="1255306" y="1811566"/>
                </a:lnTo>
                <a:lnTo>
                  <a:pt x="1297724" y="1794840"/>
                </a:lnTo>
                <a:lnTo>
                  <a:pt x="1339100" y="1776133"/>
                </a:lnTo>
                <a:lnTo>
                  <a:pt x="1379385" y="1755508"/>
                </a:lnTo>
                <a:lnTo>
                  <a:pt x="1418501" y="1733016"/>
                </a:lnTo>
                <a:lnTo>
                  <a:pt x="1456410" y="1708721"/>
                </a:lnTo>
                <a:lnTo>
                  <a:pt x="1493037" y="1682673"/>
                </a:lnTo>
                <a:lnTo>
                  <a:pt x="1528318" y="1654949"/>
                </a:lnTo>
                <a:lnTo>
                  <a:pt x="1562214" y="1625587"/>
                </a:lnTo>
                <a:lnTo>
                  <a:pt x="1594662" y="1594662"/>
                </a:lnTo>
                <a:lnTo>
                  <a:pt x="1625587" y="1562214"/>
                </a:lnTo>
                <a:lnTo>
                  <a:pt x="1654949" y="1528318"/>
                </a:lnTo>
                <a:lnTo>
                  <a:pt x="1682686" y="1493037"/>
                </a:lnTo>
                <a:lnTo>
                  <a:pt x="1708734" y="1456410"/>
                </a:lnTo>
                <a:lnTo>
                  <a:pt x="1733029" y="1418513"/>
                </a:lnTo>
                <a:lnTo>
                  <a:pt x="1755521" y="1379397"/>
                </a:lnTo>
                <a:lnTo>
                  <a:pt x="1776145" y="1339113"/>
                </a:lnTo>
                <a:lnTo>
                  <a:pt x="1794852" y="1297736"/>
                </a:lnTo>
                <a:lnTo>
                  <a:pt x="1811578" y="1255318"/>
                </a:lnTo>
                <a:lnTo>
                  <a:pt x="1826272" y="1211910"/>
                </a:lnTo>
                <a:lnTo>
                  <a:pt x="1838858" y="1167587"/>
                </a:lnTo>
                <a:lnTo>
                  <a:pt x="1849285" y="1122387"/>
                </a:lnTo>
                <a:lnTo>
                  <a:pt x="1857502" y="1076388"/>
                </a:lnTo>
                <a:lnTo>
                  <a:pt x="1863445" y="1029639"/>
                </a:lnTo>
                <a:lnTo>
                  <a:pt x="1867052" y="982205"/>
                </a:lnTo>
                <a:lnTo>
                  <a:pt x="1868271" y="934135"/>
                </a:lnTo>
                <a:close/>
              </a:path>
              <a:path w="1983104" h="7173595">
                <a:moveTo>
                  <a:pt x="1982965" y="6239268"/>
                </a:moveTo>
                <a:lnTo>
                  <a:pt x="1981746" y="6191199"/>
                </a:lnTo>
                <a:lnTo>
                  <a:pt x="1978139" y="6143752"/>
                </a:lnTo>
                <a:lnTo>
                  <a:pt x="1972208" y="6097003"/>
                </a:lnTo>
                <a:lnTo>
                  <a:pt x="1963991" y="6051004"/>
                </a:lnTo>
                <a:lnTo>
                  <a:pt x="1953564" y="6005804"/>
                </a:lnTo>
                <a:lnTo>
                  <a:pt x="1940966" y="5961481"/>
                </a:lnTo>
                <a:lnTo>
                  <a:pt x="1926285" y="5918073"/>
                </a:lnTo>
                <a:lnTo>
                  <a:pt x="1909559" y="5875655"/>
                </a:lnTo>
                <a:lnTo>
                  <a:pt x="1890852" y="5834278"/>
                </a:lnTo>
                <a:lnTo>
                  <a:pt x="1870227" y="5793994"/>
                </a:lnTo>
                <a:lnTo>
                  <a:pt x="1847735" y="5754878"/>
                </a:lnTo>
                <a:lnTo>
                  <a:pt x="1823440" y="5716981"/>
                </a:lnTo>
                <a:lnTo>
                  <a:pt x="1797392" y="5680354"/>
                </a:lnTo>
                <a:lnTo>
                  <a:pt x="1769656" y="5645061"/>
                </a:lnTo>
                <a:lnTo>
                  <a:pt x="1740306" y="5611165"/>
                </a:lnTo>
                <a:lnTo>
                  <a:pt x="1709369" y="5578729"/>
                </a:lnTo>
                <a:lnTo>
                  <a:pt x="1676933" y="5547792"/>
                </a:lnTo>
                <a:lnTo>
                  <a:pt x="1643037" y="5518429"/>
                </a:lnTo>
                <a:lnTo>
                  <a:pt x="1607743" y="5490705"/>
                </a:lnTo>
                <a:lnTo>
                  <a:pt x="1571129" y="5464657"/>
                </a:lnTo>
                <a:lnTo>
                  <a:pt x="1533220" y="5440362"/>
                </a:lnTo>
                <a:lnTo>
                  <a:pt x="1494104" y="5417858"/>
                </a:lnTo>
                <a:lnTo>
                  <a:pt x="1453832" y="5397233"/>
                </a:lnTo>
                <a:lnTo>
                  <a:pt x="1412455" y="5378526"/>
                </a:lnTo>
                <a:lnTo>
                  <a:pt x="1370025" y="5361800"/>
                </a:lnTo>
                <a:lnTo>
                  <a:pt x="1326629" y="5347106"/>
                </a:lnTo>
                <a:lnTo>
                  <a:pt x="1282293" y="5334520"/>
                </a:lnTo>
                <a:lnTo>
                  <a:pt x="1237107" y="5324094"/>
                </a:lnTo>
                <a:lnTo>
                  <a:pt x="1191107" y="5315877"/>
                </a:lnTo>
                <a:lnTo>
                  <a:pt x="1144358" y="5309933"/>
                </a:lnTo>
                <a:lnTo>
                  <a:pt x="1096911" y="5306326"/>
                </a:lnTo>
                <a:lnTo>
                  <a:pt x="1048842" y="5305107"/>
                </a:lnTo>
                <a:lnTo>
                  <a:pt x="1000772" y="5306326"/>
                </a:lnTo>
                <a:lnTo>
                  <a:pt x="953338" y="5309933"/>
                </a:lnTo>
                <a:lnTo>
                  <a:pt x="906589" y="5315877"/>
                </a:lnTo>
                <a:lnTo>
                  <a:pt x="860590" y="5324094"/>
                </a:lnTo>
                <a:lnTo>
                  <a:pt x="815390" y="5334520"/>
                </a:lnTo>
                <a:lnTo>
                  <a:pt x="771067" y="5347106"/>
                </a:lnTo>
                <a:lnTo>
                  <a:pt x="727659" y="5361800"/>
                </a:lnTo>
                <a:lnTo>
                  <a:pt x="685241" y="5378526"/>
                </a:lnTo>
                <a:lnTo>
                  <a:pt x="643864" y="5397233"/>
                </a:lnTo>
                <a:lnTo>
                  <a:pt x="603580" y="5417858"/>
                </a:lnTo>
                <a:lnTo>
                  <a:pt x="564464" y="5440362"/>
                </a:lnTo>
                <a:lnTo>
                  <a:pt x="526554" y="5464657"/>
                </a:lnTo>
                <a:lnTo>
                  <a:pt x="489940" y="5490705"/>
                </a:lnTo>
                <a:lnTo>
                  <a:pt x="454647" y="5518429"/>
                </a:lnTo>
                <a:lnTo>
                  <a:pt x="420751" y="5547792"/>
                </a:lnTo>
                <a:lnTo>
                  <a:pt x="388302" y="5578729"/>
                </a:lnTo>
                <a:lnTo>
                  <a:pt x="357378" y="5611165"/>
                </a:lnTo>
                <a:lnTo>
                  <a:pt x="328015" y="5645061"/>
                </a:lnTo>
                <a:lnTo>
                  <a:pt x="300278" y="5680354"/>
                </a:lnTo>
                <a:lnTo>
                  <a:pt x="274231" y="5716981"/>
                </a:lnTo>
                <a:lnTo>
                  <a:pt x="249936" y="5754878"/>
                </a:lnTo>
                <a:lnTo>
                  <a:pt x="227444" y="5793994"/>
                </a:lnTo>
                <a:lnTo>
                  <a:pt x="206819" y="5834278"/>
                </a:lnTo>
                <a:lnTo>
                  <a:pt x="188112" y="5875655"/>
                </a:lnTo>
                <a:lnTo>
                  <a:pt x="171386" y="5918073"/>
                </a:lnTo>
                <a:lnTo>
                  <a:pt x="156692" y="5961481"/>
                </a:lnTo>
                <a:lnTo>
                  <a:pt x="144106" y="6005804"/>
                </a:lnTo>
                <a:lnTo>
                  <a:pt x="133680" y="6051004"/>
                </a:lnTo>
                <a:lnTo>
                  <a:pt x="125463" y="6097003"/>
                </a:lnTo>
                <a:lnTo>
                  <a:pt x="119519" y="6143752"/>
                </a:lnTo>
                <a:lnTo>
                  <a:pt x="115912" y="6191199"/>
                </a:lnTo>
                <a:lnTo>
                  <a:pt x="114693" y="6239268"/>
                </a:lnTo>
                <a:lnTo>
                  <a:pt x="115912" y="6287338"/>
                </a:lnTo>
                <a:lnTo>
                  <a:pt x="119519" y="6334773"/>
                </a:lnTo>
                <a:lnTo>
                  <a:pt x="125463" y="6381521"/>
                </a:lnTo>
                <a:lnTo>
                  <a:pt x="133680" y="6427521"/>
                </a:lnTo>
                <a:lnTo>
                  <a:pt x="144106" y="6472720"/>
                </a:lnTo>
                <a:lnTo>
                  <a:pt x="156692" y="6517043"/>
                </a:lnTo>
                <a:lnTo>
                  <a:pt x="171386" y="6560452"/>
                </a:lnTo>
                <a:lnTo>
                  <a:pt x="188112" y="6602870"/>
                </a:lnTo>
                <a:lnTo>
                  <a:pt x="206819" y="6644246"/>
                </a:lnTo>
                <a:lnTo>
                  <a:pt x="227444" y="6684518"/>
                </a:lnTo>
                <a:lnTo>
                  <a:pt x="249936" y="6723647"/>
                </a:lnTo>
                <a:lnTo>
                  <a:pt x="274231" y="6761543"/>
                </a:lnTo>
                <a:lnTo>
                  <a:pt x="300278" y="6798170"/>
                </a:lnTo>
                <a:lnTo>
                  <a:pt x="328015" y="6833451"/>
                </a:lnTo>
                <a:lnTo>
                  <a:pt x="357378" y="6867347"/>
                </a:lnTo>
                <a:lnTo>
                  <a:pt x="388302" y="6899783"/>
                </a:lnTo>
                <a:lnTo>
                  <a:pt x="420751" y="6930720"/>
                </a:lnTo>
                <a:lnTo>
                  <a:pt x="454647" y="6960082"/>
                </a:lnTo>
                <a:lnTo>
                  <a:pt x="489940" y="6987807"/>
                </a:lnTo>
                <a:lnTo>
                  <a:pt x="526554" y="7013854"/>
                </a:lnTo>
                <a:lnTo>
                  <a:pt x="564464" y="7038149"/>
                </a:lnTo>
                <a:lnTo>
                  <a:pt x="603580" y="7060641"/>
                </a:lnTo>
                <a:lnTo>
                  <a:pt x="643864" y="7081266"/>
                </a:lnTo>
                <a:lnTo>
                  <a:pt x="685241" y="7099973"/>
                </a:lnTo>
                <a:lnTo>
                  <a:pt x="727659" y="7116699"/>
                </a:lnTo>
                <a:lnTo>
                  <a:pt x="771067" y="7131393"/>
                </a:lnTo>
                <a:lnTo>
                  <a:pt x="815390" y="7143978"/>
                </a:lnTo>
                <a:lnTo>
                  <a:pt x="860590" y="7154405"/>
                </a:lnTo>
                <a:lnTo>
                  <a:pt x="906589" y="7162622"/>
                </a:lnTo>
                <a:lnTo>
                  <a:pt x="953338" y="7168566"/>
                </a:lnTo>
                <a:lnTo>
                  <a:pt x="1000772" y="7172172"/>
                </a:lnTo>
                <a:lnTo>
                  <a:pt x="1048842" y="7173379"/>
                </a:lnTo>
                <a:lnTo>
                  <a:pt x="1096911" y="7172172"/>
                </a:lnTo>
                <a:lnTo>
                  <a:pt x="1144358" y="7168566"/>
                </a:lnTo>
                <a:lnTo>
                  <a:pt x="1191107" y="7162622"/>
                </a:lnTo>
                <a:lnTo>
                  <a:pt x="1237107" y="7154405"/>
                </a:lnTo>
                <a:lnTo>
                  <a:pt x="1282293" y="7143978"/>
                </a:lnTo>
                <a:lnTo>
                  <a:pt x="1326629" y="7131393"/>
                </a:lnTo>
                <a:lnTo>
                  <a:pt x="1370025" y="7116699"/>
                </a:lnTo>
                <a:lnTo>
                  <a:pt x="1412455" y="7099973"/>
                </a:lnTo>
                <a:lnTo>
                  <a:pt x="1453832" y="7081266"/>
                </a:lnTo>
                <a:lnTo>
                  <a:pt x="1494104" y="7060641"/>
                </a:lnTo>
                <a:lnTo>
                  <a:pt x="1533220" y="7038149"/>
                </a:lnTo>
                <a:lnTo>
                  <a:pt x="1571129" y="7013854"/>
                </a:lnTo>
                <a:lnTo>
                  <a:pt x="1607743" y="6987807"/>
                </a:lnTo>
                <a:lnTo>
                  <a:pt x="1643037" y="6960082"/>
                </a:lnTo>
                <a:lnTo>
                  <a:pt x="1676933" y="6930720"/>
                </a:lnTo>
                <a:lnTo>
                  <a:pt x="1709369" y="6899783"/>
                </a:lnTo>
                <a:lnTo>
                  <a:pt x="1740306" y="6867347"/>
                </a:lnTo>
                <a:lnTo>
                  <a:pt x="1769656" y="6833451"/>
                </a:lnTo>
                <a:lnTo>
                  <a:pt x="1797392" y="6798170"/>
                </a:lnTo>
                <a:lnTo>
                  <a:pt x="1823440" y="6761543"/>
                </a:lnTo>
                <a:lnTo>
                  <a:pt x="1847735" y="6723647"/>
                </a:lnTo>
                <a:lnTo>
                  <a:pt x="1870227" y="6684518"/>
                </a:lnTo>
                <a:lnTo>
                  <a:pt x="1890852" y="6644246"/>
                </a:lnTo>
                <a:lnTo>
                  <a:pt x="1909559" y="6602870"/>
                </a:lnTo>
                <a:lnTo>
                  <a:pt x="1926285" y="6560452"/>
                </a:lnTo>
                <a:lnTo>
                  <a:pt x="1940966" y="6517043"/>
                </a:lnTo>
                <a:lnTo>
                  <a:pt x="1953564" y="6472720"/>
                </a:lnTo>
                <a:lnTo>
                  <a:pt x="1963991" y="6427521"/>
                </a:lnTo>
                <a:lnTo>
                  <a:pt x="1972208" y="6381521"/>
                </a:lnTo>
                <a:lnTo>
                  <a:pt x="1978139" y="6334773"/>
                </a:lnTo>
                <a:lnTo>
                  <a:pt x="1981746" y="6287338"/>
                </a:lnTo>
                <a:lnTo>
                  <a:pt x="1982965" y="6239268"/>
                </a:lnTo>
                <a:close/>
              </a:path>
              <a:path w="1983104" h="7173595">
                <a:moveTo>
                  <a:pt x="1982965" y="3637546"/>
                </a:moveTo>
                <a:lnTo>
                  <a:pt x="1981746" y="3589477"/>
                </a:lnTo>
                <a:lnTo>
                  <a:pt x="1978139" y="3542042"/>
                </a:lnTo>
                <a:lnTo>
                  <a:pt x="1972208" y="3495294"/>
                </a:lnTo>
                <a:lnTo>
                  <a:pt x="1963991" y="3449294"/>
                </a:lnTo>
                <a:lnTo>
                  <a:pt x="1953564" y="3404095"/>
                </a:lnTo>
                <a:lnTo>
                  <a:pt x="1940966" y="3359772"/>
                </a:lnTo>
                <a:lnTo>
                  <a:pt x="1926285" y="3316363"/>
                </a:lnTo>
                <a:lnTo>
                  <a:pt x="1909559" y="3273945"/>
                </a:lnTo>
                <a:lnTo>
                  <a:pt x="1890852" y="3232569"/>
                </a:lnTo>
                <a:lnTo>
                  <a:pt x="1870227" y="3192297"/>
                </a:lnTo>
                <a:lnTo>
                  <a:pt x="1847735" y="3153181"/>
                </a:lnTo>
                <a:lnTo>
                  <a:pt x="1823440" y="3115272"/>
                </a:lnTo>
                <a:lnTo>
                  <a:pt x="1797392" y="3078657"/>
                </a:lnTo>
                <a:lnTo>
                  <a:pt x="1769656" y="3043364"/>
                </a:lnTo>
                <a:lnTo>
                  <a:pt x="1740306" y="3009468"/>
                </a:lnTo>
                <a:lnTo>
                  <a:pt x="1709369" y="2977032"/>
                </a:lnTo>
                <a:lnTo>
                  <a:pt x="1676933" y="2946095"/>
                </a:lnTo>
                <a:lnTo>
                  <a:pt x="1643037" y="2916732"/>
                </a:lnTo>
                <a:lnTo>
                  <a:pt x="1607743" y="2889008"/>
                </a:lnTo>
                <a:lnTo>
                  <a:pt x="1571129" y="2862961"/>
                </a:lnTo>
                <a:lnTo>
                  <a:pt x="1533220" y="2838666"/>
                </a:lnTo>
                <a:lnTo>
                  <a:pt x="1494104" y="2816174"/>
                </a:lnTo>
                <a:lnTo>
                  <a:pt x="1453832" y="2795549"/>
                </a:lnTo>
                <a:lnTo>
                  <a:pt x="1412455" y="2776842"/>
                </a:lnTo>
                <a:lnTo>
                  <a:pt x="1370025" y="2760116"/>
                </a:lnTo>
                <a:lnTo>
                  <a:pt x="1326629" y="2745422"/>
                </a:lnTo>
                <a:lnTo>
                  <a:pt x="1282293" y="2732836"/>
                </a:lnTo>
                <a:lnTo>
                  <a:pt x="1237107" y="2722410"/>
                </a:lnTo>
                <a:lnTo>
                  <a:pt x="1191107" y="2714193"/>
                </a:lnTo>
                <a:lnTo>
                  <a:pt x="1144358" y="2708249"/>
                </a:lnTo>
                <a:lnTo>
                  <a:pt x="1096911" y="2704642"/>
                </a:lnTo>
                <a:lnTo>
                  <a:pt x="1048842" y="2703436"/>
                </a:lnTo>
                <a:lnTo>
                  <a:pt x="1000772" y="2704642"/>
                </a:lnTo>
                <a:lnTo>
                  <a:pt x="953338" y="2708249"/>
                </a:lnTo>
                <a:lnTo>
                  <a:pt x="906589" y="2714193"/>
                </a:lnTo>
                <a:lnTo>
                  <a:pt x="860590" y="2722410"/>
                </a:lnTo>
                <a:lnTo>
                  <a:pt x="815390" y="2732836"/>
                </a:lnTo>
                <a:lnTo>
                  <a:pt x="771067" y="2745422"/>
                </a:lnTo>
                <a:lnTo>
                  <a:pt x="727659" y="2760116"/>
                </a:lnTo>
                <a:lnTo>
                  <a:pt x="685241" y="2776842"/>
                </a:lnTo>
                <a:lnTo>
                  <a:pt x="643864" y="2795549"/>
                </a:lnTo>
                <a:lnTo>
                  <a:pt x="603580" y="2816174"/>
                </a:lnTo>
                <a:lnTo>
                  <a:pt x="564464" y="2838666"/>
                </a:lnTo>
                <a:lnTo>
                  <a:pt x="526554" y="2862961"/>
                </a:lnTo>
                <a:lnTo>
                  <a:pt x="489940" y="2889008"/>
                </a:lnTo>
                <a:lnTo>
                  <a:pt x="454647" y="2916732"/>
                </a:lnTo>
                <a:lnTo>
                  <a:pt x="420751" y="2946095"/>
                </a:lnTo>
                <a:lnTo>
                  <a:pt x="388302" y="2977032"/>
                </a:lnTo>
                <a:lnTo>
                  <a:pt x="357378" y="3009468"/>
                </a:lnTo>
                <a:lnTo>
                  <a:pt x="328015" y="3043364"/>
                </a:lnTo>
                <a:lnTo>
                  <a:pt x="300278" y="3078657"/>
                </a:lnTo>
                <a:lnTo>
                  <a:pt x="274231" y="3115272"/>
                </a:lnTo>
                <a:lnTo>
                  <a:pt x="249936" y="3153181"/>
                </a:lnTo>
                <a:lnTo>
                  <a:pt x="227444" y="3192297"/>
                </a:lnTo>
                <a:lnTo>
                  <a:pt x="206819" y="3232569"/>
                </a:lnTo>
                <a:lnTo>
                  <a:pt x="188112" y="3273945"/>
                </a:lnTo>
                <a:lnTo>
                  <a:pt x="171386" y="3316363"/>
                </a:lnTo>
                <a:lnTo>
                  <a:pt x="156692" y="3359772"/>
                </a:lnTo>
                <a:lnTo>
                  <a:pt x="144106" y="3404095"/>
                </a:lnTo>
                <a:lnTo>
                  <a:pt x="133680" y="3449294"/>
                </a:lnTo>
                <a:lnTo>
                  <a:pt x="125463" y="3495294"/>
                </a:lnTo>
                <a:lnTo>
                  <a:pt x="119519" y="3542042"/>
                </a:lnTo>
                <a:lnTo>
                  <a:pt x="115912" y="3589477"/>
                </a:lnTo>
                <a:lnTo>
                  <a:pt x="114693" y="3637546"/>
                </a:lnTo>
                <a:lnTo>
                  <a:pt x="115912" y="3685629"/>
                </a:lnTo>
                <a:lnTo>
                  <a:pt x="119519" y="3733063"/>
                </a:lnTo>
                <a:lnTo>
                  <a:pt x="125463" y="3779812"/>
                </a:lnTo>
                <a:lnTo>
                  <a:pt x="133680" y="3825811"/>
                </a:lnTo>
                <a:lnTo>
                  <a:pt x="144106" y="3871010"/>
                </a:lnTo>
                <a:lnTo>
                  <a:pt x="156692" y="3915333"/>
                </a:lnTo>
                <a:lnTo>
                  <a:pt x="171386" y="3958742"/>
                </a:lnTo>
                <a:lnTo>
                  <a:pt x="188112" y="4001160"/>
                </a:lnTo>
                <a:lnTo>
                  <a:pt x="206819" y="4042537"/>
                </a:lnTo>
                <a:lnTo>
                  <a:pt x="227444" y="4082821"/>
                </a:lnTo>
                <a:lnTo>
                  <a:pt x="249936" y="4121937"/>
                </a:lnTo>
                <a:lnTo>
                  <a:pt x="274231" y="4159834"/>
                </a:lnTo>
                <a:lnTo>
                  <a:pt x="300278" y="4196461"/>
                </a:lnTo>
                <a:lnTo>
                  <a:pt x="328015" y="4231754"/>
                </a:lnTo>
                <a:lnTo>
                  <a:pt x="357378" y="4265650"/>
                </a:lnTo>
                <a:lnTo>
                  <a:pt x="388302" y="4298086"/>
                </a:lnTo>
                <a:lnTo>
                  <a:pt x="420751" y="4329023"/>
                </a:lnTo>
                <a:lnTo>
                  <a:pt x="454647" y="4358386"/>
                </a:lnTo>
                <a:lnTo>
                  <a:pt x="489940" y="4386123"/>
                </a:lnTo>
                <a:lnTo>
                  <a:pt x="526554" y="4412158"/>
                </a:lnTo>
                <a:lnTo>
                  <a:pt x="564464" y="4436465"/>
                </a:lnTo>
                <a:lnTo>
                  <a:pt x="603580" y="4458957"/>
                </a:lnTo>
                <a:lnTo>
                  <a:pt x="643864" y="4479582"/>
                </a:lnTo>
                <a:lnTo>
                  <a:pt x="685241" y="4498289"/>
                </a:lnTo>
                <a:lnTo>
                  <a:pt x="727659" y="4515015"/>
                </a:lnTo>
                <a:lnTo>
                  <a:pt x="771067" y="4529709"/>
                </a:lnTo>
                <a:lnTo>
                  <a:pt x="815390" y="4542294"/>
                </a:lnTo>
                <a:lnTo>
                  <a:pt x="860590" y="4552721"/>
                </a:lnTo>
                <a:lnTo>
                  <a:pt x="906589" y="4560938"/>
                </a:lnTo>
                <a:lnTo>
                  <a:pt x="953338" y="4566882"/>
                </a:lnTo>
                <a:lnTo>
                  <a:pt x="1000772" y="4570488"/>
                </a:lnTo>
                <a:lnTo>
                  <a:pt x="1048842" y="4571708"/>
                </a:lnTo>
                <a:lnTo>
                  <a:pt x="1096911" y="4570488"/>
                </a:lnTo>
                <a:lnTo>
                  <a:pt x="1144358" y="4566882"/>
                </a:lnTo>
                <a:lnTo>
                  <a:pt x="1191107" y="4560938"/>
                </a:lnTo>
                <a:lnTo>
                  <a:pt x="1237107" y="4552721"/>
                </a:lnTo>
                <a:lnTo>
                  <a:pt x="1282293" y="4542294"/>
                </a:lnTo>
                <a:lnTo>
                  <a:pt x="1326629" y="4529709"/>
                </a:lnTo>
                <a:lnTo>
                  <a:pt x="1370025" y="4515015"/>
                </a:lnTo>
                <a:lnTo>
                  <a:pt x="1412455" y="4498289"/>
                </a:lnTo>
                <a:lnTo>
                  <a:pt x="1453832" y="4479582"/>
                </a:lnTo>
                <a:lnTo>
                  <a:pt x="1494104" y="4458957"/>
                </a:lnTo>
                <a:lnTo>
                  <a:pt x="1533220" y="4436465"/>
                </a:lnTo>
                <a:lnTo>
                  <a:pt x="1571129" y="4412158"/>
                </a:lnTo>
                <a:lnTo>
                  <a:pt x="1607743" y="4386123"/>
                </a:lnTo>
                <a:lnTo>
                  <a:pt x="1643037" y="4358386"/>
                </a:lnTo>
                <a:lnTo>
                  <a:pt x="1676933" y="4329023"/>
                </a:lnTo>
                <a:lnTo>
                  <a:pt x="1709369" y="4298086"/>
                </a:lnTo>
                <a:lnTo>
                  <a:pt x="1740306" y="4265650"/>
                </a:lnTo>
                <a:lnTo>
                  <a:pt x="1769656" y="4231754"/>
                </a:lnTo>
                <a:lnTo>
                  <a:pt x="1797392" y="4196461"/>
                </a:lnTo>
                <a:lnTo>
                  <a:pt x="1823440" y="4159834"/>
                </a:lnTo>
                <a:lnTo>
                  <a:pt x="1847735" y="4121937"/>
                </a:lnTo>
                <a:lnTo>
                  <a:pt x="1870227" y="4082821"/>
                </a:lnTo>
                <a:lnTo>
                  <a:pt x="1890852" y="4042537"/>
                </a:lnTo>
                <a:lnTo>
                  <a:pt x="1909559" y="4001160"/>
                </a:lnTo>
                <a:lnTo>
                  <a:pt x="1926285" y="3958742"/>
                </a:lnTo>
                <a:lnTo>
                  <a:pt x="1940966" y="3915333"/>
                </a:lnTo>
                <a:lnTo>
                  <a:pt x="1953564" y="3871010"/>
                </a:lnTo>
                <a:lnTo>
                  <a:pt x="1963991" y="3825811"/>
                </a:lnTo>
                <a:lnTo>
                  <a:pt x="1972208" y="3779812"/>
                </a:lnTo>
                <a:lnTo>
                  <a:pt x="1978139" y="3733063"/>
                </a:lnTo>
                <a:lnTo>
                  <a:pt x="1981746" y="3685629"/>
                </a:lnTo>
                <a:lnTo>
                  <a:pt x="1982965" y="3637546"/>
                </a:lnTo>
                <a:close/>
              </a:path>
            </a:pathLst>
          </a:custGeom>
          <a:solidFill>
            <a:srgbClr val="E4E4E4"/>
          </a:solidFill>
        </p:spPr>
        <p:txBody>
          <a:bodyPr wrap="square" lIns="0" tIns="0" rIns="0" bIns="0" rtlCol="0"/>
          <a:lstStyle/>
          <a:p>
            <a:endParaRPr/>
          </a:p>
        </p:txBody>
      </p:sp>
      <p:sp>
        <p:nvSpPr>
          <p:cNvPr id="7" name="object 7"/>
          <p:cNvSpPr txBox="1"/>
          <p:nvPr/>
        </p:nvSpPr>
        <p:spPr>
          <a:xfrm>
            <a:off x="6617872" y="1812888"/>
            <a:ext cx="690245" cy="1223010"/>
          </a:xfrm>
          <a:prstGeom prst="rect">
            <a:avLst/>
          </a:prstGeom>
        </p:spPr>
        <p:txBody>
          <a:bodyPr vert="horz" wrap="square" lIns="0" tIns="13335" rIns="0" bIns="0" rtlCol="0">
            <a:spAutoFit/>
          </a:bodyPr>
          <a:lstStyle/>
          <a:p>
            <a:pPr marL="12700">
              <a:lnSpc>
                <a:spcPct val="100000"/>
              </a:lnSpc>
              <a:spcBef>
                <a:spcPts val="105"/>
              </a:spcBef>
            </a:pPr>
            <a:r>
              <a:rPr sz="7850" b="1" spc="545" dirty="0">
                <a:latin typeface="Trebuchet MS"/>
                <a:cs typeface="Trebuchet MS"/>
              </a:rPr>
              <a:t>4</a:t>
            </a:r>
            <a:endParaRPr sz="7850">
              <a:latin typeface="Trebuchet MS"/>
              <a:cs typeface="Trebuchet MS"/>
            </a:endParaRPr>
          </a:p>
        </p:txBody>
      </p:sp>
      <p:sp>
        <p:nvSpPr>
          <p:cNvPr id="8" name="object 8"/>
          <p:cNvSpPr txBox="1"/>
          <p:nvPr/>
        </p:nvSpPr>
        <p:spPr>
          <a:xfrm>
            <a:off x="6649593" y="4539522"/>
            <a:ext cx="665480" cy="1223010"/>
          </a:xfrm>
          <a:prstGeom prst="rect">
            <a:avLst/>
          </a:prstGeom>
        </p:spPr>
        <p:txBody>
          <a:bodyPr vert="horz" wrap="square" lIns="0" tIns="13335" rIns="0" bIns="0" rtlCol="0">
            <a:spAutoFit/>
          </a:bodyPr>
          <a:lstStyle/>
          <a:p>
            <a:pPr marL="12700">
              <a:lnSpc>
                <a:spcPct val="100000"/>
              </a:lnSpc>
              <a:spcBef>
                <a:spcPts val="105"/>
              </a:spcBef>
            </a:pPr>
            <a:r>
              <a:rPr sz="7850" b="1" spc="360" dirty="0">
                <a:latin typeface="Trebuchet MS"/>
                <a:cs typeface="Trebuchet MS"/>
              </a:rPr>
              <a:t>5</a:t>
            </a:r>
            <a:endParaRPr sz="7850">
              <a:latin typeface="Trebuchet MS"/>
              <a:cs typeface="Trebuchet MS"/>
            </a:endParaRPr>
          </a:p>
        </p:txBody>
      </p:sp>
      <p:sp>
        <p:nvSpPr>
          <p:cNvPr id="9" name="object 9"/>
          <p:cNvSpPr txBox="1"/>
          <p:nvPr/>
        </p:nvSpPr>
        <p:spPr>
          <a:xfrm>
            <a:off x="6663594" y="7151658"/>
            <a:ext cx="713105" cy="1223010"/>
          </a:xfrm>
          <a:prstGeom prst="rect">
            <a:avLst/>
          </a:prstGeom>
        </p:spPr>
        <p:txBody>
          <a:bodyPr vert="horz" wrap="square" lIns="0" tIns="13335" rIns="0" bIns="0" rtlCol="0">
            <a:spAutoFit/>
          </a:bodyPr>
          <a:lstStyle/>
          <a:p>
            <a:pPr marL="12700">
              <a:lnSpc>
                <a:spcPct val="100000"/>
              </a:lnSpc>
              <a:spcBef>
                <a:spcPts val="105"/>
              </a:spcBef>
            </a:pPr>
            <a:r>
              <a:rPr sz="7850" b="1" spc="730" dirty="0">
                <a:latin typeface="Trebuchet MS"/>
                <a:cs typeface="Trebuchet MS"/>
              </a:rPr>
              <a:t>6</a:t>
            </a:r>
            <a:endParaRPr sz="7850">
              <a:latin typeface="Trebuchet MS"/>
              <a:cs typeface="Trebuchet MS"/>
            </a:endParaRPr>
          </a:p>
        </p:txBody>
      </p:sp>
      <p:sp>
        <p:nvSpPr>
          <p:cNvPr id="10" name="object 10"/>
          <p:cNvSpPr txBox="1"/>
          <p:nvPr/>
        </p:nvSpPr>
        <p:spPr>
          <a:xfrm>
            <a:off x="8246891" y="1601523"/>
            <a:ext cx="8086725" cy="1511300"/>
          </a:xfrm>
          <a:prstGeom prst="rect">
            <a:avLst/>
          </a:prstGeom>
        </p:spPr>
        <p:txBody>
          <a:bodyPr vert="horz" wrap="square" lIns="0" tIns="12065" rIns="0" bIns="0" rtlCol="0">
            <a:spAutoFit/>
          </a:bodyPr>
          <a:lstStyle/>
          <a:p>
            <a:pPr marL="12700" marR="5080">
              <a:lnSpc>
                <a:spcPct val="116100"/>
              </a:lnSpc>
              <a:spcBef>
                <a:spcPts val="95"/>
              </a:spcBef>
            </a:pPr>
            <a:r>
              <a:rPr sz="4200" spc="225" dirty="0">
                <a:solidFill>
                  <a:srgbClr val="FFFFFF"/>
                </a:solidFill>
                <a:latin typeface="Lucida Sans Unicode"/>
                <a:cs typeface="Lucida Sans Unicode"/>
              </a:rPr>
              <a:t>Common</a:t>
            </a:r>
            <a:r>
              <a:rPr sz="4200" spc="-200" dirty="0">
                <a:solidFill>
                  <a:srgbClr val="FFFFFF"/>
                </a:solidFill>
                <a:latin typeface="Lucida Sans Unicode"/>
                <a:cs typeface="Lucida Sans Unicode"/>
              </a:rPr>
              <a:t> </a:t>
            </a:r>
            <a:r>
              <a:rPr sz="4200" spc="114" dirty="0">
                <a:solidFill>
                  <a:srgbClr val="FFFFFF"/>
                </a:solidFill>
                <a:latin typeface="Lucida Sans Unicode"/>
                <a:cs typeface="Lucida Sans Unicode"/>
              </a:rPr>
              <a:t>reasons</a:t>
            </a:r>
            <a:r>
              <a:rPr sz="4200" spc="-200" dirty="0">
                <a:solidFill>
                  <a:srgbClr val="FFFFFF"/>
                </a:solidFill>
                <a:latin typeface="Lucida Sans Unicode"/>
                <a:cs typeface="Lucida Sans Unicode"/>
              </a:rPr>
              <a:t> </a:t>
            </a:r>
            <a:r>
              <a:rPr sz="4200" spc="130" dirty="0">
                <a:solidFill>
                  <a:srgbClr val="FFFFFF"/>
                </a:solidFill>
                <a:latin typeface="Lucida Sans Unicode"/>
                <a:cs typeface="Lucida Sans Unicode"/>
              </a:rPr>
              <a:t>why</a:t>
            </a:r>
            <a:r>
              <a:rPr sz="4200" spc="-200" dirty="0">
                <a:solidFill>
                  <a:srgbClr val="FFFFFF"/>
                </a:solidFill>
                <a:latin typeface="Lucida Sans Unicode"/>
                <a:cs typeface="Lucida Sans Unicode"/>
              </a:rPr>
              <a:t> </a:t>
            </a:r>
            <a:r>
              <a:rPr sz="4200" spc="160" dirty="0">
                <a:solidFill>
                  <a:srgbClr val="FFFFFF"/>
                </a:solidFill>
                <a:latin typeface="Lucida Sans Unicode"/>
                <a:cs typeface="Lucida Sans Unicode"/>
              </a:rPr>
              <a:t>papers </a:t>
            </a:r>
            <a:r>
              <a:rPr sz="4200" spc="190" dirty="0">
                <a:solidFill>
                  <a:srgbClr val="FFFFFF"/>
                </a:solidFill>
                <a:latin typeface="Lucida Sans Unicode"/>
                <a:cs typeface="Lucida Sans Unicode"/>
              </a:rPr>
              <a:t>are</a:t>
            </a:r>
            <a:r>
              <a:rPr sz="4200" spc="-210" dirty="0">
                <a:solidFill>
                  <a:srgbClr val="FFFFFF"/>
                </a:solidFill>
                <a:latin typeface="Lucida Sans Unicode"/>
                <a:cs typeface="Lucida Sans Unicode"/>
              </a:rPr>
              <a:t> </a:t>
            </a:r>
            <a:r>
              <a:rPr sz="4200" spc="100" dirty="0">
                <a:solidFill>
                  <a:srgbClr val="FFFFFF"/>
                </a:solidFill>
                <a:latin typeface="Lucida Sans Unicode"/>
                <a:cs typeface="Lucida Sans Unicode"/>
              </a:rPr>
              <a:t>rejected</a:t>
            </a:r>
            <a:endParaRPr sz="4200">
              <a:latin typeface="Lucida Sans Unicode"/>
              <a:cs typeface="Lucida Sans Unicode"/>
            </a:endParaRPr>
          </a:p>
        </p:txBody>
      </p:sp>
      <p:sp>
        <p:nvSpPr>
          <p:cNvPr id="11" name="object 11"/>
          <p:cNvSpPr txBox="1"/>
          <p:nvPr/>
        </p:nvSpPr>
        <p:spPr>
          <a:xfrm>
            <a:off x="8246891" y="4193783"/>
            <a:ext cx="8020050" cy="1511300"/>
          </a:xfrm>
          <a:prstGeom prst="rect">
            <a:avLst/>
          </a:prstGeom>
        </p:spPr>
        <p:txBody>
          <a:bodyPr vert="horz" wrap="square" lIns="0" tIns="12065" rIns="0" bIns="0" rtlCol="0">
            <a:spAutoFit/>
          </a:bodyPr>
          <a:lstStyle/>
          <a:p>
            <a:pPr marL="12700" marR="5080">
              <a:lnSpc>
                <a:spcPct val="116100"/>
              </a:lnSpc>
              <a:spcBef>
                <a:spcPts val="95"/>
              </a:spcBef>
            </a:pPr>
            <a:r>
              <a:rPr sz="4200" spc="100" dirty="0">
                <a:solidFill>
                  <a:srgbClr val="FFFFFF"/>
                </a:solidFill>
                <a:latin typeface="Lucida Sans Unicode"/>
                <a:cs typeface="Lucida Sans Unicode"/>
              </a:rPr>
              <a:t>Selecting</a:t>
            </a:r>
            <a:r>
              <a:rPr sz="4200" spc="-235" dirty="0">
                <a:solidFill>
                  <a:srgbClr val="FFFFFF"/>
                </a:solidFill>
                <a:latin typeface="Lucida Sans Unicode"/>
                <a:cs typeface="Lucida Sans Unicode"/>
              </a:rPr>
              <a:t> </a:t>
            </a:r>
            <a:r>
              <a:rPr sz="4200" spc="85" dirty="0">
                <a:solidFill>
                  <a:srgbClr val="FFFFFF"/>
                </a:solidFill>
                <a:latin typeface="Lucida Sans Unicode"/>
                <a:cs typeface="Lucida Sans Unicode"/>
              </a:rPr>
              <a:t>the</a:t>
            </a:r>
            <a:r>
              <a:rPr sz="4200" spc="-229" dirty="0">
                <a:solidFill>
                  <a:srgbClr val="FFFFFF"/>
                </a:solidFill>
                <a:latin typeface="Lucida Sans Unicode"/>
                <a:cs typeface="Lucida Sans Unicode"/>
              </a:rPr>
              <a:t> </a:t>
            </a:r>
            <a:r>
              <a:rPr sz="4200" dirty="0">
                <a:solidFill>
                  <a:srgbClr val="FFFFFF"/>
                </a:solidFill>
                <a:latin typeface="Lucida Sans Unicode"/>
                <a:cs typeface="Lucida Sans Unicode"/>
              </a:rPr>
              <a:t>right</a:t>
            </a:r>
            <a:r>
              <a:rPr sz="4200" spc="-229" dirty="0">
                <a:solidFill>
                  <a:srgbClr val="FFFFFF"/>
                </a:solidFill>
                <a:latin typeface="Lucida Sans Unicode"/>
                <a:cs typeface="Lucida Sans Unicode"/>
              </a:rPr>
              <a:t> </a:t>
            </a:r>
            <a:r>
              <a:rPr sz="4200" spc="70" dirty="0">
                <a:solidFill>
                  <a:srgbClr val="FFFFFF"/>
                </a:solidFill>
                <a:latin typeface="Lucida Sans Unicode"/>
                <a:cs typeface="Lucida Sans Unicode"/>
              </a:rPr>
              <a:t>publication </a:t>
            </a:r>
            <a:r>
              <a:rPr sz="4200" spc="-60" dirty="0">
                <a:solidFill>
                  <a:srgbClr val="FFFFFF"/>
                </a:solidFill>
                <a:latin typeface="Lucida Sans Unicode"/>
                <a:cs typeface="Lucida Sans Unicode"/>
              </a:rPr>
              <a:t>for</a:t>
            </a:r>
            <a:r>
              <a:rPr sz="4200" spc="-215" dirty="0">
                <a:solidFill>
                  <a:srgbClr val="FFFFFF"/>
                </a:solidFill>
                <a:latin typeface="Lucida Sans Unicode"/>
                <a:cs typeface="Lucida Sans Unicode"/>
              </a:rPr>
              <a:t> </a:t>
            </a:r>
            <a:r>
              <a:rPr sz="4200" spc="145" dirty="0">
                <a:solidFill>
                  <a:srgbClr val="FFFFFF"/>
                </a:solidFill>
                <a:latin typeface="Lucida Sans Unicode"/>
                <a:cs typeface="Lucida Sans Unicode"/>
              </a:rPr>
              <a:t>research</a:t>
            </a:r>
            <a:r>
              <a:rPr sz="4200" spc="-210" dirty="0">
                <a:solidFill>
                  <a:srgbClr val="FFFFFF"/>
                </a:solidFill>
                <a:latin typeface="Lucida Sans Unicode"/>
                <a:cs typeface="Lucida Sans Unicode"/>
              </a:rPr>
              <a:t> </a:t>
            </a:r>
            <a:r>
              <a:rPr sz="4200" spc="40" dirty="0">
                <a:solidFill>
                  <a:srgbClr val="FFFFFF"/>
                </a:solidFill>
                <a:latin typeface="Lucida Sans Unicode"/>
                <a:cs typeface="Lucida Sans Unicode"/>
              </a:rPr>
              <a:t>submission</a:t>
            </a:r>
            <a:endParaRPr sz="4200">
              <a:latin typeface="Lucida Sans Unicode"/>
              <a:cs typeface="Lucida Sans Unicode"/>
            </a:endParaRPr>
          </a:p>
        </p:txBody>
      </p:sp>
      <p:sp>
        <p:nvSpPr>
          <p:cNvPr id="12" name="object 12"/>
          <p:cNvSpPr txBox="1"/>
          <p:nvPr/>
        </p:nvSpPr>
        <p:spPr>
          <a:xfrm>
            <a:off x="8246891" y="6962709"/>
            <a:ext cx="7258050" cy="1511300"/>
          </a:xfrm>
          <a:prstGeom prst="rect">
            <a:avLst/>
          </a:prstGeom>
        </p:spPr>
        <p:txBody>
          <a:bodyPr vert="horz" wrap="square" lIns="0" tIns="12065" rIns="0" bIns="0" rtlCol="0">
            <a:spAutoFit/>
          </a:bodyPr>
          <a:lstStyle/>
          <a:p>
            <a:pPr marL="12700" marR="5080">
              <a:lnSpc>
                <a:spcPct val="116100"/>
              </a:lnSpc>
              <a:spcBef>
                <a:spcPts val="95"/>
              </a:spcBef>
            </a:pPr>
            <a:r>
              <a:rPr sz="4200" spc="145" dirty="0">
                <a:solidFill>
                  <a:srgbClr val="FFFFFF"/>
                </a:solidFill>
                <a:latin typeface="Lucida Sans Unicode"/>
                <a:cs typeface="Lucida Sans Unicode"/>
              </a:rPr>
              <a:t>Warning</a:t>
            </a:r>
            <a:r>
              <a:rPr sz="4200" spc="-185" dirty="0">
                <a:solidFill>
                  <a:srgbClr val="FFFFFF"/>
                </a:solidFill>
                <a:latin typeface="Lucida Sans Unicode"/>
                <a:cs typeface="Lucida Sans Unicode"/>
              </a:rPr>
              <a:t> </a:t>
            </a:r>
            <a:r>
              <a:rPr sz="4200" dirty="0">
                <a:solidFill>
                  <a:srgbClr val="FFFFFF"/>
                </a:solidFill>
                <a:latin typeface="Lucida Sans Unicode"/>
                <a:cs typeface="Lucida Sans Unicode"/>
              </a:rPr>
              <a:t>signs</a:t>
            </a:r>
            <a:r>
              <a:rPr sz="4200" spc="-180" dirty="0">
                <a:solidFill>
                  <a:srgbClr val="FFFFFF"/>
                </a:solidFill>
                <a:latin typeface="Lucida Sans Unicode"/>
                <a:cs typeface="Lucida Sans Unicode"/>
              </a:rPr>
              <a:t> </a:t>
            </a:r>
            <a:r>
              <a:rPr sz="4200" dirty="0">
                <a:solidFill>
                  <a:srgbClr val="FFFFFF"/>
                </a:solidFill>
                <a:latin typeface="Lucida Sans Unicode"/>
                <a:cs typeface="Lucida Sans Unicode"/>
              </a:rPr>
              <a:t>to</a:t>
            </a:r>
            <a:r>
              <a:rPr sz="4200" spc="-185" dirty="0">
                <a:solidFill>
                  <a:srgbClr val="FFFFFF"/>
                </a:solidFill>
                <a:latin typeface="Lucida Sans Unicode"/>
                <a:cs typeface="Lucida Sans Unicode"/>
              </a:rPr>
              <a:t> </a:t>
            </a:r>
            <a:r>
              <a:rPr sz="4200" spc="-55" dirty="0">
                <a:solidFill>
                  <a:srgbClr val="FFFFFF"/>
                </a:solidFill>
                <a:latin typeface="Lucida Sans Unicode"/>
                <a:cs typeface="Lucida Sans Unicode"/>
              </a:rPr>
              <a:t>look</a:t>
            </a:r>
            <a:r>
              <a:rPr sz="4200" spc="-180" dirty="0">
                <a:solidFill>
                  <a:srgbClr val="FFFFFF"/>
                </a:solidFill>
                <a:latin typeface="Lucida Sans Unicode"/>
                <a:cs typeface="Lucida Sans Unicode"/>
              </a:rPr>
              <a:t> </a:t>
            </a:r>
            <a:r>
              <a:rPr sz="4200" spc="-60" dirty="0">
                <a:solidFill>
                  <a:srgbClr val="FFFFFF"/>
                </a:solidFill>
                <a:latin typeface="Lucida Sans Unicode"/>
                <a:cs typeface="Lucida Sans Unicode"/>
              </a:rPr>
              <a:t>for</a:t>
            </a:r>
            <a:r>
              <a:rPr sz="4200" spc="-180" dirty="0">
                <a:solidFill>
                  <a:srgbClr val="FFFFFF"/>
                </a:solidFill>
                <a:latin typeface="Lucida Sans Unicode"/>
                <a:cs typeface="Lucida Sans Unicode"/>
              </a:rPr>
              <a:t> </a:t>
            </a:r>
            <a:r>
              <a:rPr sz="4200" spc="-25" dirty="0">
                <a:solidFill>
                  <a:srgbClr val="FFFFFF"/>
                </a:solidFill>
                <a:latin typeface="Lucida Sans Unicode"/>
                <a:cs typeface="Lucida Sans Unicode"/>
              </a:rPr>
              <a:t>to </a:t>
            </a:r>
            <a:r>
              <a:rPr sz="4200" spc="150" dirty="0">
                <a:solidFill>
                  <a:srgbClr val="FFFFFF"/>
                </a:solidFill>
                <a:latin typeface="Lucida Sans Unicode"/>
                <a:cs typeface="Lucida Sans Unicode"/>
              </a:rPr>
              <a:t>avoid</a:t>
            </a:r>
            <a:r>
              <a:rPr sz="4200" spc="-185" dirty="0">
                <a:solidFill>
                  <a:srgbClr val="FFFFFF"/>
                </a:solidFill>
                <a:latin typeface="Lucida Sans Unicode"/>
                <a:cs typeface="Lucida Sans Unicode"/>
              </a:rPr>
              <a:t> </a:t>
            </a:r>
            <a:r>
              <a:rPr sz="4200" spc="105" dirty="0">
                <a:solidFill>
                  <a:srgbClr val="FFFFFF"/>
                </a:solidFill>
                <a:latin typeface="Lucida Sans Unicode"/>
                <a:cs typeface="Lucida Sans Unicode"/>
              </a:rPr>
              <a:t>predatory</a:t>
            </a:r>
            <a:r>
              <a:rPr sz="4200" spc="-180" dirty="0">
                <a:solidFill>
                  <a:srgbClr val="FFFFFF"/>
                </a:solidFill>
                <a:latin typeface="Lucida Sans Unicode"/>
                <a:cs typeface="Lucida Sans Unicode"/>
              </a:rPr>
              <a:t> </a:t>
            </a:r>
            <a:r>
              <a:rPr sz="4200" spc="-10" dirty="0">
                <a:solidFill>
                  <a:srgbClr val="FFFFFF"/>
                </a:solidFill>
                <a:latin typeface="Lucida Sans Unicode"/>
                <a:cs typeface="Lucida Sans Unicode"/>
              </a:rPr>
              <a:t>journals</a:t>
            </a:r>
            <a:endParaRPr sz="4200">
              <a:latin typeface="Lucida Sans Unicode"/>
              <a:cs typeface="Lucida Sans Unicode"/>
            </a:endParaRPr>
          </a:p>
        </p:txBody>
      </p:sp>
      <p:pic>
        <p:nvPicPr>
          <p:cNvPr id="13" name="object 13"/>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1028700" y="806449"/>
              <a:ext cx="15534640" cy="8674735"/>
            </a:xfrm>
            <a:custGeom>
              <a:avLst/>
              <a:gdLst/>
              <a:ahLst/>
              <a:cxnLst/>
              <a:rect l="l" t="t" r="r" b="b"/>
              <a:pathLst>
                <a:path w="15534640" h="8674735">
                  <a:moveTo>
                    <a:pt x="2515019" y="8191500"/>
                  </a:moveTo>
                  <a:lnTo>
                    <a:pt x="0" y="8191500"/>
                  </a:lnTo>
                  <a:lnTo>
                    <a:pt x="0" y="8451850"/>
                  </a:lnTo>
                  <a:lnTo>
                    <a:pt x="2515019" y="8451850"/>
                  </a:lnTo>
                  <a:lnTo>
                    <a:pt x="2515019" y="8191500"/>
                  </a:lnTo>
                  <a:close/>
                </a:path>
                <a:path w="15534640" h="8674735">
                  <a:moveTo>
                    <a:pt x="15534120" y="485775"/>
                  </a:moveTo>
                  <a:lnTo>
                    <a:pt x="15531745" y="437769"/>
                  </a:lnTo>
                  <a:lnTo>
                    <a:pt x="15524709" y="390563"/>
                  </a:lnTo>
                  <a:lnTo>
                    <a:pt x="15513126" y="344500"/>
                  </a:lnTo>
                  <a:lnTo>
                    <a:pt x="15497150" y="299885"/>
                  </a:lnTo>
                  <a:lnTo>
                    <a:pt x="15476906" y="257035"/>
                  </a:lnTo>
                  <a:lnTo>
                    <a:pt x="15452509" y="216268"/>
                  </a:lnTo>
                  <a:lnTo>
                    <a:pt x="15424112" y="177914"/>
                  </a:lnTo>
                  <a:lnTo>
                    <a:pt x="15391841" y="142290"/>
                  </a:lnTo>
                  <a:lnTo>
                    <a:pt x="15356218" y="110020"/>
                  </a:lnTo>
                  <a:lnTo>
                    <a:pt x="15317851" y="81622"/>
                  </a:lnTo>
                  <a:lnTo>
                    <a:pt x="15277097" y="57238"/>
                  </a:lnTo>
                  <a:lnTo>
                    <a:pt x="15234247" y="36982"/>
                  </a:lnTo>
                  <a:lnTo>
                    <a:pt x="15189632" y="21005"/>
                  </a:lnTo>
                  <a:lnTo>
                    <a:pt x="15143569" y="9423"/>
                  </a:lnTo>
                  <a:lnTo>
                    <a:pt x="15096376" y="2387"/>
                  </a:lnTo>
                  <a:lnTo>
                    <a:pt x="15048370" y="0"/>
                  </a:lnTo>
                  <a:lnTo>
                    <a:pt x="5390375" y="0"/>
                  </a:lnTo>
                  <a:lnTo>
                    <a:pt x="5342369" y="2387"/>
                  </a:lnTo>
                  <a:lnTo>
                    <a:pt x="5295163" y="9423"/>
                  </a:lnTo>
                  <a:lnTo>
                    <a:pt x="5249100" y="21005"/>
                  </a:lnTo>
                  <a:lnTo>
                    <a:pt x="5204472" y="36982"/>
                  </a:lnTo>
                  <a:lnTo>
                    <a:pt x="5161623" y="57238"/>
                  </a:lnTo>
                  <a:lnTo>
                    <a:pt x="5120856" y="81622"/>
                  </a:lnTo>
                  <a:lnTo>
                    <a:pt x="5082502" y="110020"/>
                  </a:lnTo>
                  <a:lnTo>
                    <a:pt x="5046865" y="142290"/>
                  </a:lnTo>
                  <a:lnTo>
                    <a:pt x="5014595" y="177914"/>
                  </a:lnTo>
                  <a:lnTo>
                    <a:pt x="4986210" y="216268"/>
                  </a:lnTo>
                  <a:lnTo>
                    <a:pt x="4961814" y="257035"/>
                  </a:lnTo>
                  <a:lnTo>
                    <a:pt x="4941570" y="299885"/>
                  </a:lnTo>
                  <a:lnTo>
                    <a:pt x="4925593" y="344500"/>
                  </a:lnTo>
                  <a:lnTo>
                    <a:pt x="4914011" y="390563"/>
                  </a:lnTo>
                  <a:lnTo>
                    <a:pt x="4906962" y="437769"/>
                  </a:lnTo>
                  <a:lnTo>
                    <a:pt x="4904587" y="485775"/>
                  </a:lnTo>
                  <a:lnTo>
                    <a:pt x="4904587" y="8188325"/>
                  </a:lnTo>
                  <a:lnTo>
                    <a:pt x="4906962" y="8236344"/>
                  </a:lnTo>
                  <a:lnTo>
                    <a:pt x="4914011" y="8283537"/>
                  </a:lnTo>
                  <a:lnTo>
                    <a:pt x="4925593" y="8329612"/>
                  </a:lnTo>
                  <a:lnTo>
                    <a:pt x="4941570" y="8374227"/>
                  </a:lnTo>
                  <a:lnTo>
                    <a:pt x="4961814" y="8417077"/>
                  </a:lnTo>
                  <a:lnTo>
                    <a:pt x="4986210" y="8457844"/>
                  </a:lnTo>
                  <a:lnTo>
                    <a:pt x="5014595" y="8496198"/>
                  </a:lnTo>
                  <a:lnTo>
                    <a:pt x="5046865" y="8531835"/>
                  </a:lnTo>
                  <a:lnTo>
                    <a:pt x="5082502" y="8564105"/>
                  </a:lnTo>
                  <a:lnTo>
                    <a:pt x="5120856" y="8592502"/>
                  </a:lnTo>
                  <a:lnTo>
                    <a:pt x="5161623" y="8616886"/>
                  </a:lnTo>
                  <a:lnTo>
                    <a:pt x="5204472" y="8637143"/>
                  </a:lnTo>
                  <a:lnTo>
                    <a:pt x="5249100" y="8653120"/>
                  </a:lnTo>
                  <a:lnTo>
                    <a:pt x="5295163" y="8664702"/>
                  </a:lnTo>
                  <a:lnTo>
                    <a:pt x="5342369" y="8671738"/>
                  </a:lnTo>
                  <a:lnTo>
                    <a:pt x="5390375" y="8674113"/>
                  </a:lnTo>
                  <a:lnTo>
                    <a:pt x="15048370" y="8674113"/>
                  </a:lnTo>
                  <a:lnTo>
                    <a:pt x="15096376" y="8671738"/>
                  </a:lnTo>
                  <a:lnTo>
                    <a:pt x="15143569" y="8664702"/>
                  </a:lnTo>
                  <a:lnTo>
                    <a:pt x="15189632" y="8653120"/>
                  </a:lnTo>
                  <a:lnTo>
                    <a:pt x="15234247" y="8637143"/>
                  </a:lnTo>
                  <a:lnTo>
                    <a:pt x="15277097" y="8616886"/>
                  </a:lnTo>
                  <a:lnTo>
                    <a:pt x="15317851" y="8592502"/>
                  </a:lnTo>
                  <a:lnTo>
                    <a:pt x="15356218" y="8564105"/>
                  </a:lnTo>
                  <a:lnTo>
                    <a:pt x="15391841" y="8531835"/>
                  </a:lnTo>
                  <a:lnTo>
                    <a:pt x="15424112" y="8496198"/>
                  </a:lnTo>
                  <a:lnTo>
                    <a:pt x="15452509" y="8457844"/>
                  </a:lnTo>
                  <a:lnTo>
                    <a:pt x="15476906" y="8417077"/>
                  </a:lnTo>
                  <a:lnTo>
                    <a:pt x="15497150" y="8374227"/>
                  </a:lnTo>
                  <a:lnTo>
                    <a:pt x="15513126" y="8329612"/>
                  </a:lnTo>
                  <a:lnTo>
                    <a:pt x="15524709" y="8283537"/>
                  </a:lnTo>
                  <a:lnTo>
                    <a:pt x="15531745" y="8236344"/>
                  </a:lnTo>
                  <a:lnTo>
                    <a:pt x="15534120" y="8188325"/>
                  </a:lnTo>
                  <a:lnTo>
                    <a:pt x="15534120" y="485775"/>
                  </a:lnTo>
                  <a:close/>
                </a:path>
              </a:pathLst>
            </a:custGeom>
            <a:solidFill>
              <a:srgbClr val="004AAC"/>
            </a:solidFill>
          </p:spPr>
          <p:txBody>
            <a:bodyPr wrap="square" lIns="0" tIns="0" rIns="0" bIns="0" rtlCol="0"/>
            <a:lstStyle/>
            <a:p>
              <a:endParaRPr/>
            </a:p>
          </p:txBody>
        </p:sp>
      </p:grpSp>
      <p:sp>
        <p:nvSpPr>
          <p:cNvPr id="5" name="object 5"/>
          <p:cNvSpPr txBox="1">
            <a:spLocks noGrp="1"/>
          </p:cNvSpPr>
          <p:nvPr>
            <p:ph type="title"/>
          </p:nvPr>
        </p:nvSpPr>
        <p:spPr>
          <a:xfrm>
            <a:off x="-12700" y="1153048"/>
            <a:ext cx="5297170" cy="3834765"/>
          </a:xfrm>
          <a:prstGeom prst="rect">
            <a:avLst/>
          </a:prstGeom>
        </p:spPr>
        <p:txBody>
          <a:bodyPr vert="horz" wrap="square" lIns="0" tIns="12065" rIns="0" bIns="0" rtlCol="0">
            <a:spAutoFit/>
          </a:bodyPr>
          <a:lstStyle/>
          <a:p>
            <a:pPr marL="12700" marR="5080">
              <a:lnSpc>
                <a:spcPct val="116799"/>
              </a:lnSpc>
              <a:spcBef>
                <a:spcPts val="95"/>
              </a:spcBef>
            </a:pPr>
            <a:r>
              <a:rPr sz="10700" spc="1040" dirty="0"/>
              <a:t>KEY </a:t>
            </a:r>
            <a:r>
              <a:rPr sz="10700" spc="969" dirty="0"/>
              <a:t>TOPICS</a:t>
            </a:r>
            <a:endParaRPr sz="10700"/>
          </a:p>
        </p:txBody>
      </p:sp>
      <p:sp>
        <p:nvSpPr>
          <p:cNvPr id="6" name="object 6"/>
          <p:cNvSpPr/>
          <p:nvPr/>
        </p:nvSpPr>
        <p:spPr>
          <a:xfrm>
            <a:off x="6048019" y="1506867"/>
            <a:ext cx="1983105" cy="7173595"/>
          </a:xfrm>
          <a:custGeom>
            <a:avLst/>
            <a:gdLst/>
            <a:ahLst/>
            <a:cxnLst/>
            <a:rect l="l" t="t" r="r" b="b"/>
            <a:pathLst>
              <a:path w="1983104" h="7173595">
                <a:moveTo>
                  <a:pt x="1868271" y="934135"/>
                </a:moveTo>
                <a:lnTo>
                  <a:pt x="1867052" y="886066"/>
                </a:lnTo>
                <a:lnTo>
                  <a:pt x="1863445" y="838619"/>
                </a:lnTo>
                <a:lnTo>
                  <a:pt x="1857502" y="791870"/>
                </a:lnTo>
                <a:lnTo>
                  <a:pt x="1849285" y="745871"/>
                </a:lnTo>
                <a:lnTo>
                  <a:pt x="1838858" y="700684"/>
                </a:lnTo>
                <a:lnTo>
                  <a:pt x="1826272" y="656348"/>
                </a:lnTo>
                <a:lnTo>
                  <a:pt x="1811578" y="612940"/>
                </a:lnTo>
                <a:lnTo>
                  <a:pt x="1794852" y="570522"/>
                </a:lnTo>
                <a:lnTo>
                  <a:pt x="1776145" y="529145"/>
                </a:lnTo>
                <a:lnTo>
                  <a:pt x="1755521" y="488873"/>
                </a:lnTo>
                <a:lnTo>
                  <a:pt x="1733029" y="449745"/>
                </a:lnTo>
                <a:lnTo>
                  <a:pt x="1708734" y="411848"/>
                </a:lnTo>
                <a:lnTo>
                  <a:pt x="1682686" y="375221"/>
                </a:lnTo>
                <a:lnTo>
                  <a:pt x="1654949" y="339940"/>
                </a:lnTo>
                <a:lnTo>
                  <a:pt x="1625587" y="306044"/>
                </a:lnTo>
                <a:lnTo>
                  <a:pt x="1594662" y="273596"/>
                </a:lnTo>
                <a:lnTo>
                  <a:pt x="1562214" y="242671"/>
                </a:lnTo>
                <a:lnTo>
                  <a:pt x="1528318" y="213309"/>
                </a:lnTo>
                <a:lnTo>
                  <a:pt x="1493037" y="185585"/>
                </a:lnTo>
                <a:lnTo>
                  <a:pt x="1456410" y="159537"/>
                </a:lnTo>
                <a:lnTo>
                  <a:pt x="1418501" y="135242"/>
                </a:lnTo>
                <a:lnTo>
                  <a:pt x="1379385" y="112750"/>
                </a:lnTo>
                <a:lnTo>
                  <a:pt x="1339100" y="92113"/>
                </a:lnTo>
                <a:lnTo>
                  <a:pt x="1297724" y="73406"/>
                </a:lnTo>
                <a:lnTo>
                  <a:pt x="1255306" y="56680"/>
                </a:lnTo>
                <a:lnTo>
                  <a:pt x="1211897" y="41998"/>
                </a:lnTo>
                <a:lnTo>
                  <a:pt x="1167574" y="29413"/>
                </a:lnTo>
                <a:lnTo>
                  <a:pt x="1122375" y="18973"/>
                </a:lnTo>
                <a:lnTo>
                  <a:pt x="1076375" y="10756"/>
                </a:lnTo>
                <a:lnTo>
                  <a:pt x="1029627" y="4826"/>
                </a:lnTo>
                <a:lnTo>
                  <a:pt x="982192" y="1219"/>
                </a:lnTo>
                <a:lnTo>
                  <a:pt x="934123" y="0"/>
                </a:lnTo>
                <a:lnTo>
                  <a:pt x="886053" y="1219"/>
                </a:lnTo>
                <a:lnTo>
                  <a:pt x="838606" y="4826"/>
                </a:lnTo>
                <a:lnTo>
                  <a:pt x="791857" y="10756"/>
                </a:lnTo>
                <a:lnTo>
                  <a:pt x="745858" y="18973"/>
                </a:lnTo>
                <a:lnTo>
                  <a:pt x="700671" y="29413"/>
                </a:lnTo>
                <a:lnTo>
                  <a:pt x="656336" y="41998"/>
                </a:lnTo>
                <a:lnTo>
                  <a:pt x="612940" y="56680"/>
                </a:lnTo>
                <a:lnTo>
                  <a:pt x="570509" y="73406"/>
                </a:lnTo>
                <a:lnTo>
                  <a:pt x="529132" y="92113"/>
                </a:lnTo>
                <a:lnTo>
                  <a:pt x="488861" y="112750"/>
                </a:lnTo>
                <a:lnTo>
                  <a:pt x="449745" y="135242"/>
                </a:lnTo>
                <a:lnTo>
                  <a:pt x="411835" y="159537"/>
                </a:lnTo>
                <a:lnTo>
                  <a:pt x="375221" y="185585"/>
                </a:lnTo>
                <a:lnTo>
                  <a:pt x="339928" y="213309"/>
                </a:lnTo>
                <a:lnTo>
                  <a:pt x="306031" y="242671"/>
                </a:lnTo>
                <a:lnTo>
                  <a:pt x="273596" y="273596"/>
                </a:lnTo>
                <a:lnTo>
                  <a:pt x="242658" y="306044"/>
                </a:lnTo>
                <a:lnTo>
                  <a:pt x="213309" y="339940"/>
                </a:lnTo>
                <a:lnTo>
                  <a:pt x="185572" y="375221"/>
                </a:lnTo>
                <a:lnTo>
                  <a:pt x="159524" y="411848"/>
                </a:lnTo>
                <a:lnTo>
                  <a:pt x="135229" y="449745"/>
                </a:lnTo>
                <a:lnTo>
                  <a:pt x="112737" y="488873"/>
                </a:lnTo>
                <a:lnTo>
                  <a:pt x="92113" y="529145"/>
                </a:lnTo>
                <a:lnTo>
                  <a:pt x="73406" y="570522"/>
                </a:lnTo>
                <a:lnTo>
                  <a:pt x="56680" y="612940"/>
                </a:lnTo>
                <a:lnTo>
                  <a:pt x="41998" y="656348"/>
                </a:lnTo>
                <a:lnTo>
                  <a:pt x="29413" y="700684"/>
                </a:lnTo>
                <a:lnTo>
                  <a:pt x="18973" y="745871"/>
                </a:lnTo>
                <a:lnTo>
                  <a:pt x="10756" y="791870"/>
                </a:lnTo>
                <a:lnTo>
                  <a:pt x="4826" y="838619"/>
                </a:lnTo>
                <a:lnTo>
                  <a:pt x="1219" y="886066"/>
                </a:lnTo>
                <a:lnTo>
                  <a:pt x="0" y="934135"/>
                </a:lnTo>
                <a:lnTo>
                  <a:pt x="1219" y="982205"/>
                </a:lnTo>
                <a:lnTo>
                  <a:pt x="4826" y="1029639"/>
                </a:lnTo>
                <a:lnTo>
                  <a:pt x="10756" y="1076388"/>
                </a:lnTo>
                <a:lnTo>
                  <a:pt x="18973" y="1122387"/>
                </a:lnTo>
                <a:lnTo>
                  <a:pt x="29413" y="1167587"/>
                </a:lnTo>
                <a:lnTo>
                  <a:pt x="41998" y="1211910"/>
                </a:lnTo>
                <a:lnTo>
                  <a:pt x="56680" y="1255318"/>
                </a:lnTo>
                <a:lnTo>
                  <a:pt x="73406" y="1297736"/>
                </a:lnTo>
                <a:lnTo>
                  <a:pt x="92113" y="1339113"/>
                </a:lnTo>
                <a:lnTo>
                  <a:pt x="112737" y="1379397"/>
                </a:lnTo>
                <a:lnTo>
                  <a:pt x="135229" y="1418513"/>
                </a:lnTo>
                <a:lnTo>
                  <a:pt x="159524" y="1456410"/>
                </a:lnTo>
                <a:lnTo>
                  <a:pt x="185572" y="1493037"/>
                </a:lnTo>
                <a:lnTo>
                  <a:pt x="213309" y="1528318"/>
                </a:lnTo>
                <a:lnTo>
                  <a:pt x="242658" y="1562214"/>
                </a:lnTo>
                <a:lnTo>
                  <a:pt x="273596" y="1594662"/>
                </a:lnTo>
                <a:lnTo>
                  <a:pt x="306031" y="1625587"/>
                </a:lnTo>
                <a:lnTo>
                  <a:pt x="339928" y="1654949"/>
                </a:lnTo>
                <a:lnTo>
                  <a:pt x="375221" y="1682673"/>
                </a:lnTo>
                <a:lnTo>
                  <a:pt x="411835" y="1708721"/>
                </a:lnTo>
                <a:lnTo>
                  <a:pt x="449745" y="1733016"/>
                </a:lnTo>
                <a:lnTo>
                  <a:pt x="488861" y="1755508"/>
                </a:lnTo>
                <a:lnTo>
                  <a:pt x="529132" y="1776133"/>
                </a:lnTo>
                <a:lnTo>
                  <a:pt x="570509" y="1794840"/>
                </a:lnTo>
                <a:lnTo>
                  <a:pt x="612940" y="1811566"/>
                </a:lnTo>
                <a:lnTo>
                  <a:pt x="656336" y="1826260"/>
                </a:lnTo>
                <a:lnTo>
                  <a:pt x="700671" y="1838845"/>
                </a:lnTo>
                <a:lnTo>
                  <a:pt x="745858" y="1849272"/>
                </a:lnTo>
                <a:lnTo>
                  <a:pt x="791857" y="1857489"/>
                </a:lnTo>
                <a:lnTo>
                  <a:pt x="838606" y="1863432"/>
                </a:lnTo>
                <a:lnTo>
                  <a:pt x="886053" y="1867039"/>
                </a:lnTo>
                <a:lnTo>
                  <a:pt x="934123" y="1868246"/>
                </a:lnTo>
                <a:lnTo>
                  <a:pt x="982192" y="1867039"/>
                </a:lnTo>
                <a:lnTo>
                  <a:pt x="1029627" y="1863432"/>
                </a:lnTo>
                <a:lnTo>
                  <a:pt x="1076375" y="1857489"/>
                </a:lnTo>
                <a:lnTo>
                  <a:pt x="1122375" y="1849272"/>
                </a:lnTo>
                <a:lnTo>
                  <a:pt x="1167574" y="1838845"/>
                </a:lnTo>
                <a:lnTo>
                  <a:pt x="1211897" y="1826260"/>
                </a:lnTo>
                <a:lnTo>
                  <a:pt x="1255306" y="1811566"/>
                </a:lnTo>
                <a:lnTo>
                  <a:pt x="1297724" y="1794840"/>
                </a:lnTo>
                <a:lnTo>
                  <a:pt x="1339100" y="1776133"/>
                </a:lnTo>
                <a:lnTo>
                  <a:pt x="1379385" y="1755508"/>
                </a:lnTo>
                <a:lnTo>
                  <a:pt x="1418501" y="1733016"/>
                </a:lnTo>
                <a:lnTo>
                  <a:pt x="1456410" y="1708721"/>
                </a:lnTo>
                <a:lnTo>
                  <a:pt x="1493037" y="1682673"/>
                </a:lnTo>
                <a:lnTo>
                  <a:pt x="1528318" y="1654949"/>
                </a:lnTo>
                <a:lnTo>
                  <a:pt x="1562214" y="1625587"/>
                </a:lnTo>
                <a:lnTo>
                  <a:pt x="1594662" y="1594662"/>
                </a:lnTo>
                <a:lnTo>
                  <a:pt x="1625587" y="1562214"/>
                </a:lnTo>
                <a:lnTo>
                  <a:pt x="1654949" y="1528318"/>
                </a:lnTo>
                <a:lnTo>
                  <a:pt x="1682686" y="1493037"/>
                </a:lnTo>
                <a:lnTo>
                  <a:pt x="1708734" y="1456410"/>
                </a:lnTo>
                <a:lnTo>
                  <a:pt x="1733029" y="1418513"/>
                </a:lnTo>
                <a:lnTo>
                  <a:pt x="1755521" y="1379397"/>
                </a:lnTo>
                <a:lnTo>
                  <a:pt x="1776145" y="1339113"/>
                </a:lnTo>
                <a:lnTo>
                  <a:pt x="1794852" y="1297736"/>
                </a:lnTo>
                <a:lnTo>
                  <a:pt x="1811578" y="1255318"/>
                </a:lnTo>
                <a:lnTo>
                  <a:pt x="1826272" y="1211910"/>
                </a:lnTo>
                <a:lnTo>
                  <a:pt x="1838858" y="1167587"/>
                </a:lnTo>
                <a:lnTo>
                  <a:pt x="1849285" y="1122387"/>
                </a:lnTo>
                <a:lnTo>
                  <a:pt x="1857502" y="1076388"/>
                </a:lnTo>
                <a:lnTo>
                  <a:pt x="1863445" y="1029639"/>
                </a:lnTo>
                <a:lnTo>
                  <a:pt x="1867052" y="982205"/>
                </a:lnTo>
                <a:lnTo>
                  <a:pt x="1868271" y="934135"/>
                </a:lnTo>
                <a:close/>
              </a:path>
              <a:path w="1983104" h="7173595">
                <a:moveTo>
                  <a:pt x="1982965" y="6239268"/>
                </a:moveTo>
                <a:lnTo>
                  <a:pt x="1981746" y="6191199"/>
                </a:lnTo>
                <a:lnTo>
                  <a:pt x="1978139" y="6143752"/>
                </a:lnTo>
                <a:lnTo>
                  <a:pt x="1972208" y="6097003"/>
                </a:lnTo>
                <a:lnTo>
                  <a:pt x="1963991" y="6051004"/>
                </a:lnTo>
                <a:lnTo>
                  <a:pt x="1953564" y="6005804"/>
                </a:lnTo>
                <a:lnTo>
                  <a:pt x="1940966" y="5961481"/>
                </a:lnTo>
                <a:lnTo>
                  <a:pt x="1926285" y="5918073"/>
                </a:lnTo>
                <a:lnTo>
                  <a:pt x="1909559" y="5875655"/>
                </a:lnTo>
                <a:lnTo>
                  <a:pt x="1890852" y="5834278"/>
                </a:lnTo>
                <a:lnTo>
                  <a:pt x="1870227" y="5793994"/>
                </a:lnTo>
                <a:lnTo>
                  <a:pt x="1847735" y="5754878"/>
                </a:lnTo>
                <a:lnTo>
                  <a:pt x="1823440" y="5716981"/>
                </a:lnTo>
                <a:lnTo>
                  <a:pt x="1797392" y="5680354"/>
                </a:lnTo>
                <a:lnTo>
                  <a:pt x="1769656" y="5645061"/>
                </a:lnTo>
                <a:lnTo>
                  <a:pt x="1740306" y="5611165"/>
                </a:lnTo>
                <a:lnTo>
                  <a:pt x="1709369" y="5578729"/>
                </a:lnTo>
                <a:lnTo>
                  <a:pt x="1676933" y="5547792"/>
                </a:lnTo>
                <a:lnTo>
                  <a:pt x="1643037" y="5518429"/>
                </a:lnTo>
                <a:lnTo>
                  <a:pt x="1607743" y="5490705"/>
                </a:lnTo>
                <a:lnTo>
                  <a:pt x="1571129" y="5464657"/>
                </a:lnTo>
                <a:lnTo>
                  <a:pt x="1533220" y="5440362"/>
                </a:lnTo>
                <a:lnTo>
                  <a:pt x="1494104" y="5417858"/>
                </a:lnTo>
                <a:lnTo>
                  <a:pt x="1453832" y="5397233"/>
                </a:lnTo>
                <a:lnTo>
                  <a:pt x="1412455" y="5378526"/>
                </a:lnTo>
                <a:lnTo>
                  <a:pt x="1370025" y="5361800"/>
                </a:lnTo>
                <a:lnTo>
                  <a:pt x="1326629" y="5347106"/>
                </a:lnTo>
                <a:lnTo>
                  <a:pt x="1282293" y="5334520"/>
                </a:lnTo>
                <a:lnTo>
                  <a:pt x="1237107" y="5324094"/>
                </a:lnTo>
                <a:lnTo>
                  <a:pt x="1191107" y="5315877"/>
                </a:lnTo>
                <a:lnTo>
                  <a:pt x="1144358" y="5309933"/>
                </a:lnTo>
                <a:lnTo>
                  <a:pt x="1096911" y="5306326"/>
                </a:lnTo>
                <a:lnTo>
                  <a:pt x="1048842" y="5305107"/>
                </a:lnTo>
                <a:lnTo>
                  <a:pt x="1000772" y="5306326"/>
                </a:lnTo>
                <a:lnTo>
                  <a:pt x="953338" y="5309933"/>
                </a:lnTo>
                <a:lnTo>
                  <a:pt x="906589" y="5315877"/>
                </a:lnTo>
                <a:lnTo>
                  <a:pt x="860590" y="5324094"/>
                </a:lnTo>
                <a:lnTo>
                  <a:pt x="815390" y="5334520"/>
                </a:lnTo>
                <a:lnTo>
                  <a:pt x="771067" y="5347106"/>
                </a:lnTo>
                <a:lnTo>
                  <a:pt x="727659" y="5361800"/>
                </a:lnTo>
                <a:lnTo>
                  <a:pt x="685241" y="5378526"/>
                </a:lnTo>
                <a:lnTo>
                  <a:pt x="643864" y="5397233"/>
                </a:lnTo>
                <a:lnTo>
                  <a:pt x="603580" y="5417858"/>
                </a:lnTo>
                <a:lnTo>
                  <a:pt x="564464" y="5440362"/>
                </a:lnTo>
                <a:lnTo>
                  <a:pt x="526554" y="5464657"/>
                </a:lnTo>
                <a:lnTo>
                  <a:pt x="489940" y="5490705"/>
                </a:lnTo>
                <a:lnTo>
                  <a:pt x="454647" y="5518429"/>
                </a:lnTo>
                <a:lnTo>
                  <a:pt x="420751" y="5547792"/>
                </a:lnTo>
                <a:lnTo>
                  <a:pt x="388302" y="5578729"/>
                </a:lnTo>
                <a:lnTo>
                  <a:pt x="357378" y="5611165"/>
                </a:lnTo>
                <a:lnTo>
                  <a:pt x="328015" y="5645061"/>
                </a:lnTo>
                <a:lnTo>
                  <a:pt x="300278" y="5680354"/>
                </a:lnTo>
                <a:lnTo>
                  <a:pt x="274231" y="5716981"/>
                </a:lnTo>
                <a:lnTo>
                  <a:pt x="249936" y="5754878"/>
                </a:lnTo>
                <a:lnTo>
                  <a:pt x="227444" y="5793994"/>
                </a:lnTo>
                <a:lnTo>
                  <a:pt x="206819" y="5834278"/>
                </a:lnTo>
                <a:lnTo>
                  <a:pt x="188112" y="5875655"/>
                </a:lnTo>
                <a:lnTo>
                  <a:pt x="171386" y="5918073"/>
                </a:lnTo>
                <a:lnTo>
                  <a:pt x="156692" y="5961481"/>
                </a:lnTo>
                <a:lnTo>
                  <a:pt x="144106" y="6005804"/>
                </a:lnTo>
                <a:lnTo>
                  <a:pt x="133680" y="6051004"/>
                </a:lnTo>
                <a:lnTo>
                  <a:pt x="125463" y="6097003"/>
                </a:lnTo>
                <a:lnTo>
                  <a:pt x="119519" y="6143752"/>
                </a:lnTo>
                <a:lnTo>
                  <a:pt x="115912" y="6191199"/>
                </a:lnTo>
                <a:lnTo>
                  <a:pt x="114693" y="6239268"/>
                </a:lnTo>
                <a:lnTo>
                  <a:pt x="115912" y="6287338"/>
                </a:lnTo>
                <a:lnTo>
                  <a:pt x="119519" y="6334773"/>
                </a:lnTo>
                <a:lnTo>
                  <a:pt x="125463" y="6381521"/>
                </a:lnTo>
                <a:lnTo>
                  <a:pt x="133680" y="6427521"/>
                </a:lnTo>
                <a:lnTo>
                  <a:pt x="144106" y="6472720"/>
                </a:lnTo>
                <a:lnTo>
                  <a:pt x="156692" y="6517043"/>
                </a:lnTo>
                <a:lnTo>
                  <a:pt x="171386" y="6560452"/>
                </a:lnTo>
                <a:lnTo>
                  <a:pt x="188112" y="6602870"/>
                </a:lnTo>
                <a:lnTo>
                  <a:pt x="206819" y="6644246"/>
                </a:lnTo>
                <a:lnTo>
                  <a:pt x="227444" y="6684518"/>
                </a:lnTo>
                <a:lnTo>
                  <a:pt x="249936" y="6723647"/>
                </a:lnTo>
                <a:lnTo>
                  <a:pt x="274231" y="6761543"/>
                </a:lnTo>
                <a:lnTo>
                  <a:pt x="300278" y="6798170"/>
                </a:lnTo>
                <a:lnTo>
                  <a:pt x="328015" y="6833451"/>
                </a:lnTo>
                <a:lnTo>
                  <a:pt x="357378" y="6867347"/>
                </a:lnTo>
                <a:lnTo>
                  <a:pt x="388302" y="6899783"/>
                </a:lnTo>
                <a:lnTo>
                  <a:pt x="420751" y="6930720"/>
                </a:lnTo>
                <a:lnTo>
                  <a:pt x="454647" y="6960082"/>
                </a:lnTo>
                <a:lnTo>
                  <a:pt x="489940" y="6987807"/>
                </a:lnTo>
                <a:lnTo>
                  <a:pt x="526554" y="7013854"/>
                </a:lnTo>
                <a:lnTo>
                  <a:pt x="564464" y="7038149"/>
                </a:lnTo>
                <a:lnTo>
                  <a:pt x="603580" y="7060641"/>
                </a:lnTo>
                <a:lnTo>
                  <a:pt x="643864" y="7081266"/>
                </a:lnTo>
                <a:lnTo>
                  <a:pt x="685241" y="7099973"/>
                </a:lnTo>
                <a:lnTo>
                  <a:pt x="727659" y="7116699"/>
                </a:lnTo>
                <a:lnTo>
                  <a:pt x="771067" y="7131393"/>
                </a:lnTo>
                <a:lnTo>
                  <a:pt x="815390" y="7143978"/>
                </a:lnTo>
                <a:lnTo>
                  <a:pt x="860590" y="7154405"/>
                </a:lnTo>
                <a:lnTo>
                  <a:pt x="906589" y="7162622"/>
                </a:lnTo>
                <a:lnTo>
                  <a:pt x="953338" y="7168566"/>
                </a:lnTo>
                <a:lnTo>
                  <a:pt x="1000772" y="7172172"/>
                </a:lnTo>
                <a:lnTo>
                  <a:pt x="1048842" y="7173379"/>
                </a:lnTo>
                <a:lnTo>
                  <a:pt x="1096911" y="7172172"/>
                </a:lnTo>
                <a:lnTo>
                  <a:pt x="1144358" y="7168566"/>
                </a:lnTo>
                <a:lnTo>
                  <a:pt x="1191107" y="7162622"/>
                </a:lnTo>
                <a:lnTo>
                  <a:pt x="1237107" y="7154405"/>
                </a:lnTo>
                <a:lnTo>
                  <a:pt x="1282293" y="7143978"/>
                </a:lnTo>
                <a:lnTo>
                  <a:pt x="1326629" y="7131393"/>
                </a:lnTo>
                <a:lnTo>
                  <a:pt x="1370025" y="7116699"/>
                </a:lnTo>
                <a:lnTo>
                  <a:pt x="1412455" y="7099973"/>
                </a:lnTo>
                <a:lnTo>
                  <a:pt x="1453832" y="7081266"/>
                </a:lnTo>
                <a:lnTo>
                  <a:pt x="1494104" y="7060641"/>
                </a:lnTo>
                <a:lnTo>
                  <a:pt x="1533220" y="7038149"/>
                </a:lnTo>
                <a:lnTo>
                  <a:pt x="1571129" y="7013854"/>
                </a:lnTo>
                <a:lnTo>
                  <a:pt x="1607743" y="6987807"/>
                </a:lnTo>
                <a:lnTo>
                  <a:pt x="1643037" y="6960082"/>
                </a:lnTo>
                <a:lnTo>
                  <a:pt x="1676933" y="6930720"/>
                </a:lnTo>
                <a:lnTo>
                  <a:pt x="1709369" y="6899783"/>
                </a:lnTo>
                <a:lnTo>
                  <a:pt x="1740306" y="6867347"/>
                </a:lnTo>
                <a:lnTo>
                  <a:pt x="1769656" y="6833451"/>
                </a:lnTo>
                <a:lnTo>
                  <a:pt x="1797392" y="6798170"/>
                </a:lnTo>
                <a:lnTo>
                  <a:pt x="1823440" y="6761543"/>
                </a:lnTo>
                <a:lnTo>
                  <a:pt x="1847735" y="6723647"/>
                </a:lnTo>
                <a:lnTo>
                  <a:pt x="1870227" y="6684518"/>
                </a:lnTo>
                <a:lnTo>
                  <a:pt x="1890852" y="6644246"/>
                </a:lnTo>
                <a:lnTo>
                  <a:pt x="1909559" y="6602870"/>
                </a:lnTo>
                <a:lnTo>
                  <a:pt x="1926285" y="6560452"/>
                </a:lnTo>
                <a:lnTo>
                  <a:pt x="1940966" y="6517043"/>
                </a:lnTo>
                <a:lnTo>
                  <a:pt x="1953564" y="6472720"/>
                </a:lnTo>
                <a:lnTo>
                  <a:pt x="1963991" y="6427521"/>
                </a:lnTo>
                <a:lnTo>
                  <a:pt x="1972208" y="6381521"/>
                </a:lnTo>
                <a:lnTo>
                  <a:pt x="1978139" y="6334773"/>
                </a:lnTo>
                <a:lnTo>
                  <a:pt x="1981746" y="6287338"/>
                </a:lnTo>
                <a:lnTo>
                  <a:pt x="1982965" y="6239268"/>
                </a:lnTo>
                <a:close/>
              </a:path>
              <a:path w="1983104" h="7173595">
                <a:moveTo>
                  <a:pt x="1982965" y="3637546"/>
                </a:moveTo>
                <a:lnTo>
                  <a:pt x="1981746" y="3589477"/>
                </a:lnTo>
                <a:lnTo>
                  <a:pt x="1978139" y="3542042"/>
                </a:lnTo>
                <a:lnTo>
                  <a:pt x="1972208" y="3495294"/>
                </a:lnTo>
                <a:lnTo>
                  <a:pt x="1963991" y="3449294"/>
                </a:lnTo>
                <a:lnTo>
                  <a:pt x="1953564" y="3404095"/>
                </a:lnTo>
                <a:lnTo>
                  <a:pt x="1940966" y="3359772"/>
                </a:lnTo>
                <a:lnTo>
                  <a:pt x="1926285" y="3316363"/>
                </a:lnTo>
                <a:lnTo>
                  <a:pt x="1909559" y="3273945"/>
                </a:lnTo>
                <a:lnTo>
                  <a:pt x="1890852" y="3232569"/>
                </a:lnTo>
                <a:lnTo>
                  <a:pt x="1870227" y="3192297"/>
                </a:lnTo>
                <a:lnTo>
                  <a:pt x="1847735" y="3153181"/>
                </a:lnTo>
                <a:lnTo>
                  <a:pt x="1823440" y="3115272"/>
                </a:lnTo>
                <a:lnTo>
                  <a:pt x="1797392" y="3078657"/>
                </a:lnTo>
                <a:lnTo>
                  <a:pt x="1769656" y="3043364"/>
                </a:lnTo>
                <a:lnTo>
                  <a:pt x="1740306" y="3009468"/>
                </a:lnTo>
                <a:lnTo>
                  <a:pt x="1709369" y="2977032"/>
                </a:lnTo>
                <a:lnTo>
                  <a:pt x="1676933" y="2946095"/>
                </a:lnTo>
                <a:lnTo>
                  <a:pt x="1643037" y="2916732"/>
                </a:lnTo>
                <a:lnTo>
                  <a:pt x="1607743" y="2889008"/>
                </a:lnTo>
                <a:lnTo>
                  <a:pt x="1571129" y="2862961"/>
                </a:lnTo>
                <a:lnTo>
                  <a:pt x="1533220" y="2838666"/>
                </a:lnTo>
                <a:lnTo>
                  <a:pt x="1494104" y="2816174"/>
                </a:lnTo>
                <a:lnTo>
                  <a:pt x="1453832" y="2795549"/>
                </a:lnTo>
                <a:lnTo>
                  <a:pt x="1412455" y="2776842"/>
                </a:lnTo>
                <a:lnTo>
                  <a:pt x="1370025" y="2760116"/>
                </a:lnTo>
                <a:lnTo>
                  <a:pt x="1326629" y="2745422"/>
                </a:lnTo>
                <a:lnTo>
                  <a:pt x="1282293" y="2732836"/>
                </a:lnTo>
                <a:lnTo>
                  <a:pt x="1237107" y="2722410"/>
                </a:lnTo>
                <a:lnTo>
                  <a:pt x="1191107" y="2714193"/>
                </a:lnTo>
                <a:lnTo>
                  <a:pt x="1144358" y="2708249"/>
                </a:lnTo>
                <a:lnTo>
                  <a:pt x="1096911" y="2704642"/>
                </a:lnTo>
                <a:lnTo>
                  <a:pt x="1048842" y="2703436"/>
                </a:lnTo>
                <a:lnTo>
                  <a:pt x="1000772" y="2704642"/>
                </a:lnTo>
                <a:lnTo>
                  <a:pt x="953338" y="2708249"/>
                </a:lnTo>
                <a:lnTo>
                  <a:pt x="906589" y="2714193"/>
                </a:lnTo>
                <a:lnTo>
                  <a:pt x="860590" y="2722410"/>
                </a:lnTo>
                <a:lnTo>
                  <a:pt x="815390" y="2732836"/>
                </a:lnTo>
                <a:lnTo>
                  <a:pt x="771067" y="2745422"/>
                </a:lnTo>
                <a:lnTo>
                  <a:pt x="727659" y="2760116"/>
                </a:lnTo>
                <a:lnTo>
                  <a:pt x="685241" y="2776842"/>
                </a:lnTo>
                <a:lnTo>
                  <a:pt x="643864" y="2795549"/>
                </a:lnTo>
                <a:lnTo>
                  <a:pt x="603580" y="2816174"/>
                </a:lnTo>
                <a:lnTo>
                  <a:pt x="564464" y="2838666"/>
                </a:lnTo>
                <a:lnTo>
                  <a:pt x="526554" y="2862961"/>
                </a:lnTo>
                <a:lnTo>
                  <a:pt x="489940" y="2889008"/>
                </a:lnTo>
                <a:lnTo>
                  <a:pt x="454647" y="2916732"/>
                </a:lnTo>
                <a:lnTo>
                  <a:pt x="420751" y="2946095"/>
                </a:lnTo>
                <a:lnTo>
                  <a:pt x="388302" y="2977032"/>
                </a:lnTo>
                <a:lnTo>
                  <a:pt x="357378" y="3009468"/>
                </a:lnTo>
                <a:lnTo>
                  <a:pt x="328015" y="3043364"/>
                </a:lnTo>
                <a:lnTo>
                  <a:pt x="300278" y="3078657"/>
                </a:lnTo>
                <a:lnTo>
                  <a:pt x="274231" y="3115272"/>
                </a:lnTo>
                <a:lnTo>
                  <a:pt x="249936" y="3153181"/>
                </a:lnTo>
                <a:lnTo>
                  <a:pt x="227444" y="3192297"/>
                </a:lnTo>
                <a:lnTo>
                  <a:pt x="206819" y="3232569"/>
                </a:lnTo>
                <a:lnTo>
                  <a:pt x="188112" y="3273945"/>
                </a:lnTo>
                <a:lnTo>
                  <a:pt x="171386" y="3316363"/>
                </a:lnTo>
                <a:lnTo>
                  <a:pt x="156692" y="3359772"/>
                </a:lnTo>
                <a:lnTo>
                  <a:pt x="144106" y="3404095"/>
                </a:lnTo>
                <a:lnTo>
                  <a:pt x="133680" y="3449294"/>
                </a:lnTo>
                <a:lnTo>
                  <a:pt x="125463" y="3495294"/>
                </a:lnTo>
                <a:lnTo>
                  <a:pt x="119519" y="3542042"/>
                </a:lnTo>
                <a:lnTo>
                  <a:pt x="115912" y="3589477"/>
                </a:lnTo>
                <a:lnTo>
                  <a:pt x="114693" y="3637546"/>
                </a:lnTo>
                <a:lnTo>
                  <a:pt x="115912" y="3685629"/>
                </a:lnTo>
                <a:lnTo>
                  <a:pt x="119519" y="3733063"/>
                </a:lnTo>
                <a:lnTo>
                  <a:pt x="125463" y="3779812"/>
                </a:lnTo>
                <a:lnTo>
                  <a:pt x="133680" y="3825811"/>
                </a:lnTo>
                <a:lnTo>
                  <a:pt x="144106" y="3871010"/>
                </a:lnTo>
                <a:lnTo>
                  <a:pt x="156692" y="3915333"/>
                </a:lnTo>
                <a:lnTo>
                  <a:pt x="171386" y="3958742"/>
                </a:lnTo>
                <a:lnTo>
                  <a:pt x="188112" y="4001160"/>
                </a:lnTo>
                <a:lnTo>
                  <a:pt x="206819" y="4042537"/>
                </a:lnTo>
                <a:lnTo>
                  <a:pt x="227444" y="4082821"/>
                </a:lnTo>
                <a:lnTo>
                  <a:pt x="249936" y="4121937"/>
                </a:lnTo>
                <a:lnTo>
                  <a:pt x="274231" y="4159834"/>
                </a:lnTo>
                <a:lnTo>
                  <a:pt x="300278" y="4196461"/>
                </a:lnTo>
                <a:lnTo>
                  <a:pt x="328015" y="4231754"/>
                </a:lnTo>
                <a:lnTo>
                  <a:pt x="357378" y="4265650"/>
                </a:lnTo>
                <a:lnTo>
                  <a:pt x="388302" y="4298086"/>
                </a:lnTo>
                <a:lnTo>
                  <a:pt x="420751" y="4329023"/>
                </a:lnTo>
                <a:lnTo>
                  <a:pt x="454647" y="4358386"/>
                </a:lnTo>
                <a:lnTo>
                  <a:pt x="489940" y="4386123"/>
                </a:lnTo>
                <a:lnTo>
                  <a:pt x="526554" y="4412158"/>
                </a:lnTo>
                <a:lnTo>
                  <a:pt x="564464" y="4436465"/>
                </a:lnTo>
                <a:lnTo>
                  <a:pt x="603580" y="4458957"/>
                </a:lnTo>
                <a:lnTo>
                  <a:pt x="643864" y="4479582"/>
                </a:lnTo>
                <a:lnTo>
                  <a:pt x="685241" y="4498289"/>
                </a:lnTo>
                <a:lnTo>
                  <a:pt x="727659" y="4515015"/>
                </a:lnTo>
                <a:lnTo>
                  <a:pt x="771067" y="4529709"/>
                </a:lnTo>
                <a:lnTo>
                  <a:pt x="815390" y="4542294"/>
                </a:lnTo>
                <a:lnTo>
                  <a:pt x="860590" y="4552721"/>
                </a:lnTo>
                <a:lnTo>
                  <a:pt x="906589" y="4560938"/>
                </a:lnTo>
                <a:lnTo>
                  <a:pt x="953338" y="4566882"/>
                </a:lnTo>
                <a:lnTo>
                  <a:pt x="1000772" y="4570488"/>
                </a:lnTo>
                <a:lnTo>
                  <a:pt x="1048842" y="4571708"/>
                </a:lnTo>
                <a:lnTo>
                  <a:pt x="1096911" y="4570488"/>
                </a:lnTo>
                <a:lnTo>
                  <a:pt x="1144358" y="4566882"/>
                </a:lnTo>
                <a:lnTo>
                  <a:pt x="1191107" y="4560938"/>
                </a:lnTo>
                <a:lnTo>
                  <a:pt x="1237107" y="4552721"/>
                </a:lnTo>
                <a:lnTo>
                  <a:pt x="1282293" y="4542294"/>
                </a:lnTo>
                <a:lnTo>
                  <a:pt x="1326629" y="4529709"/>
                </a:lnTo>
                <a:lnTo>
                  <a:pt x="1370025" y="4515015"/>
                </a:lnTo>
                <a:lnTo>
                  <a:pt x="1412455" y="4498289"/>
                </a:lnTo>
                <a:lnTo>
                  <a:pt x="1453832" y="4479582"/>
                </a:lnTo>
                <a:lnTo>
                  <a:pt x="1494104" y="4458957"/>
                </a:lnTo>
                <a:lnTo>
                  <a:pt x="1533220" y="4436465"/>
                </a:lnTo>
                <a:lnTo>
                  <a:pt x="1571129" y="4412158"/>
                </a:lnTo>
                <a:lnTo>
                  <a:pt x="1607743" y="4386123"/>
                </a:lnTo>
                <a:lnTo>
                  <a:pt x="1643037" y="4358386"/>
                </a:lnTo>
                <a:lnTo>
                  <a:pt x="1676933" y="4329023"/>
                </a:lnTo>
                <a:lnTo>
                  <a:pt x="1709369" y="4298086"/>
                </a:lnTo>
                <a:lnTo>
                  <a:pt x="1740306" y="4265650"/>
                </a:lnTo>
                <a:lnTo>
                  <a:pt x="1769656" y="4231754"/>
                </a:lnTo>
                <a:lnTo>
                  <a:pt x="1797392" y="4196461"/>
                </a:lnTo>
                <a:lnTo>
                  <a:pt x="1823440" y="4159834"/>
                </a:lnTo>
                <a:lnTo>
                  <a:pt x="1847735" y="4121937"/>
                </a:lnTo>
                <a:lnTo>
                  <a:pt x="1870227" y="4082821"/>
                </a:lnTo>
                <a:lnTo>
                  <a:pt x="1890852" y="4042537"/>
                </a:lnTo>
                <a:lnTo>
                  <a:pt x="1909559" y="4001160"/>
                </a:lnTo>
                <a:lnTo>
                  <a:pt x="1926285" y="3958742"/>
                </a:lnTo>
                <a:lnTo>
                  <a:pt x="1940966" y="3915333"/>
                </a:lnTo>
                <a:lnTo>
                  <a:pt x="1953564" y="3871010"/>
                </a:lnTo>
                <a:lnTo>
                  <a:pt x="1963991" y="3825811"/>
                </a:lnTo>
                <a:lnTo>
                  <a:pt x="1972208" y="3779812"/>
                </a:lnTo>
                <a:lnTo>
                  <a:pt x="1978139" y="3733063"/>
                </a:lnTo>
                <a:lnTo>
                  <a:pt x="1981746" y="3685629"/>
                </a:lnTo>
                <a:lnTo>
                  <a:pt x="1982965" y="3637546"/>
                </a:lnTo>
                <a:close/>
              </a:path>
            </a:pathLst>
          </a:custGeom>
          <a:solidFill>
            <a:srgbClr val="E4E4E4"/>
          </a:solidFill>
        </p:spPr>
        <p:txBody>
          <a:bodyPr wrap="square" lIns="0" tIns="0" rIns="0" bIns="0" rtlCol="0"/>
          <a:lstStyle/>
          <a:p>
            <a:endParaRPr/>
          </a:p>
        </p:txBody>
      </p:sp>
      <p:sp>
        <p:nvSpPr>
          <p:cNvPr id="7" name="object 7"/>
          <p:cNvSpPr txBox="1"/>
          <p:nvPr/>
        </p:nvSpPr>
        <p:spPr>
          <a:xfrm>
            <a:off x="6606942" y="1812888"/>
            <a:ext cx="712470" cy="1223010"/>
          </a:xfrm>
          <a:prstGeom prst="rect">
            <a:avLst/>
          </a:prstGeom>
        </p:spPr>
        <p:txBody>
          <a:bodyPr vert="horz" wrap="square" lIns="0" tIns="13335" rIns="0" bIns="0" rtlCol="0">
            <a:spAutoFit/>
          </a:bodyPr>
          <a:lstStyle/>
          <a:p>
            <a:pPr marL="12700">
              <a:lnSpc>
                <a:spcPct val="100000"/>
              </a:lnSpc>
              <a:spcBef>
                <a:spcPts val="105"/>
              </a:spcBef>
            </a:pPr>
            <a:r>
              <a:rPr sz="7850" b="1" spc="730" dirty="0">
                <a:latin typeface="Trebuchet MS"/>
                <a:cs typeface="Trebuchet MS"/>
              </a:rPr>
              <a:t>7</a:t>
            </a:r>
            <a:endParaRPr sz="7850">
              <a:latin typeface="Trebuchet MS"/>
              <a:cs typeface="Trebuchet MS"/>
            </a:endParaRPr>
          </a:p>
        </p:txBody>
      </p:sp>
      <p:sp>
        <p:nvSpPr>
          <p:cNvPr id="8" name="object 8"/>
          <p:cNvSpPr txBox="1"/>
          <p:nvPr/>
        </p:nvSpPr>
        <p:spPr>
          <a:xfrm>
            <a:off x="6626488" y="4539522"/>
            <a:ext cx="711200" cy="1223010"/>
          </a:xfrm>
          <a:prstGeom prst="rect">
            <a:avLst/>
          </a:prstGeom>
        </p:spPr>
        <p:txBody>
          <a:bodyPr vert="horz" wrap="square" lIns="0" tIns="13335" rIns="0" bIns="0" rtlCol="0">
            <a:spAutoFit/>
          </a:bodyPr>
          <a:lstStyle/>
          <a:p>
            <a:pPr marL="12700">
              <a:lnSpc>
                <a:spcPct val="100000"/>
              </a:lnSpc>
              <a:spcBef>
                <a:spcPts val="105"/>
              </a:spcBef>
            </a:pPr>
            <a:r>
              <a:rPr sz="7850" b="1" spc="730" dirty="0">
                <a:latin typeface="Trebuchet MS"/>
                <a:cs typeface="Trebuchet MS"/>
              </a:rPr>
              <a:t>8</a:t>
            </a:r>
            <a:endParaRPr sz="7850">
              <a:latin typeface="Trebuchet MS"/>
              <a:cs typeface="Trebuchet MS"/>
            </a:endParaRPr>
          </a:p>
        </p:txBody>
      </p:sp>
      <p:sp>
        <p:nvSpPr>
          <p:cNvPr id="9" name="object 9"/>
          <p:cNvSpPr txBox="1"/>
          <p:nvPr/>
        </p:nvSpPr>
        <p:spPr>
          <a:xfrm>
            <a:off x="6663594" y="7151658"/>
            <a:ext cx="713105" cy="1223010"/>
          </a:xfrm>
          <a:prstGeom prst="rect">
            <a:avLst/>
          </a:prstGeom>
        </p:spPr>
        <p:txBody>
          <a:bodyPr vert="horz" wrap="square" lIns="0" tIns="13335" rIns="0" bIns="0" rtlCol="0">
            <a:spAutoFit/>
          </a:bodyPr>
          <a:lstStyle/>
          <a:p>
            <a:pPr marL="12700">
              <a:lnSpc>
                <a:spcPct val="100000"/>
              </a:lnSpc>
              <a:spcBef>
                <a:spcPts val="105"/>
              </a:spcBef>
            </a:pPr>
            <a:r>
              <a:rPr sz="7850" b="1" spc="730" dirty="0">
                <a:latin typeface="Trebuchet MS"/>
                <a:cs typeface="Trebuchet MS"/>
              </a:rPr>
              <a:t>9</a:t>
            </a:r>
            <a:endParaRPr sz="7850">
              <a:latin typeface="Trebuchet MS"/>
              <a:cs typeface="Trebuchet MS"/>
            </a:endParaRPr>
          </a:p>
        </p:txBody>
      </p:sp>
      <p:sp>
        <p:nvSpPr>
          <p:cNvPr id="10" name="object 10"/>
          <p:cNvSpPr txBox="1"/>
          <p:nvPr/>
        </p:nvSpPr>
        <p:spPr>
          <a:xfrm>
            <a:off x="8246891" y="1350283"/>
            <a:ext cx="8255000" cy="4911725"/>
          </a:xfrm>
          <a:prstGeom prst="rect">
            <a:avLst/>
          </a:prstGeom>
        </p:spPr>
        <p:txBody>
          <a:bodyPr vert="horz" wrap="square" lIns="0" tIns="12065" rIns="0" bIns="0" rtlCol="0">
            <a:spAutoFit/>
          </a:bodyPr>
          <a:lstStyle/>
          <a:p>
            <a:pPr marL="12700" marR="1257935">
              <a:lnSpc>
                <a:spcPct val="116100"/>
              </a:lnSpc>
              <a:spcBef>
                <a:spcPts val="95"/>
              </a:spcBef>
            </a:pPr>
            <a:r>
              <a:rPr sz="4200" spc="125" dirty="0">
                <a:solidFill>
                  <a:srgbClr val="FFFFFF"/>
                </a:solidFill>
                <a:latin typeface="Lucida Sans Unicode"/>
                <a:cs typeface="Lucida Sans Unicode"/>
              </a:rPr>
              <a:t>Reasons</a:t>
            </a:r>
            <a:r>
              <a:rPr sz="4200" spc="-180" dirty="0">
                <a:solidFill>
                  <a:srgbClr val="FFFFFF"/>
                </a:solidFill>
                <a:latin typeface="Lucida Sans Unicode"/>
                <a:cs typeface="Lucida Sans Unicode"/>
              </a:rPr>
              <a:t> </a:t>
            </a:r>
            <a:r>
              <a:rPr sz="4200" dirty="0">
                <a:solidFill>
                  <a:srgbClr val="FFFFFF"/>
                </a:solidFill>
                <a:latin typeface="Lucida Sans Unicode"/>
                <a:cs typeface="Lucida Sans Unicode"/>
              </a:rPr>
              <a:t>to</a:t>
            </a:r>
            <a:r>
              <a:rPr sz="4200" spc="-175" dirty="0">
                <a:solidFill>
                  <a:srgbClr val="FFFFFF"/>
                </a:solidFill>
                <a:latin typeface="Lucida Sans Unicode"/>
                <a:cs typeface="Lucida Sans Unicode"/>
              </a:rPr>
              <a:t> </a:t>
            </a:r>
            <a:r>
              <a:rPr sz="4200" spc="85" dirty="0">
                <a:solidFill>
                  <a:srgbClr val="FFFFFF"/>
                </a:solidFill>
                <a:latin typeface="Lucida Sans Unicode"/>
                <a:cs typeface="Lucida Sans Unicode"/>
              </a:rPr>
              <a:t>consider</a:t>
            </a:r>
            <a:r>
              <a:rPr sz="4200" spc="-180" dirty="0">
                <a:solidFill>
                  <a:srgbClr val="FFFFFF"/>
                </a:solidFill>
                <a:latin typeface="Lucida Sans Unicode"/>
                <a:cs typeface="Lucida Sans Unicode"/>
              </a:rPr>
              <a:t> </a:t>
            </a:r>
            <a:r>
              <a:rPr sz="4200" spc="110" dirty="0">
                <a:solidFill>
                  <a:srgbClr val="FFFFFF"/>
                </a:solidFill>
                <a:latin typeface="Lucida Sans Unicode"/>
                <a:cs typeface="Lucida Sans Unicode"/>
              </a:rPr>
              <a:t>Open </a:t>
            </a:r>
            <a:r>
              <a:rPr sz="4200" spc="170" dirty="0">
                <a:solidFill>
                  <a:srgbClr val="FFFFFF"/>
                </a:solidFill>
                <a:latin typeface="Lucida Sans Unicode"/>
                <a:cs typeface="Lucida Sans Unicode"/>
              </a:rPr>
              <a:t>Access</a:t>
            </a:r>
            <a:r>
              <a:rPr sz="4200" spc="-110" dirty="0">
                <a:solidFill>
                  <a:srgbClr val="FFFFFF"/>
                </a:solidFill>
                <a:latin typeface="Lucida Sans Unicode"/>
                <a:cs typeface="Lucida Sans Unicode"/>
              </a:rPr>
              <a:t> </a:t>
            </a:r>
            <a:r>
              <a:rPr sz="4200" dirty="0">
                <a:solidFill>
                  <a:srgbClr val="FFFFFF"/>
                </a:solidFill>
                <a:latin typeface="Lucida Sans Unicode"/>
                <a:cs typeface="Lucida Sans Unicode"/>
              </a:rPr>
              <a:t>journals</a:t>
            </a:r>
            <a:r>
              <a:rPr sz="4200" spc="-105" dirty="0">
                <a:solidFill>
                  <a:srgbClr val="FFFFFF"/>
                </a:solidFill>
                <a:latin typeface="Lucida Sans Unicode"/>
                <a:cs typeface="Lucida Sans Unicode"/>
              </a:rPr>
              <a:t> </a:t>
            </a:r>
            <a:r>
              <a:rPr sz="4200" spc="-25" dirty="0">
                <a:solidFill>
                  <a:srgbClr val="FFFFFF"/>
                </a:solidFill>
                <a:latin typeface="Lucida Sans Unicode"/>
                <a:cs typeface="Lucida Sans Unicode"/>
              </a:rPr>
              <a:t>for </a:t>
            </a:r>
            <a:r>
              <a:rPr sz="4200" spc="45" dirty="0">
                <a:solidFill>
                  <a:srgbClr val="FFFFFF"/>
                </a:solidFill>
                <a:latin typeface="Lucida Sans Unicode"/>
                <a:cs typeface="Lucida Sans Unicode"/>
              </a:rPr>
              <a:t>submissions</a:t>
            </a:r>
            <a:endParaRPr sz="4200">
              <a:latin typeface="Lucida Sans Unicode"/>
              <a:cs typeface="Lucida Sans Unicode"/>
            </a:endParaRPr>
          </a:p>
          <a:p>
            <a:pPr marL="12700" marR="5080">
              <a:lnSpc>
                <a:spcPct val="116100"/>
              </a:lnSpc>
              <a:spcBef>
                <a:spcPts val="3370"/>
              </a:spcBef>
            </a:pPr>
            <a:r>
              <a:rPr sz="4200" spc="140" dirty="0">
                <a:solidFill>
                  <a:srgbClr val="FFFFFF"/>
                </a:solidFill>
                <a:latin typeface="Lucida Sans Unicode"/>
                <a:cs typeface="Lucida Sans Unicode"/>
              </a:rPr>
              <a:t>Open</a:t>
            </a:r>
            <a:r>
              <a:rPr sz="4200" spc="-120" dirty="0">
                <a:solidFill>
                  <a:srgbClr val="FFFFFF"/>
                </a:solidFill>
                <a:latin typeface="Lucida Sans Unicode"/>
                <a:cs typeface="Lucida Sans Unicode"/>
              </a:rPr>
              <a:t> </a:t>
            </a:r>
            <a:r>
              <a:rPr sz="4200" spc="270" dirty="0">
                <a:solidFill>
                  <a:srgbClr val="FFFFFF"/>
                </a:solidFill>
                <a:latin typeface="Lucida Sans Unicode"/>
                <a:cs typeface="Lucida Sans Unicode"/>
              </a:rPr>
              <a:t>access</a:t>
            </a:r>
            <a:r>
              <a:rPr sz="4200" spc="-114" dirty="0">
                <a:solidFill>
                  <a:srgbClr val="FFFFFF"/>
                </a:solidFill>
                <a:latin typeface="Lucida Sans Unicode"/>
                <a:cs typeface="Lucida Sans Unicode"/>
              </a:rPr>
              <a:t> </a:t>
            </a:r>
            <a:r>
              <a:rPr sz="4200" dirty="0">
                <a:solidFill>
                  <a:srgbClr val="FFFFFF"/>
                </a:solidFill>
                <a:latin typeface="Lucida Sans Unicode"/>
                <a:cs typeface="Lucida Sans Unicode"/>
              </a:rPr>
              <a:t>options</a:t>
            </a:r>
            <a:r>
              <a:rPr sz="4200" spc="-120" dirty="0">
                <a:solidFill>
                  <a:srgbClr val="FFFFFF"/>
                </a:solidFill>
                <a:latin typeface="Lucida Sans Unicode"/>
                <a:cs typeface="Lucida Sans Unicode"/>
              </a:rPr>
              <a:t> </a:t>
            </a:r>
            <a:r>
              <a:rPr sz="4200" spc="165" dirty="0">
                <a:solidFill>
                  <a:srgbClr val="FFFFFF"/>
                </a:solidFill>
                <a:latin typeface="Lucida Sans Unicode"/>
                <a:cs typeface="Lucida Sans Unicode"/>
              </a:rPr>
              <a:t>available </a:t>
            </a:r>
            <a:r>
              <a:rPr sz="4200" dirty="0">
                <a:solidFill>
                  <a:srgbClr val="FFFFFF"/>
                </a:solidFill>
                <a:latin typeface="Lucida Sans Unicode"/>
                <a:cs typeface="Lucida Sans Unicode"/>
              </a:rPr>
              <a:t>from</a:t>
            </a:r>
            <a:r>
              <a:rPr sz="4200" spc="-165" dirty="0">
                <a:solidFill>
                  <a:srgbClr val="FFFFFF"/>
                </a:solidFill>
                <a:latin typeface="Lucida Sans Unicode"/>
                <a:cs typeface="Lucida Sans Unicode"/>
              </a:rPr>
              <a:t> </a:t>
            </a:r>
            <a:r>
              <a:rPr sz="4200" spc="-155" dirty="0">
                <a:solidFill>
                  <a:srgbClr val="FFFFFF"/>
                </a:solidFill>
                <a:latin typeface="Lucida Sans Unicode"/>
                <a:cs typeface="Lucida Sans Unicode"/>
              </a:rPr>
              <a:t>IEEE</a:t>
            </a:r>
            <a:r>
              <a:rPr sz="4200" spc="-160" dirty="0">
                <a:solidFill>
                  <a:srgbClr val="FFFFFF"/>
                </a:solidFill>
                <a:latin typeface="Lucida Sans Unicode"/>
                <a:cs typeface="Lucida Sans Unicode"/>
              </a:rPr>
              <a:t> </a:t>
            </a:r>
            <a:r>
              <a:rPr sz="4200" spc="-60" dirty="0">
                <a:solidFill>
                  <a:srgbClr val="FFFFFF"/>
                </a:solidFill>
                <a:latin typeface="Lucida Sans Unicode"/>
                <a:cs typeface="Lucida Sans Unicode"/>
              </a:rPr>
              <a:t>for</a:t>
            </a:r>
            <a:r>
              <a:rPr sz="4200" spc="-160" dirty="0">
                <a:solidFill>
                  <a:srgbClr val="FFFFFF"/>
                </a:solidFill>
                <a:latin typeface="Lucida Sans Unicode"/>
                <a:cs typeface="Lucida Sans Unicode"/>
              </a:rPr>
              <a:t> </a:t>
            </a:r>
            <a:r>
              <a:rPr sz="4200" spc="75" dirty="0">
                <a:solidFill>
                  <a:srgbClr val="FFFFFF"/>
                </a:solidFill>
                <a:latin typeface="Lucida Sans Unicode"/>
                <a:cs typeface="Lucida Sans Unicode"/>
              </a:rPr>
              <a:t>authors</a:t>
            </a:r>
            <a:r>
              <a:rPr sz="4200" spc="-160" dirty="0">
                <a:solidFill>
                  <a:srgbClr val="FFFFFF"/>
                </a:solidFill>
                <a:latin typeface="Lucida Sans Unicode"/>
                <a:cs typeface="Lucida Sans Unicode"/>
              </a:rPr>
              <a:t> </a:t>
            </a:r>
            <a:r>
              <a:rPr sz="4200" spc="220" dirty="0">
                <a:solidFill>
                  <a:srgbClr val="FFFFFF"/>
                </a:solidFill>
                <a:latin typeface="Lucida Sans Unicode"/>
                <a:cs typeface="Lucida Sans Unicode"/>
              </a:rPr>
              <a:t>and </a:t>
            </a:r>
            <a:r>
              <a:rPr sz="4200" spc="-10" dirty="0">
                <a:solidFill>
                  <a:srgbClr val="FFFFFF"/>
                </a:solidFill>
                <a:latin typeface="Lucida Sans Unicode"/>
                <a:cs typeface="Lucida Sans Unicode"/>
              </a:rPr>
              <a:t>institutions</a:t>
            </a:r>
            <a:endParaRPr sz="4200">
              <a:latin typeface="Lucida Sans Unicode"/>
              <a:cs typeface="Lucida Sans Unicode"/>
            </a:endParaRPr>
          </a:p>
        </p:txBody>
      </p:sp>
      <p:sp>
        <p:nvSpPr>
          <p:cNvPr id="11" name="object 11"/>
          <p:cNvSpPr txBox="1"/>
          <p:nvPr/>
        </p:nvSpPr>
        <p:spPr>
          <a:xfrm>
            <a:off x="8246891" y="6962709"/>
            <a:ext cx="7919084" cy="1511300"/>
          </a:xfrm>
          <a:prstGeom prst="rect">
            <a:avLst/>
          </a:prstGeom>
        </p:spPr>
        <p:txBody>
          <a:bodyPr vert="horz" wrap="square" lIns="0" tIns="12065" rIns="0" bIns="0" rtlCol="0">
            <a:spAutoFit/>
          </a:bodyPr>
          <a:lstStyle/>
          <a:p>
            <a:pPr marL="12700" marR="5080">
              <a:lnSpc>
                <a:spcPct val="116100"/>
              </a:lnSpc>
              <a:spcBef>
                <a:spcPts val="95"/>
              </a:spcBef>
            </a:pPr>
            <a:r>
              <a:rPr sz="4200" spc="160" dirty="0">
                <a:solidFill>
                  <a:srgbClr val="FFFFFF"/>
                </a:solidFill>
                <a:latin typeface="Lucida Sans Unicode"/>
                <a:cs typeface="Lucida Sans Unicode"/>
              </a:rPr>
              <a:t>Research</a:t>
            </a:r>
            <a:r>
              <a:rPr sz="4200" spc="-145" dirty="0">
                <a:solidFill>
                  <a:srgbClr val="FFFFFF"/>
                </a:solidFill>
                <a:latin typeface="Lucida Sans Unicode"/>
                <a:cs typeface="Lucida Sans Unicode"/>
              </a:rPr>
              <a:t> </a:t>
            </a:r>
            <a:r>
              <a:rPr sz="4200" spc="85" dirty="0">
                <a:solidFill>
                  <a:srgbClr val="FFFFFF"/>
                </a:solidFill>
                <a:latin typeface="Lucida Sans Unicode"/>
                <a:cs typeface="Lucida Sans Unicode"/>
              </a:rPr>
              <a:t>strategies</a:t>
            </a:r>
            <a:r>
              <a:rPr sz="4200" spc="-140" dirty="0">
                <a:solidFill>
                  <a:srgbClr val="FFFFFF"/>
                </a:solidFill>
                <a:latin typeface="Lucida Sans Unicode"/>
                <a:cs typeface="Lucida Sans Unicode"/>
              </a:rPr>
              <a:t> </a:t>
            </a:r>
            <a:r>
              <a:rPr sz="4200" dirty="0">
                <a:solidFill>
                  <a:srgbClr val="FFFFFF"/>
                </a:solidFill>
                <a:latin typeface="Lucida Sans Unicode"/>
                <a:cs typeface="Lucida Sans Unicode"/>
              </a:rPr>
              <a:t>using</a:t>
            </a:r>
            <a:r>
              <a:rPr sz="4200" spc="-145" dirty="0">
                <a:solidFill>
                  <a:srgbClr val="FFFFFF"/>
                </a:solidFill>
                <a:latin typeface="Lucida Sans Unicode"/>
                <a:cs typeface="Lucida Sans Unicode"/>
              </a:rPr>
              <a:t> </a:t>
            </a:r>
            <a:r>
              <a:rPr sz="4200" spc="60" dirty="0">
                <a:solidFill>
                  <a:srgbClr val="FFFFFF"/>
                </a:solidFill>
                <a:latin typeface="Lucida Sans Unicode"/>
                <a:cs typeface="Lucida Sans Unicode"/>
              </a:rPr>
              <a:t>the </a:t>
            </a:r>
            <a:r>
              <a:rPr sz="4200" spc="-155" dirty="0">
                <a:solidFill>
                  <a:srgbClr val="FFFFFF"/>
                </a:solidFill>
                <a:latin typeface="Lucida Sans Unicode"/>
                <a:cs typeface="Lucida Sans Unicode"/>
              </a:rPr>
              <a:t>IEEE</a:t>
            </a:r>
            <a:r>
              <a:rPr sz="4200" spc="-175" dirty="0">
                <a:solidFill>
                  <a:srgbClr val="FFFFFF"/>
                </a:solidFill>
                <a:latin typeface="Lucida Sans Unicode"/>
                <a:cs typeface="Lucida Sans Unicode"/>
              </a:rPr>
              <a:t> </a:t>
            </a:r>
            <a:r>
              <a:rPr sz="4200" dirty="0">
                <a:solidFill>
                  <a:srgbClr val="FFFFFF"/>
                </a:solidFill>
                <a:latin typeface="Lucida Sans Unicode"/>
                <a:cs typeface="Lucida Sans Unicode"/>
              </a:rPr>
              <a:t>Xplore</a:t>
            </a:r>
            <a:r>
              <a:rPr sz="4200" spc="-170" dirty="0">
                <a:solidFill>
                  <a:srgbClr val="FFFFFF"/>
                </a:solidFill>
                <a:latin typeface="Lucida Sans Unicode"/>
                <a:cs typeface="Lucida Sans Unicode"/>
              </a:rPr>
              <a:t> </a:t>
            </a:r>
            <a:r>
              <a:rPr sz="4200" dirty="0">
                <a:solidFill>
                  <a:srgbClr val="FFFFFF"/>
                </a:solidFill>
                <a:latin typeface="Lucida Sans Unicode"/>
                <a:cs typeface="Lucida Sans Unicode"/>
              </a:rPr>
              <a:t>Digital</a:t>
            </a:r>
            <a:r>
              <a:rPr sz="4200" spc="-170" dirty="0">
                <a:solidFill>
                  <a:srgbClr val="FFFFFF"/>
                </a:solidFill>
                <a:latin typeface="Lucida Sans Unicode"/>
                <a:cs typeface="Lucida Sans Unicode"/>
              </a:rPr>
              <a:t> </a:t>
            </a:r>
            <a:r>
              <a:rPr sz="4200" spc="-10" dirty="0">
                <a:solidFill>
                  <a:srgbClr val="FFFFFF"/>
                </a:solidFill>
                <a:latin typeface="Lucida Sans Unicode"/>
                <a:cs typeface="Lucida Sans Unicode"/>
              </a:rPr>
              <a:t>Library</a:t>
            </a:r>
            <a:endParaRPr sz="4200">
              <a:latin typeface="Lucida Sans Unicode"/>
              <a:cs typeface="Lucida Sans Unicode"/>
            </a:endParaRPr>
          </a:p>
        </p:txBody>
      </p:sp>
      <p:pic>
        <p:nvPicPr>
          <p:cNvPr id="12" name="object 12"/>
          <p:cNvPicPr/>
          <p:nvPr/>
        </p:nvPicPr>
        <p:blipFill>
          <a:blip r:embed="rId3" cstate="print"/>
          <a:stretch>
            <a:fillRect/>
          </a:stretch>
        </p:blipFill>
        <p:spPr>
          <a:xfrm>
            <a:off x="16562832" y="0"/>
            <a:ext cx="1725164" cy="172516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9"/>
            </a:xfrm>
            <a:prstGeom prst="rect">
              <a:avLst/>
            </a:prstGeom>
          </p:spPr>
        </p:pic>
        <p:sp>
          <p:nvSpPr>
            <p:cNvPr id="4" name="object 4"/>
            <p:cNvSpPr/>
            <p:nvPr/>
          </p:nvSpPr>
          <p:spPr>
            <a:xfrm>
              <a:off x="1028700" y="806449"/>
              <a:ext cx="15534640" cy="8674735"/>
            </a:xfrm>
            <a:custGeom>
              <a:avLst/>
              <a:gdLst/>
              <a:ahLst/>
              <a:cxnLst/>
              <a:rect l="l" t="t" r="r" b="b"/>
              <a:pathLst>
                <a:path w="15534640" h="8674735">
                  <a:moveTo>
                    <a:pt x="2515019" y="8191500"/>
                  </a:moveTo>
                  <a:lnTo>
                    <a:pt x="0" y="8191500"/>
                  </a:lnTo>
                  <a:lnTo>
                    <a:pt x="0" y="8451850"/>
                  </a:lnTo>
                  <a:lnTo>
                    <a:pt x="2515019" y="8451850"/>
                  </a:lnTo>
                  <a:lnTo>
                    <a:pt x="2515019" y="8191500"/>
                  </a:lnTo>
                  <a:close/>
                </a:path>
                <a:path w="15534640" h="8674735">
                  <a:moveTo>
                    <a:pt x="15534120" y="485775"/>
                  </a:moveTo>
                  <a:lnTo>
                    <a:pt x="15531745" y="437769"/>
                  </a:lnTo>
                  <a:lnTo>
                    <a:pt x="15524709" y="390563"/>
                  </a:lnTo>
                  <a:lnTo>
                    <a:pt x="15513126" y="344500"/>
                  </a:lnTo>
                  <a:lnTo>
                    <a:pt x="15497150" y="299885"/>
                  </a:lnTo>
                  <a:lnTo>
                    <a:pt x="15476906" y="257035"/>
                  </a:lnTo>
                  <a:lnTo>
                    <a:pt x="15452509" y="216268"/>
                  </a:lnTo>
                  <a:lnTo>
                    <a:pt x="15424112" y="177914"/>
                  </a:lnTo>
                  <a:lnTo>
                    <a:pt x="15391841" y="142290"/>
                  </a:lnTo>
                  <a:lnTo>
                    <a:pt x="15356218" y="110020"/>
                  </a:lnTo>
                  <a:lnTo>
                    <a:pt x="15317851" y="81622"/>
                  </a:lnTo>
                  <a:lnTo>
                    <a:pt x="15277097" y="57238"/>
                  </a:lnTo>
                  <a:lnTo>
                    <a:pt x="15234247" y="36982"/>
                  </a:lnTo>
                  <a:lnTo>
                    <a:pt x="15189632" y="21005"/>
                  </a:lnTo>
                  <a:lnTo>
                    <a:pt x="15143569" y="9423"/>
                  </a:lnTo>
                  <a:lnTo>
                    <a:pt x="15096376" y="2387"/>
                  </a:lnTo>
                  <a:lnTo>
                    <a:pt x="15048370" y="0"/>
                  </a:lnTo>
                  <a:lnTo>
                    <a:pt x="5390375" y="0"/>
                  </a:lnTo>
                  <a:lnTo>
                    <a:pt x="5342369" y="2387"/>
                  </a:lnTo>
                  <a:lnTo>
                    <a:pt x="5295163" y="9423"/>
                  </a:lnTo>
                  <a:lnTo>
                    <a:pt x="5249100" y="21005"/>
                  </a:lnTo>
                  <a:lnTo>
                    <a:pt x="5204472" y="36982"/>
                  </a:lnTo>
                  <a:lnTo>
                    <a:pt x="5161623" y="57238"/>
                  </a:lnTo>
                  <a:lnTo>
                    <a:pt x="5120856" y="81622"/>
                  </a:lnTo>
                  <a:lnTo>
                    <a:pt x="5082502" y="110020"/>
                  </a:lnTo>
                  <a:lnTo>
                    <a:pt x="5046865" y="142290"/>
                  </a:lnTo>
                  <a:lnTo>
                    <a:pt x="5014595" y="177914"/>
                  </a:lnTo>
                  <a:lnTo>
                    <a:pt x="4986210" y="216268"/>
                  </a:lnTo>
                  <a:lnTo>
                    <a:pt x="4961814" y="257035"/>
                  </a:lnTo>
                  <a:lnTo>
                    <a:pt x="4941570" y="299885"/>
                  </a:lnTo>
                  <a:lnTo>
                    <a:pt x="4925593" y="344500"/>
                  </a:lnTo>
                  <a:lnTo>
                    <a:pt x="4914011" y="390563"/>
                  </a:lnTo>
                  <a:lnTo>
                    <a:pt x="4906962" y="437769"/>
                  </a:lnTo>
                  <a:lnTo>
                    <a:pt x="4904587" y="485775"/>
                  </a:lnTo>
                  <a:lnTo>
                    <a:pt x="4904587" y="8188325"/>
                  </a:lnTo>
                  <a:lnTo>
                    <a:pt x="4906962" y="8236344"/>
                  </a:lnTo>
                  <a:lnTo>
                    <a:pt x="4914011" y="8283537"/>
                  </a:lnTo>
                  <a:lnTo>
                    <a:pt x="4925593" y="8329612"/>
                  </a:lnTo>
                  <a:lnTo>
                    <a:pt x="4941570" y="8374227"/>
                  </a:lnTo>
                  <a:lnTo>
                    <a:pt x="4961814" y="8417077"/>
                  </a:lnTo>
                  <a:lnTo>
                    <a:pt x="4986210" y="8457844"/>
                  </a:lnTo>
                  <a:lnTo>
                    <a:pt x="5014595" y="8496198"/>
                  </a:lnTo>
                  <a:lnTo>
                    <a:pt x="5046865" y="8531835"/>
                  </a:lnTo>
                  <a:lnTo>
                    <a:pt x="5082502" y="8564105"/>
                  </a:lnTo>
                  <a:lnTo>
                    <a:pt x="5120856" y="8592502"/>
                  </a:lnTo>
                  <a:lnTo>
                    <a:pt x="5161623" y="8616886"/>
                  </a:lnTo>
                  <a:lnTo>
                    <a:pt x="5204472" y="8637143"/>
                  </a:lnTo>
                  <a:lnTo>
                    <a:pt x="5249100" y="8653120"/>
                  </a:lnTo>
                  <a:lnTo>
                    <a:pt x="5295163" y="8664702"/>
                  </a:lnTo>
                  <a:lnTo>
                    <a:pt x="5342369" y="8671738"/>
                  </a:lnTo>
                  <a:lnTo>
                    <a:pt x="5390375" y="8674113"/>
                  </a:lnTo>
                  <a:lnTo>
                    <a:pt x="15048370" y="8674113"/>
                  </a:lnTo>
                  <a:lnTo>
                    <a:pt x="15096376" y="8671738"/>
                  </a:lnTo>
                  <a:lnTo>
                    <a:pt x="15143569" y="8664702"/>
                  </a:lnTo>
                  <a:lnTo>
                    <a:pt x="15189632" y="8653120"/>
                  </a:lnTo>
                  <a:lnTo>
                    <a:pt x="15234247" y="8637143"/>
                  </a:lnTo>
                  <a:lnTo>
                    <a:pt x="15277097" y="8616886"/>
                  </a:lnTo>
                  <a:lnTo>
                    <a:pt x="15317851" y="8592502"/>
                  </a:lnTo>
                  <a:lnTo>
                    <a:pt x="15356218" y="8564105"/>
                  </a:lnTo>
                  <a:lnTo>
                    <a:pt x="15391841" y="8531835"/>
                  </a:lnTo>
                  <a:lnTo>
                    <a:pt x="15424112" y="8496198"/>
                  </a:lnTo>
                  <a:lnTo>
                    <a:pt x="15452509" y="8457844"/>
                  </a:lnTo>
                  <a:lnTo>
                    <a:pt x="15476906" y="8417077"/>
                  </a:lnTo>
                  <a:lnTo>
                    <a:pt x="15497150" y="8374227"/>
                  </a:lnTo>
                  <a:lnTo>
                    <a:pt x="15513126" y="8329612"/>
                  </a:lnTo>
                  <a:lnTo>
                    <a:pt x="15524709" y="8283537"/>
                  </a:lnTo>
                  <a:lnTo>
                    <a:pt x="15531745" y="8236344"/>
                  </a:lnTo>
                  <a:lnTo>
                    <a:pt x="15534120" y="8188325"/>
                  </a:lnTo>
                  <a:lnTo>
                    <a:pt x="15534120" y="485775"/>
                  </a:lnTo>
                  <a:close/>
                </a:path>
              </a:pathLst>
            </a:custGeom>
            <a:solidFill>
              <a:srgbClr val="004AAC"/>
            </a:solidFill>
          </p:spPr>
          <p:txBody>
            <a:bodyPr wrap="square" lIns="0" tIns="0" rIns="0" bIns="0" rtlCol="0"/>
            <a:lstStyle/>
            <a:p>
              <a:endParaRPr/>
            </a:p>
          </p:txBody>
        </p:sp>
      </p:grpSp>
      <p:sp>
        <p:nvSpPr>
          <p:cNvPr id="5" name="object 5"/>
          <p:cNvSpPr txBox="1">
            <a:spLocks noGrp="1"/>
          </p:cNvSpPr>
          <p:nvPr>
            <p:ph type="title"/>
          </p:nvPr>
        </p:nvSpPr>
        <p:spPr>
          <a:xfrm>
            <a:off x="-12700" y="1153048"/>
            <a:ext cx="5297170" cy="3834765"/>
          </a:xfrm>
          <a:prstGeom prst="rect">
            <a:avLst/>
          </a:prstGeom>
        </p:spPr>
        <p:txBody>
          <a:bodyPr vert="horz" wrap="square" lIns="0" tIns="12065" rIns="0" bIns="0" rtlCol="0">
            <a:spAutoFit/>
          </a:bodyPr>
          <a:lstStyle/>
          <a:p>
            <a:pPr marL="12700" marR="5080">
              <a:lnSpc>
                <a:spcPct val="116799"/>
              </a:lnSpc>
              <a:spcBef>
                <a:spcPts val="95"/>
              </a:spcBef>
            </a:pPr>
            <a:r>
              <a:rPr sz="10700" spc="1040" dirty="0"/>
              <a:t>KEY </a:t>
            </a:r>
            <a:r>
              <a:rPr sz="10700" spc="969" dirty="0"/>
              <a:t>TOPICS</a:t>
            </a:r>
            <a:endParaRPr sz="10700"/>
          </a:p>
        </p:txBody>
      </p:sp>
      <p:sp>
        <p:nvSpPr>
          <p:cNvPr id="6" name="object 6"/>
          <p:cNvSpPr/>
          <p:nvPr/>
        </p:nvSpPr>
        <p:spPr>
          <a:xfrm>
            <a:off x="6048019" y="1506867"/>
            <a:ext cx="1983105" cy="4572000"/>
          </a:xfrm>
          <a:custGeom>
            <a:avLst/>
            <a:gdLst/>
            <a:ahLst/>
            <a:cxnLst/>
            <a:rect l="l" t="t" r="r" b="b"/>
            <a:pathLst>
              <a:path w="1983104" h="4572000">
                <a:moveTo>
                  <a:pt x="1868271" y="934135"/>
                </a:moveTo>
                <a:lnTo>
                  <a:pt x="1867052" y="886066"/>
                </a:lnTo>
                <a:lnTo>
                  <a:pt x="1863445" y="838619"/>
                </a:lnTo>
                <a:lnTo>
                  <a:pt x="1857502" y="791870"/>
                </a:lnTo>
                <a:lnTo>
                  <a:pt x="1849285" y="745871"/>
                </a:lnTo>
                <a:lnTo>
                  <a:pt x="1838858" y="700684"/>
                </a:lnTo>
                <a:lnTo>
                  <a:pt x="1826272" y="656348"/>
                </a:lnTo>
                <a:lnTo>
                  <a:pt x="1811578" y="612940"/>
                </a:lnTo>
                <a:lnTo>
                  <a:pt x="1794852" y="570522"/>
                </a:lnTo>
                <a:lnTo>
                  <a:pt x="1776145" y="529145"/>
                </a:lnTo>
                <a:lnTo>
                  <a:pt x="1755521" y="488873"/>
                </a:lnTo>
                <a:lnTo>
                  <a:pt x="1733029" y="449745"/>
                </a:lnTo>
                <a:lnTo>
                  <a:pt x="1708734" y="411848"/>
                </a:lnTo>
                <a:lnTo>
                  <a:pt x="1682686" y="375221"/>
                </a:lnTo>
                <a:lnTo>
                  <a:pt x="1654949" y="339940"/>
                </a:lnTo>
                <a:lnTo>
                  <a:pt x="1625587" y="306044"/>
                </a:lnTo>
                <a:lnTo>
                  <a:pt x="1594662" y="273596"/>
                </a:lnTo>
                <a:lnTo>
                  <a:pt x="1562214" y="242671"/>
                </a:lnTo>
                <a:lnTo>
                  <a:pt x="1528318" y="213309"/>
                </a:lnTo>
                <a:lnTo>
                  <a:pt x="1493037" y="185585"/>
                </a:lnTo>
                <a:lnTo>
                  <a:pt x="1456410" y="159537"/>
                </a:lnTo>
                <a:lnTo>
                  <a:pt x="1418501" y="135242"/>
                </a:lnTo>
                <a:lnTo>
                  <a:pt x="1379385" y="112750"/>
                </a:lnTo>
                <a:lnTo>
                  <a:pt x="1339100" y="92113"/>
                </a:lnTo>
                <a:lnTo>
                  <a:pt x="1297724" y="73406"/>
                </a:lnTo>
                <a:lnTo>
                  <a:pt x="1255306" y="56680"/>
                </a:lnTo>
                <a:lnTo>
                  <a:pt x="1211897" y="41998"/>
                </a:lnTo>
                <a:lnTo>
                  <a:pt x="1167574" y="29413"/>
                </a:lnTo>
                <a:lnTo>
                  <a:pt x="1122375" y="18973"/>
                </a:lnTo>
                <a:lnTo>
                  <a:pt x="1076375" y="10756"/>
                </a:lnTo>
                <a:lnTo>
                  <a:pt x="1029627" y="4826"/>
                </a:lnTo>
                <a:lnTo>
                  <a:pt x="982192" y="1219"/>
                </a:lnTo>
                <a:lnTo>
                  <a:pt x="934123" y="0"/>
                </a:lnTo>
                <a:lnTo>
                  <a:pt x="886053" y="1219"/>
                </a:lnTo>
                <a:lnTo>
                  <a:pt x="838606" y="4826"/>
                </a:lnTo>
                <a:lnTo>
                  <a:pt x="791857" y="10756"/>
                </a:lnTo>
                <a:lnTo>
                  <a:pt x="745858" y="18973"/>
                </a:lnTo>
                <a:lnTo>
                  <a:pt x="700671" y="29413"/>
                </a:lnTo>
                <a:lnTo>
                  <a:pt x="656336" y="41998"/>
                </a:lnTo>
                <a:lnTo>
                  <a:pt x="612940" y="56680"/>
                </a:lnTo>
                <a:lnTo>
                  <a:pt x="570509" y="73406"/>
                </a:lnTo>
                <a:lnTo>
                  <a:pt x="529132" y="92113"/>
                </a:lnTo>
                <a:lnTo>
                  <a:pt x="488861" y="112750"/>
                </a:lnTo>
                <a:lnTo>
                  <a:pt x="449745" y="135242"/>
                </a:lnTo>
                <a:lnTo>
                  <a:pt x="411835" y="159537"/>
                </a:lnTo>
                <a:lnTo>
                  <a:pt x="375221" y="185585"/>
                </a:lnTo>
                <a:lnTo>
                  <a:pt x="339928" y="213309"/>
                </a:lnTo>
                <a:lnTo>
                  <a:pt x="306031" y="242671"/>
                </a:lnTo>
                <a:lnTo>
                  <a:pt x="273596" y="273596"/>
                </a:lnTo>
                <a:lnTo>
                  <a:pt x="242658" y="306044"/>
                </a:lnTo>
                <a:lnTo>
                  <a:pt x="213309" y="339940"/>
                </a:lnTo>
                <a:lnTo>
                  <a:pt x="185572" y="375221"/>
                </a:lnTo>
                <a:lnTo>
                  <a:pt x="159524" y="411848"/>
                </a:lnTo>
                <a:lnTo>
                  <a:pt x="135229" y="449745"/>
                </a:lnTo>
                <a:lnTo>
                  <a:pt x="112737" y="488873"/>
                </a:lnTo>
                <a:lnTo>
                  <a:pt x="92113" y="529145"/>
                </a:lnTo>
                <a:lnTo>
                  <a:pt x="73406" y="570522"/>
                </a:lnTo>
                <a:lnTo>
                  <a:pt x="56680" y="612940"/>
                </a:lnTo>
                <a:lnTo>
                  <a:pt x="41998" y="656348"/>
                </a:lnTo>
                <a:lnTo>
                  <a:pt x="29413" y="700684"/>
                </a:lnTo>
                <a:lnTo>
                  <a:pt x="18973" y="745871"/>
                </a:lnTo>
                <a:lnTo>
                  <a:pt x="10756" y="791870"/>
                </a:lnTo>
                <a:lnTo>
                  <a:pt x="4826" y="838619"/>
                </a:lnTo>
                <a:lnTo>
                  <a:pt x="1219" y="886066"/>
                </a:lnTo>
                <a:lnTo>
                  <a:pt x="0" y="934135"/>
                </a:lnTo>
                <a:lnTo>
                  <a:pt x="1219" y="982205"/>
                </a:lnTo>
                <a:lnTo>
                  <a:pt x="4826" y="1029639"/>
                </a:lnTo>
                <a:lnTo>
                  <a:pt x="10756" y="1076388"/>
                </a:lnTo>
                <a:lnTo>
                  <a:pt x="18973" y="1122387"/>
                </a:lnTo>
                <a:lnTo>
                  <a:pt x="29413" y="1167587"/>
                </a:lnTo>
                <a:lnTo>
                  <a:pt x="41998" y="1211910"/>
                </a:lnTo>
                <a:lnTo>
                  <a:pt x="56680" y="1255318"/>
                </a:lnTo>
                <a:lnTo>
                  <a:pt x="73406" y="1297736"/>
                </a:lnTo>
                <a:lnTo>
                  <a:pt x="92113" y="1339113"/>
                </a:lnTo>
                <a:lnTo>
                  <a:pt x="112737" y="1379397"/>
                </a:lnTo>
                <a:lnTo>
                  <a:pt x="135229" y="1418513"/>
                </a:lnTo>
                <a:lnTo>
                  <a:pt x="159524" y="1456410"/>
                </a:lnTo>
                <a:lnTo>
                  <a:pt x="185572" y="1493037"/>
                </a:lnTo>
                <a:lnTo>
                  <a:pt x="213309" y="1528318"/>
                </a:lnTo>
                <a:lnTo>
                  <a:pt x="242658" y="1562214"/>
                </a:lnTo>
                <a:lnTo>
                  <a:pt x="273596" y="1594662"/>
                </a:lnTo>
                <a:lnTo>
                  <a:pt x="306031" y="1625587"/>
                </a:lnTo>
                <a:lnTo>
                  <a:pt x="339928" y="1654949"/>
                </a:lnTo>
                <a:lnTo>
                  <a:pt x="375221" y="1682673"/>
                </a:lnTo>
                <a:lnTo>
                  <a:pt x="411835" y="1708721"/>
                </a:lnTo>
                <a:lnTo>
                  <a:pt x="449745" y="1733016"/>
                </a:lnTo>
                <a:lnTo>
                  <a:pt x="488861" y="1755508"/>
                </a:lnTo>
                <a:lnTo>
                  <a:pt x="529132" y="1776133"/>
                </a:lnTo>
                <a:lnTo>
                  <a:pt x="570509" y="1794840"/>
                </a:lnTo>
                <a:lnTo>
                  <a:pt x="612940" y="1811566"/>
                </a:lnTo>
                <a:lnTo>
                  <a:pt x="656336" y="1826260"/>
                </a:lnTo>
                <a:lnTo>
                  <a:pt x="700671" y="1838845"/>
                </a:lnTo>
                <a:lnTo>
                  <a:pt x="745858" y="1849272"/>
                </a:lnTo>
                <a:lnTo>
                  <a:pt x="791857" y="1857489"/>
                </a:lnTo>
                <a:lnTo>
                  <a:pt x="838606" y="1863432"/>
                </a:lnTo>
                <a:lnTo>
                  <a:pt x="886053" y="1867039"/>
                </a:lnTo>
                <a:lnTo>
                  <a:pt x="934123" y="1868246"/>
                </a:lnTo>
                <a:lnTo>
                  <a:pt x="982192" y="1867039"/>
                </a:lnTo>
                <a:lnTo>
                  <a:pt x="1029627" y="1863432"/>
                </a:lnTo>
                <a:lnTo>
                  <a:pt x="1076375" y="1857489"/>
                </a:lnTo>
                <a:lnTo>
                  <a:pt x="1122375" y="1849272"/>
                </a:lnTo>
                <a:lnTo>
                  <a:pt x="1167574" y="1838845"/>
                </a:lnTo>
                <a:lnTo>
                  <a:pt x="1211897" y="1826260"/>
                </a:lnTo>
                <a:lnTo>
                  <a:pt x="1255306" y="1811566"/>
                </a:lnTo>
                <a:lnTo>
                  <a:pt x="1297724" y="1794840"/>
                </a:lnTo>
                <a:lnTo>
                  <a:pt x="1339100" y="1776133"/>
                </a:lnTo>
                <a:lnTo>
                  <a:pt x="1379385" y="1755508"/>
                </a:lnTo>
                <a:lnTo>
                  <a:pt x="1418501" y="1733016"/>
                </a:lnTo>
                <a:lnTo>
                  <a:pt x="1456410" y="1708721"/>
                </a:lnTo>
                <a:lnTo>
                  <a:pt x="1493037" y="1682673"/>
                </a:lnTo>
                <a:lnTo>
                  <a:pt x="1528318" y="1654949"/>
                </a:lnTo>
                <a:lnTo>
                  <a:pt x="1562214" y="1625587"/>
                </a:lnTo>
                <a:lnTo>
                  <a:pt x="1594662" y="1594662"/>
                </a:lnTo>
                <a:lnTo>
                  <a:pt x="1625587" y="1562214"/>
                </a:lnTo>
                <a:lnTo>
                  <a:pt x="1654949" y="1528318"/>
                </a:lnTo>
                <a:lnTo>
                  <a:pt x="1682686" y="1493037"/>
                </a:lnTo>
                <a:lnTo>
                  <a:pt x="1708734" y="1456410"/>
                </a:lnTo>
                <a:lnTo>
                  <a:pt x="1733029" y="1418513"/>
                </a:lnTo>
                <a:lnTo>
                  <a:pt x="1755521" y="1379397"/>
                </a:lnTo>
                <a:lnTo>
                  <a:pt x="1776145" y="1339113"/>
                </a:lnTo>
                <a:lnTo>
                  <a:pt x="1794852" y="1297736"/>
                </a:lnTo>
                <a:lnTo>
                  <a:pt x="1811578" y="1255318"/>
                </a:lnTo>
                <a:lnTo>
                  <a:pt x="1826272" y="1211910"/>
                </a:lnTo>
                <a:lnTo>
                  <a:pt x="1838858" y="1167587"/>
                </a:lnTo>
                <a:lnTo>
                  <a:pt x="1849285" y="1122387"/>
                </a:lnTo>
                <a:lnTo>
                  <a:pt x="1857502" y="1076388"/>
                </a:lnTo>
                <a:lnTo>
                  <a:pt x="1863445" y="1029639"/>
                </a:lnTo>
                <a:lnTo>
                  <a:pt x="1867052" y="982205"/>
                </a:lnTo>
                <a:lnTo>
                  <a:pt x="1868271" y="934135"/>
                </a:lnTo>
                <a:close/>
              </a:path>
              <a:path w="1983104" h="4572000">
                <a:moveTo>
                  <a:pt x="1982965" y="3637546"/>
                </a:moveTo>
                <a:lnTo>
                  <a:pt x="1981746" y="3589477"/>
                </a:lnTo>
                <a:lnTo>
                  <a:pt x="1978139" y="3542042"/>
                </a:lnTo>
                <a:lnTo>
                  <a:pt x="1972208" y="3495294"/>
                </a:lnTo>
                <a:lnTo>
                  <a:pt x="1963991" y="3449294"/>
                </a:lnTo>
                <a:lnTo>
                  <a:pt x="1953564" y="3404095"/>
                </a:lnTo>
                <a:lnTo>
                  <a:pt x="1940966" y="3359772"/>
                </a:lnTo>
                <a:lnTo>
                  <a:pt x="1926285" y="3316363"/>
                </a:lnTo>
                <a:lnTo>
                  <a:pt x="1909559" y="3273945"/>
                </a:lnTo>
                <a:lnTo>
                  <a:pt x="1890852" y="3232569"/>
                </a:lnTo>
                <a:lnTo>
                  <a:pt x="1870227" y="3192297"/>
                </a:lnTo>
                <a:lnTo>
                  <a:pt x="1847735" y="3153181"/>
                </a:lnTo>
                <a:lnTo>
                  <a:pt x="1823440" y="3115272"/>
                </a:lnTo>
                <a:lnTo>
                  <a:pt x="1797392" y="3078657"/>
                </a:lnTo>
                <a:lnTo>
                  <a:pt x="1769656" y="3043364"/>
                </a:lnTo>
                <a:lnTo>
                  <a:pt x="1740306" y="3009468"/>
                </a:lnTo>
                <a:lnTo>
                  <a:pt x="1709369" y="2977032"/>
                </a:lnTo>
                <a:lnTo>
                  <a:pt x="1676933" y="2946095"/>
                </a:lnTo>
                <a:lnTo>
                  <a:pt x="1643037" y="2916732"/>
                </a:lnTo>
                <a:lnTo>
                  <a:pt x="1607743" y="2889008"/>
                </a:lnTo>
                <a:lnTo>
                  <a:pt x="1571129" y="2862961"/>
                </a:lnTo>
                <a:lnTo>
                  <a:pt x="1533220" y="2838666"/>
                </a:lnTo>
                <a:lnTo>
                  <a:pt x="1494104" y="2816174"/>
                </a:lnTo>
                <a:lnTo>
                  <a:pt x="1453832" y="2795549"/>
                </a:lnTo>
                <a:lnTo>
                  <a:pt x="1412455" y="2776842"/>
                </a:lnTo>
                <a:lnTo>
                  <a:pt x="1370025" y="2760116"/>
                </a:lnTo>
                <a:lnTo>
                  <a:pt x="1326629" y="2745422"/>
                </a:lnTo>
                <a:lnTo>
                  <a:pt x="1282293" y="2732836"/>
                </a:lnTo>
                <a:lnTo>
                  <a:pt x="1237107" y="2722410"/>
                </a:lnTo>
                <a:lnTo>
                  <a:pt x="1191107" y="2714193"/>
                </a:lnTo>
                <a:lnTo>
                  <a:pt x="1144358" y="2708249"/>
                </a:lnTo>
                <a:lnTo>
                  <a:pt x="1096911" y="2704642"/>
                </a:lnTo>
                <a:lnTo>
                  <a:pt x="1048842" y="2703436"/>
                </a:lnTo>
                <a:lnTo>
                  <a:pt x="1000772" y="2704642"/>
                </a:lnTo>
                <a:lnTo>
                  <a:pt x="953338" y="2708249"/>
                </a:lnTo>
                <a:lnTo>
                  <a:pt x="906589" y="2714193"/>
                </a:lnTo>
                <a:lnTo>
                  <a:pt x="860590" y="2722410"/>
                </a:lnTo>
                <a:lnTo>
                  <a:pt x="815390" y="2732836"/>
                </a:lnTo>
                <a:lnTo>
                  <a:pt x="771067" y="2745422"/>
                </a:lnTo>
                <a:lnTo>
                  <a:pt x="727659" y="2760116"/>
                </a:lnTo>
                <a:lnTo>
                  <a:pt x="685241" y="2776842"/>
                </a:lnTo>
                <a:lnTo>
                  <a:pt x="643864" y="2795549"/>
                </a:lnTo>
                <a:lnTo>
                  <a:pt x="603580" y="2816174"/>
                </a:lnTo>
                <a:lnTo>
                  <a:pt x="564464" y="2838666"/>
                </a:lnTo>
                <a:lnTo>
                  <a:pt x="526554" y="2862961"/>
                </a:lnTo>
                <a:lnTo>
                  <a:pt x="489940" y="2889008"/>
                </a:lnTo>
                <a:lnTo>
                  <a:pt x="454647" y="2916732"/>
                </a:lnTo>
                <a:lnTo>
                  <a:pt x="420751" y="2946095"/>
                </a:lnTo>
                <a:lnTo>
                  <a:pt x="388302" y="2977032"/>
                </a:lnTo>
                <a:lnTo>
                  <a:pt x="357378" y="3009468"/>
                </a:lnTo>
                <a:lnTo>
                  <a:pt x="328015" y="3043364"/>
                </a:lnTo>
                <a:lnTo>
                  <a:pt x="300278" y="3078657"/>
                </a:lnTo>
                <a:lnTo>
                  <a:pt x="274231" y="3115272"/>
                </a:lnTo>
                <a:lnTo>
                  <a:pt x="249936" y="3153181"/>
                </a:lnTo>
                <a:lnTo>
                  <a:pt x="227444" y="3192297"/>
                </a:lnTo>
                <a:lnTo>
                  <a:pt x="206819" y="3232569"/>
                </a:lnTo>
                <a:lnTo>
                  <a:pt x="188112" y="3273945"/>
                </a:lnTo>
                <a:lnTo>
                  <a:pt x="171386" y="3316363"/>
                </a:lnTo>
                <a:lnTo>
                  <a:pt x="156692" y="3359772"/>
                </a:lnTo>
                <a:lnTo>
                  <a:pt x="144106" y="3404095"/>
                </a:lnTo>
                <a:lnTo>
                  <a:pt x="133680" y="3449294"/>
                </a:lnTo>
                <a:lnTo>
                  <a:pt x="125463" y="3495294"/>
                </a:lnTo>
                <a:lnTo>
                  <a:pt x="119519" y="3542042"/>
                </a:lnTo>
                <a:lnTo>
                  <a:pt x="115912" y="3589477"/>
                </a:lnTo>
                <a:lnTo>
                  <a:pt x="114693" y="3637546"/>
                </a:lnTo>
                <a:lnTo>
                  <a:pt x="115912" y="3685629"/>
                </a:lnTo>
                <a:lnTo>
                  <a:pt x="119519" y="3733063"/>
                </a:lnTo>
                <a:lnTo>
                  <a:pt x="125463" y="3779812"/>
                </a:lnTo>
                <a:lnTo>
                  <a:pt x="133680" y="3825811"/>
                </a:lnTo>
                <a:lnTo>
                  <a:pt x="144106" y="3871010"/>
                </a:lnTo>
                <a:lnTo>
                  <a:pt x="156692" y="3915333"/>
                </a:lnTo>
                <a:lnTo>
                  <a:pt x="171386" y="3958742"/>
                </a:lnTo>
                <a:lnTo>
                  <a:pt x="188112" y="4001160"/>
                </a:lnTo>
                <a:lnTo>
                  <a:pt x="206819" y="4042537"/>
                </a:lnTo>
                <a:lnTo>
                  <a:pt x="227444" y="4082821"/>
                </a:lnTo>
                <a:lnTo>
                  <a:pt x="249936" y="4121937"/>
                </a:lnTo>
                <a:lnTo>
                  <a:pt x="274231" y="4159834"/>
                </a:lnTo>
                <a:lnTo>
                  <a:pt x="300278" y="4196461"/>
                </a:lnTo>
                <a:lnTo>
                  <a:pt x="328015" y="4231754"/>
                </a:lnTo>
                <a:lnTo>
                  <a:pt x="357378" y="4265650"/>
                </a:lnTo>
                <a:lnTo>
                  <a:pt x="388302" y="4298086"/>
                </a:lnTo>
                <a:lnTo>
                  <a:pt x="420751" y="4329023"/>
                </a:lnTo>
                <a:lnTo>
                  <a:pt x="454647" y="4358386"/>
                </a:lnTo>
                <a:lnTo>
                  <a:pt x="489940" y="4386123"/>
                </a:lnTo>
                <a:lnTo>
                  <a:pt x="526554" y="4412158"/>
                </a:lnTo>
                <a:lnTo>
                  <a:pt x="564464" y="4436465"/>
                </a:lnTo>
                <a:lnTo>
                  <a:pt x="603580" y="4458957"/>
                </a:lnTo>
                <a:lnTo>
                  <a:pt x="643864" y="4479582"/>
                </a:lnTo>
                <a:lnTo>
                  <a:pt x="685241" y="4498289"/>
                </a:lnTo>
                <a:lnTo>
                  <a:pt x="727659" y="4515015"/>
                </a:lnTo>
                <a:lnTo>
                  <a:pt x="771067" y="4529709"/>
                </a:lnTo>
                <a:lnTo>
                  <a:pt x="815390" y="4542294"/>
                </a:lnTo>
                <a:lnTo>
                  <a:pt x="860590" y="4552721"/>
                </a:lnTo>
                <a:lnTo>
                  <a:pt x="906589" y="4560938"/>
                </a:lnTo>
                <a:lnTo>
                  <a:pt x="953338" y="4566882"/>
                </a:lnTo>
                <a:lnTo>
                  <a:pt x="1000772" y="4570488"/>
                </a:lnTo>
                <a:lnTo>
                  <a:pt x="1048842" y="4571708"/>
                </a:lnTo>
                <a:lnTo>
                  <a:pt x="1096911" y="4570488"/>
                </a:lnTo>
                <a:lnTo>
                  <a:pt x="1144358" y="4566882"/>
                </a:lnTo>
                <a:lnTo>
                  <a:pt x="1191107" y="4560938"/>
                </a:lnTo>
                <a:lnTo>
                  <a:pt x="1237107" y="4552721"/>
                </a:lnTo>
                <a:lnTo>
                  <a:pt x="1282293" y="4542294"/>
                </a:lnTo>
                <a:lnTo>
                  <a:pt x="1326629" y="4529709"/>
                </a:lnTo>
                <a:lnTo>
                  <a:pt x="1370025" y="4515015"/>
                </a:lnTo>
                <a:lnTo>
                  <a:pt x="1412455" y="4498289"/>
                </a:lnTo>
                <a:lnTo>
                  <a:pt x="1453832" y="4479582"/>
                </a:lnTo>
                <a:lnTo>
                  <a:pt x="1494104" y="4458957"/>
                </a:lnTo>
                <a:lnTo>
                  <a:pt x="1533220" y="4436465"/>
                </a:lnTo>
                <a:lnTo>
                  <a:pt x="1571129" y="4412158"/>
                </a:lnTo>
                <a:lnTo>
                  <a:pt x="1607743" y="4386123"/>
                </a:lnTo>
                <a:lnTo>
                  <a:pt x="1643037" y="4358386"/>
                </a:lnTo>
                <a:lnTo>
                  <a:pt x="1676933" y="4329023"/>
                </a:lnTo>
                <a:lnTo>
                  <a:pt x="1709369" y="4298086"/>
                </a:lnTo>
                <a:lnTo>
                  <a:pt x="1740306" y="4265650"/>
                </a:lnTo>
                <a:lnTo>
                  <a:pt x="1769656" y="4231754"/>
                </a:lnTo>
                <a:lnTo>
                  <a:pt x="1797392" y="4196461"/>
                </a:lnTo>
                <a:lnTo>
                  <a:pt x="1823440" y="4159834"/>
                </a:lnTo>
                <a:lnTo>
                  <a:pt x="1847735" y="4121937"/>
                </a:lnTo>
                <a:lnTo>
                  <a:pt x="1870227" y="4082821"/>
                </a:lnTo>
                <a:lnTo>
                  <a:pt x="1890852" y="4042537"/>
                </a:lnTo>
                <a:lnTo>
                  <a:pt x="1909559" y="4001160"/>
                </a:lnTo>
                <a:lnTo>
                  <a:pt x="1926285" y="3958742"/>
                </a:lnTo>
                <a:lnTo>
                  <a:pt x="1940966" y="3915333"/>
                </a:lnTo>
                <a:lnTo>
                  <a:pt x="1953564" y="3871010"/>
                </a:lnTo>
                <a:lnTo>
                  <a:pt x="1963991" y="3825811"/>
                </a:lnTo>
                <a:lnTo>
                  <a:pt x="1972208" y="3779812"/>
                </a:lnTo>
                <a:lnTo>
                  <a:pt x="1978139" y="3733063"/>
                </a:lnTo>
                <a:lnTo>
                  <a:pt x="1981746" y="3685629"/>
                </a:lnTo>
                <a:lnTo>
                  <a:pt x="1982965" y="3637546"/>
                </a:lnTo>
                <a:close/>
              </a:path>
            </a:pathLst>
          </a:custGeom>
          <a:solidFill>
            <a:srgbClr val="E4E4E4"/>
          </a:solidFill>
        </p:spPr>
        <p:txBody>
          <a:bodyPr wrap="square" lIns="0" tIns="0" rIns="0" bIns="0" rtlCol="0"/>
          <a:lstStyle/>
          <a:p>
            <a:endParaRPr/>
          </a:p>
        </p:txBody>
      </p:sp>
      <p:sp>
        <p:nvSpPr>
          <p:cNvPr id="7" name="object 7"/>
          <p:cNvSpPr txBox="1"/>
          <p:nvPr/>
        </p:nvSpPr>
        <p:spPr>
          <a:xfrm>
            <a:off x="6381377" y="1812888"/>
            <a:ext cx="1163320" cy="1223010"/>
          </a:xfrm>
          <a:prstGeom prst="rect">
            <a:avLst/>
          </a:prstGeom>
        </p:spPr>
        <p:txBody>
          <a:bodyPr vert="horz" wrap="square" lIns="0" tIns="13335" rIns="0" bIns="0" rtlCol="0">
            <a:spAutoFit/>
          </a:bodyPr>
          <a:lstStyle/>
          <a:p>
            <a:pPr marL="12700">
              <a:lnSpc>
                <a:spcPct val="100000"/>
              </a:lnSpc>
              <a:spcBef>
                <a:spcPts val="105"/>
              </a:spcBef>
            </a:pPr>
            <a:r>
              <a:rPr sz="7850" b="1" spc="-95" dirty="0">
                <a:latin typeface="Trebuchet MS"/>
                <a:cs typeface="Trebuchet MS"/>
              </a:rPr>
              <a:t>10</a:t>
            </a:r>
            <a:endParaRPr sz="7850">
              <a:latin typeface="Trebuchet MS"/>
              <a:cs typeface="Trebuchet MS"/>
            </a:endParaRPr>
          </a:p>
        </p:txBody>
      </p:sp>
      <p:sp>
        <p:nvSpPr>
          <p:cNvPr id="8" name="object 8"/>
          <p:cNvSpPr txBox="1"/>
          <p:nvPr/>
        </p:nvSpPr>
        <p:spPr>
          <a:xfrm>
            <a:off x="6557181" y="4539522"/>
            <a:ext cx="850265" cy="1223010"/>
          </a:xfrm>
          <a:prstGeom prst="rect">
            <a:avLst/>
          </a:prstGeom>
        </p:spPr>
        <p:txBody>
          <a:bodyPr vert="horz" wrap="square" lIns="0" tIns="13335" rIns="0" bIns="0" rtlCol="0">
            <a:spAutoFit/>
          </a:bodyPr>
          <a:lstStyle/>
          <a:p>
            <a:pPr marL="12700">
              <a:lnSpc>
                <a:spcPct val="100000"/>
              </a:lnSpc>
              <a:spcBef>
                <a:spcPts val="105"/>
              </a:spcBef>
            </a:pPr>
            <a:r>
              <a:rPr sz="7850" b="1" spc="-1410" dirty="0">
                <a:latin typeface="Trebuchet MS"/>
                <a:cs typeface="Trebuchet MS"/>
              </a:rPr>
              <a:t>11</a:t>
            </a:r>
            <a:endParaRPr sz="7850">
              <a:latin typeface="Trebuchet MS"/>
              <a:cs typeface="Trebuchet MS"/>
            </a:endParaRPr>
          </a:p>
        </p:txBody>
      </p:sp>
      <p:sp>
        <p:nvSpPr>
          <p:cNvPr id="9" name="object 9"/>
          <p:cNvSpPr txBox="1"/>
          <p:nvPr/>
        </p:nvSpPr>
        <p:spPr>
          <a:xfrm>
            <a:off x="8246891" y="1601523"/>
            <a:ext cx="7809865" cy="1511300"/>
          </a:xfrm>
          <a:prstGeom prst="rect">
            <a:avLst/>
          </a:prstGeom>
        </p:spPr>
        <p:txBody>
          <a:bodyPr vert="horz" wrap="square" lIns="0" tIns="12065" rIns="0" bIns="0" rtlCol="0">
            <a:spAutoFit/>
          </a:bodyPr>
          <a:lstStyle/>
          <a:p>
            <a:pPr marL="12700" marR="5080">
              <a:lnSpc>
                <a:spcPct val="116100"/>
              </a:lnSpc>
              <a:spcBef>
                <a:spcPts val="95"/>
              </a:spcBef>
            </a:pPr>
            <a:r>
              <a:rPr sz="4200" dirty="0">
                <a:solidFill>
                  <a:srgbClr val="FFFFFF"/>
                </a:solidFill>
                <a:latin typeface="Lucida Sans Unicode"/>
                <a:cs typeface="Lucida Sans Unicode"/>
              </a:rPr>
              <a:t>Authorship</a:t>
            </a:r>
            <a:r>
              <a:rPr sz="4200" spc="-190" dirty="0">
                <a:solidFill>
                  <a:srgbClr val="FFFFFF"/>
                </a:solidFill>
                <a:latin typeface="Lucida Sans Unicode"/>
                <a:cs typeface="Lucida Sans Unicode"/>
              </a:rPr>
              <a:t> </a:t>
            </a:r>
            <a:r>
              <a:rPr sz="4200" dirty="0">
                <a:solidFill>
                  <a:srgbClr val="FFFFFF"/>
                </a:solidFill>
                <a:latin typeface="Lucida Sans Unicode"/>
                <a:cs typeface="Lucida Sans Unicode"/>
              </a:rPr>
              <a:t>tools</a:t>
            </a:r>
            <a:r>
              <a:rPr sz="4200" spc="-190" dirty="0">
                <a:solidFill>
                  <a:srgbClr val="FFFFFF"/>
                </a:solidFill>
                <a:latin typeface="Lucida Sans Unicode"/>
                <a:cs typeface="Lucida Sans Unicode"/>
              </a:rPr>
              <a:t> </a:t>
            </a:r>
            <a:r>
              <a:rPr sz="4200" spc="175" dirty="0">
                <a:solidFill>
                  <a:srgbClr val="FFFFFF"/>
                </a:solidFill>
                <a:latin typeface="Lucida Sans Unicode"/>
                <a:cs typeface="Lucida Sans Unicode"/>
              </a:rPr>
              <a:t>available</a:t>
            </a:r>
            <a:r>
              <a:rPr sz="4200" spc="-190" dirty="0">
                <a:solidFill>
                  <a:srgbClr val="FFFFFF"/>
                </a:solidFill>
                <a:latin typeface="Lucida Sans Unicode"/>
                <a:cs typeface="Lucida Sans Unicode"/>
              </a:rPr>
              <a:t> </a:t>
            </a:r>
            <a:r>
              <a:rPr sz="4200" spc="-25" dirty="0">
                <a:solidFill>
                  <a:srgbClr val="FFFFFF"/>
                </a:solidFill>
                <a:latin typeface="Lucida Sans Unicode"/>
                <a:cs typeface="Lucida Sans Unicode"/>
              </a:rPr>
              <a:t>for </a:t>
            </a:r>
            <a:r>
              <a:rPr sz="4200" spc="75" dirty="0">
                <a:solidFill>
                  <a:srgbClr val="FFFFFF"/>
                </a:solidFill>
                <a:latin typeface="Lucida Sans Unicode"/>
                <a:cs typeface="Lucida Sans Unicode"/>
              </a:rPr>
              <a:t>promoting</a:t>
            </a:r>
            <a:r>
              <a:rPr sz="4200" spc="-210" dirty="0">
                <a:solidFill>
                  <a:srgbClr val="FFFFFF"/>
                </a:solidFill>
                <a:latin typeface="Lucida Sans Unicode"/>
                <a:cs typeface="Lucida Sans Unicode"/>
              </a:rPr>
              <a:t> </a:t>
            </a:r>
            <a:r>
              <a:rPr sz="4200" spc="145" dirty="0">
                <a:solidFill>
                  <a:srgbClr val="FFFFFF"/>
                </a:solidFill>
                <a:latin typeface="Lucida Sans Unicode"/>
                <a:cs typeface="Lucida Sans Unicode"/>
              </a:rPr>
              <a:t>open</a:t>
            </a:r>
            <a:r>
              <a:rPr sz="4200" spc="-204" dirty="0">
                <a:solidFill>
                  <a:srgbClr val="FFFFFF"/>
                </a:solidFill>
                <a:latin typeface="Lucida Sans Unicode"/>
                <a:cs typeface="Lucida Sans Unicode"/>
              </a:rPr>
              <a:t> </a:t>
            </a:r>
            <a:r>
              <a:rPr sz="4200" spc="160" dirty="0">
                <a:solidFill>
                  <a:srgbClr val="FFFFFF"/>
                </a:solidFill>
                <a:latin typeface="Lucida Sans Unicode"/>
                <a:cs typeface="Lucida Sans Unicode"/>
              </a:rPr>
              <a:t>science</a:t>
            </a:r>
            <a:endParaRPr sz="4200">
              <a:latin typeface="Lucida Sans Unicode"/>
              <a:cs typeface="Lucida Sans Unicode"/>
            </a:endParaRPr>
          </a:p>
        </p:txBody>
      </p:sp>
      <p:sp>
        <p:nvSpPr>
          <p:cNvPr id="10" name="object 10"/>
          <p:cNvSpPr txBox="1"/>
          <p:nvPr/>
        </p:nvSpPr>
        <p:spPr>
          <a:xfrm>
            <a:off x="8373841" y="4778390"/>
            <a:ext cx="2333625" cy="665480"/>
          </a:xfrm>
          <a:prstGeom prst="rect">
            <a:avLst/>
          </a:prstGeom>
        </p:spPr>
        <p:txBody>
          <a:bodyPr vert="horz" wrap="square" lIns="0" tIns="12700" rIns="0" bIns="0" rtlCol="0">
            <a:spAutoFit/>
          </a:bodyPr>
          <a:lstStyle/>
          <a:p>
            <a:pPr marL="12700">
              <a:lnSpc>
                <a:spcPct val="100000"/>
              </a:lnSpc>
              <a:spcBef>
                <a:spcPts val="100"/>
              </a:spcBef>
            </a:pPr>
            <a:r>
              <a:rPr sz="4200" spc="-20" dirty="0">
                <a:solidFill>
                  <a:srgbClr val="FFFFFF"/>
                </a:solidFill>
                <a:latin typeface="Lucida Sans Unicode"/>
                <a:cs typeface="Lucida Sans Unicode"/>
              </a:rPr>
              <a:t>Live</a:t>
            </a:r>
            <a:r>
              <a:rPr sz="4200" spc="-290" dirty="0">
                <a:solidFill>
                  <a:srgbClr val="FFFFFF"/>
                </a:solidFill>
                <a:latin typeface="Lucida Sans Unicode"/>
                <a:cs typeface="Lucida Sans Unicode"/>
              </a:rPr>
              <a:t> </a:t>
            </a:r>
            <a:r>
              <a:rPr sz="4200" spc="-25" dirty="0">
                <a:solidFill>
                  <a:srgbClr val="FFFFFF"/>
                </a:solidFill>
                <a:latin typeface="Lucida Sans Unicode"/>
                <a:cs typeface="Lucida Sans Unicode"/>
              </a:rPr>
              <a:t>Q&amp;A</a:t>
            </a:r>
            <a:endParaRPr sz="4200">
              <a:latin typeface="Lucida Sans Unicode"/>
              <a:cs typeface="Lucida Sans Unicode"/>
            </a:endParaRPr>
          </a:p>
        </p:txBody>
      </p:sp>
      <p:pic>
        <p:nvPicPr>
          <p:cNvPr id="11" name="object 11"/>
          <p:cNvPicPr/>
          <p:nvPr/>
        </p:nvPicPr>
        <p:blipFill>
          <a:blip r:embed="rId3" cstate="print"/>
          <a:stretch>
            <a:fillRect/>
          </a:stretch>
        </p:blipFill>
        <p:spPr>
          <a:xfrm>
            <a:off x="16536618" y="0"/>
            <a:ext cx="1751380" cy="175138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259300" y="7109185"/>
            <a:ext cx="1028700" cy="3178810"/>
          </a:xfrm>
          <a:custGeom>
            <a:avLst/>
            <a:gdLst/>
            <a:ahLst/>
            <a:cxnLst/>
            <a:rect l="l" t="t" r="r" b="b"/>
            <a:pathLst>
              <a:path w="1028700" h="3178809">
                <a:moveTo>
                  <a:pt x="1028700" y="3178523"/>
                </a:moveTo>
                <a:lnTo>
                  <a:pt x="0" y="3178523"/>
                </a:lnTo>
                <a:lnTo>
                  <a:pt x="0" y="0"/>
                </a:lnTo>
                <a:lnTo>
                  <a:pt x="1028700" y="0"/>
                </a:lnTo>
                <a:lnTo>
                  <a:pt x="1028700" y="3178523"/>
                </a:lnTo>
                <a:close/>
              </a:path>
            </a:pathLst>
          </a:custGeom>
          <a:solidFill>
            <a:srgbClr val="0345E3"/>
          </a:solidFill>
        </p:spPr>
        <p:txBody>
          <a:bodyPr wrap="square" lIns="0" tIns="0" rIns="0" bIns="0" rtlCol="0"/>
          <a:lstStyle/>
          <a:p>
            <a:endParaRPr/>
          </a:p>
        </p:txBody>
      </p:sp>
      <p:sp>
        <p:nvSpPr>
          <p:cNvPr id="3" name="object 3"/>
          <p:cNvSpPr/>
          <p:nvPr/>
        </p:nvSpPr>
        <p:spPr>
          <a:xfrm>
            <a:off x="0" y="7109185"/>
            <a:ext cx="11842750" cy="3178175"/>
          </a:xfrm>
          <a:custGeom>
            <a:avLst/>
            <a:gdLst/>
            <a:ahLst/>
            <a:cxnLst/>
            <a:rect l="l" t="t" r="r" b="b"/>
            <a:pathLst>
              <a:path w="11842750" h="3178175">
                <a:moveTo>
                  <a:pt x="11842331" y="3177816"/>
                </a:moveTo>
                <a:lnTo>
                  <a:pt x="0" y="3177816"/>
                </a:lnTo>
                <a:lnTo>
                  <a:pt x="0" y="0"/>
                </a:lnTo>
                <a:lnTo>
                  <a:pt x="11842331" y="0"/>
                </a:lnTo>
                <a:lnTo>
                  <a:pt x="11842331" y="3177816"/>
                </a:lnTo>
                <a:close/>
              </a:path>
            </a:pathLst>
          </a:custGeom>
          <a:solidFill>
            <a:srgbClr val="F5F5F5"/>
          </a:solidFill>
        </p:spPr>
        <p:txBody>
          <a:bodyPr wrap="square" lIns="0" tIns="0" rIns="0" bIns="0" rtlCol="0"/>
          <a:lstStyle/>
          <a:p>
            <a:endParaRPr/>
          </a:p>
        </p:txBody>
      </p:sp>
      <p:sp>
        <p:nvSpPr>
          <p:cNvPr id="4" name="object 4"/>
          <p:cNvSpPr/>
          <p:nvPr/>
        </p:nvSpPr>
        <p:spPr>
          <a:xfrm>
            <a:off x="17259300" y="0"/>
            <a:ext cx="1028700" cy="1028700"/>
          </a:xfrm>
          <a:custGeom>
            <a:avLst/>
            <a:gdLst/>
            <a:ahLst/>
            <a:cxnLst/>
            <a:rect l="l" t="t" r="r" b="b"/>
            <a:pathLst>
              <a:path w="1028700" h="1028700">
                <a:moveTo>
                  <a:pt x="1028700" y="1028700"/>
                </a:moveTo>
                <a:lnTo>
                  <a:pt x="0" y="1028700"/>
                </a:lnTo>
                <a:lnTo>
                  <a:pt x="0" y="0"/>
                </a:lnTo>
                <a:lnTo>
                  <a:pt x="1028700" y="0"/>
                </a:lnTo>
                <a:lnTo>
                  <a:pt x="1028700" y="1028700"/>
                </a:lnTo>
                <a:close/>
              </a:path>
            </a:pathLst>
          </a:custGeom>
          <a:solidFill>
            <a:srgbClr val="0345E3"/>
          </a:solidFill>
        </p:spPr>
        <p:txBody>
          <a:bodyPr wrap="square" lIns="0" tIns="0" rIns="0" bIns="0" rtlCol="0"/>
          <a:lstStyle/>
          <a:p>
            <a:endParaRPr/>
          </a:p>
        </p:txBody>
      </p:sp>
      <p:sp>
        <p:nvSpPr>
          <p:cNvPr id="5" name="object 5"/>
          <p:cNvSpPr/>
          <p:nvPr/>
        </p:nvSpPr>
        <p:spPr>
          <a:xfrm>
            <a:off x="0" y="0"/>
            <a:ext cx="1085215" cy="10287000"/>
          </a:xfrm>
          <a:custGeom>
            <a:avLst/>
            <a:gdLst/>
            <a:ahLst/>
            <a:cxnLst/>
            <a:rect l="l" t="t" r="r" b="b"/>
            <a:pathLst>
              <a:path w="1085215" h="10287000">
                <a:moveTo>
                  <a:pt x="599102" y="10286999"/>
                </a:moveTo>
                <a:lnTo>
                  <a:pt x="0" y="10286999"/>
                </a:lnTo>
                <a:lnTo>
                  <a:pt x="0" y="0"/>
                </a:lnTo>
                <a:lnTo>
                  <a:pt x="599102" y="0"/>
                </a:lnTo>
                <a:lnTo>
                  <a:pt x="647115" y="2377"/>
                </a:lnTo>
                <a:lnTo>
                  <a:pt x="694315" y="9420"/>
                </a:lnTo>
                <a:lnTo>
                  <a:pt x="740383" y="20997"/>
                </a:lnTo>
                <a:lnTo>
                  <a:pt x="785001" y="36977"/>
                </a:lnTo>
                <a:lnTo>
                  <a:pt x="827850" y="57227"/>
                </a:lnTo>
                <a:lnTo>
                  <a:pt x="868611" y="81615"/>
                </a:lnTo>
                <a:lnTo>
                  <a:pt x="906966" y="110010"/>
                </a:lnTo>
                <a:lnTo>
                  <a:pt x="942597" y="142280"/>
                </a:lnTo>
                <a:lnTo>
                  <a:pt x="974866" y="177911"/>
                </a:lnTo>
                <a:lnTo>
                  <a:pt x="1003261" y="216266"/>
                </a:lnTo>
                <a:lnTo>
                  <a:pt x="1027650" y="257028"/>
                </a:lnTo>
                <a:lnTo>
                  <a:pt x="1047900" y="299876"/>
                </a:lnTo>
                <a:lnTo>
                  <a:pt x="1063880" y="344494"/>
                </a:lnTo>
                <a:lnTo>
                  <a:pt x="1075457" y="390562"/>
                </a:lnTo>
                <a:lnTo>
                  <a:pt x="1082500" y="437761"/>
                </a:lnTo>
                <a:lnTo>
                  <a:pt x="1084877" y="485774"/>
                </a:lnTo>
                <a:lnTo>
                  <a:pt x="1084877" y="9801209"/>
                </a:lnTo>
                <a:lnTo>
                  <a:pt x="1082500" y="9849223"/>
                </a:lnTo>
                <a:lnTo>
                  <a:pt x="1075457" y="9896425"/>
                </a:lnTo>
                <a:lnTo>
                  <a:pt x="1063880" y="9942494"/>
                </a:lnTo>
                <a:lnTo>
                  <a:pt x="1047900" y="9987114"/>
                </a:lnTo>
                <a:lnTo>
                  <a:pt x="1027650" y="10029965"/>
                </a:lnTo>
                <a:lnTo>
                  <a:pt x="1003261" y="10070728"/>
                </a:lnTo>
                <a:lnTo>
                  <a:pt x="974866" y="10109086"/>
                </a:lnTo>
                <a:lnTo>
                  <a:pt x="942597" y="10144718"/>
                </a:lnTo>
                <a:lnTo>
                  <a:pt x="906966" y="10176989"/>
                </a:lnTo>
                <a:lnTo>
                  <a:pt x="868611" y="10205385"/>
                </a:lnTo>
                <a:lnTo>
                  <a:pt x="827850" y="10229773"/>
                </a:lnTo>
                <a:lnTo>
                  <a:pt x="785001" y="10250023"/>
                </a:lnTo>
                <a:lnTo>
                  <a:pt x="740383" y="10266002"/>
                </a:lnTo>
                <a:lnTo>
                  <a:pt x="694315" y="10277579"/>
                </a:lnTo>
                <a:lnTo>
                  <a:pt x="647115" y="10284622"/>
                </a:lnTo>
                <a:lnTo>
                  <a:pt x="599102" y="10286999"/>
                </a:lnTo>
                <a:close/>
              </a:path>
            </a:pathLst>
          </a:custGeom>
          <a:solidFill>
            <a:srgbClr val="0345E3"/>
          </a:solidFill>
        </p:spPr>
        <p:txBody>
          <a:bodyPr wrap="square" lIns="0" tIns="0" rIns="0" bIns="0" rtlCol="0"/>
          <a:lstStyle/>
          <a:p>
            <a:endParaRPr/>
          </a:p>
        </p:txBody>
      </p:sp>
      <p:sp>
        <p:nvSpPr>
          <p:cNvPr id="6" name="object 6"/>
          <p:cNvSpPr/>
          <p:nvPr/>
        </p:nvSpPr>
        <p:spPr>
          <a:xfrm>
            <a:off x="1624422" y="4908559"/>
            <a:ext cx="6229985" cy="469900"/>
          </a:xfrm>
          <a:custGeom>
            <a:avLst/>
            <a:gdLst/>
            <a:ahLst/>
            <a:cxnLst/>
            <a:rect l="l" t="t" r="r" b="b"/>
            <a:pathLst>
              <a:path w="6229984" h="469900">
                <a:moveTo>
                  <a:pt x="5994967" y="469879"/>
                </a:moveTo>
                <a:lnTo>
                  <a:pt x="234952" y="469879"/>
                </a:lnTo>
                <a:lnTo>
                  <a:pt x="188900" y="465324"/>
                </a:lnTo>
                <a:lnTo>
                  <a:pt x="145039" y="451999"/>
                </a:lnTo>
                <a:lnTo>
                  <a:pt x="104599" y="430416"/>
                </a:lnTo>
                <a:lnTo>
                  <a:pt x="68814" y="401086"/>
                </a:lnTo>
                <a:lnTo>
                  <a:pt x="39473" y="365293"/>
                </a:lnTo>
                <a:lnTo>
                  <a:pt x="17884" y="324848"/>
                </a:lnTo>
                <a:lnTo>
                  <a:pt x="4556" y="280985"/>
                </a:lnTo>
                <a:lnTo>
                  <a:pt x="0" y="234939"/>
                </a:lnTo>
                <a:lnTo>
                  <a:pt x="4556" y="188894"/>
                </a:lnTo>
                <a:lnTo>
                  <a:pt x="17884" y="145031"/>
                </a:lnTo>
                <a:lnTo>
                  <a:pt x="39473" y="104586"/>
                </a:lnTo>
                <a:lnTo>
                  <a:pt x="68814" y="68793"/>
                </a:lnTo>
                <a:lnTo>
                  <a:pt x="104599" y="39463"/>
                </a:lnTo>
                <a:lnTo>
                  <a:pt x="145039" y="17880"/>
                </a:lnTo>
                <a:lnTo>
                  <a:pt x="188900" y="4555"/>
                </a:lnTo>
                <a:lnTo>
                  <a:pt x="234952" y="0"/>
                </a:lnTo>
                <a:lnTo>
                  <a:pt x="5994967" y="0"/>
                </a:lnTo>
                <a:lnTo>
                  <a:pt x="6041026" y="4555"/>
                </a:lnTo>
                <a:lnTo>
                  <a:pt x="6084887" y="17880"/>
                </a:lnTo>
                <a:lnTo>
                  <a:pt x="6125325" y="39463"/>
                </a:lnTo>
                <a:lnTo>
                  <a:pt x="6161114" y="68793"/>
                </a:lnTo>
                <a:lnTo>
                  <a:pt x="6190448" y="104586"/>
                </a:lnTo>
                <a:lnTo>
                  <a:pt x="6212042" y="145031"/>
                </a:lnTo>
                <a:lnTo>
                  <a:pt x="6225377" y="188894"/>
                </a:lnTo>
                <a:lnTo>
                  <a:pt x="6229938" y="234939"/>
                </a:lnTo>
                <a:lnTo>
                  <a:pt x="6225377" y="280985"/>
                </a:lnTo>
                <a:lnTo>
                  <a:pt x="6212042" y="324848"/>
                </a:lnTo>
                <a:lnTo>
                  <a:pt x="6190448" y="365293"/>
                </a:lnTo>
                <a:lnTo>
                  <a:pt x="6161114" y="401086"/>
                </a:lnTo>
                <a:lnTo>
                  <a:pt x="6125325" y="430416"/>
                </a:lnTo>
                <a:lnTo>
                  <a:pt x="6084887" y="451999"/>
                </a:lnTo>
                <a:lnTo>
                  <a:pt x="6041026" y="465324"/>
                </a:lnTo>
                <a:lnTo>
                  <a:pt x="5994967" y="469879"/>
                </a:lnTo>
                <a:close/>
              </a:path>
            </a:pathLst>
          </a:custGeom>
          <a:solidFill>
            <a:srgbClr val="0345E3"/>
          </a:solidFill>
        </p:spPr>
        <p:txBody>
          <a:bodyPr wrap="square" lIns="0" tIns="0" rIns="0" bIns="0" rtlCol="0"/>
          <a:lstStyle/>
          <a:p>
            <a:endParaRPr/>
          </a:p>
        </p:txBody>
      </p:sp>
      <p:sp>
        <p:nvSpPr>
          <p:cNvPr id="7" name="object 7"/>
          <p:cNvSpPr txBox="1"/>
          <p:nvPr/>
        </p:nvSpPr>
        <p:spPr>
          <a:xfrm>
            <a:off x="1673932" y="4968916"/>
            <a:ext cx="6130925" cy="314960"/>
          </a:xfrm>
          <a:prstGeom prst="rect">
            <a:avLst/>
          </a:prstGeom>
        </p:spPr>
        <p:txBody>
          <a:bodyPr vert="horz" wrap="square" lIns="0" tIns="12700" rIns="0" bIns="0" rtlCol="0">
            <a:spAutoFit/>
          </a:bodyPr>
          <a:lstStyle/>
          <a:p>
            <a:pPr marL="12700">
              <a:lnSpc>
                <a:spcPct val="100000"/>
              </a:lnSpc>
              <a:spcBef>
                <a:spcPts val="100"/>
              </a:spcBef>
            </a:pPr>
            <a:r>
              <a:rPr sz="1900" spc="50" dirty="0">
                <a:solidFill>
                  <a:srgbClr val="FFFFFF"/>
                </a:solidFill>
                <a:latin typeface="Lucida Sans Unicode"/>
                <a:cs typeface="Lucida Sans Unicode"/>
              </a:rPr>
              <a:t>Insights</a:t>
            </a:r>
            <a:r>
              <a:rPr sz="1900" spc="-125" dirty="0">
                <a:solidFill>
                  <a:srgbClr val="FFFFFF"/>
                </a:solidFill>
                <a:latin typeface="Lucida Sans Unicode"/>
                <a:cs typeface="Lucida Sans Unicode"/>
              </a:rPr>
              <a:t> </a:t>
            </a:r>
            <a:r>
              <a:rPr sz="1900" spc="85" dirty="0">
                <a:solidFill>
                  <a:srgbClr val="FFFFFF"/>
                </a:solidFill>
                <a:latin typeface="Lucida Sans Unicode"/>
                <a:cs typeface="Lucida Sans Unicode"/>
              </a:rPr>
              <a:t>from</a:t>
            </a:r>
            <a:r>
              <a:rPr sz="1900" spc="-120" dirty="0">
                <a:solidFill>
                  <a:srgbClr val="FFFFFF"/>
                </a:solidFill>
                <a:latin typeface="Lucida Sans Unicode"/>
                <a:cs typeface="Lucida Sans Unicode"/>
              </a:rPr>
              <a:t> </a:t>
            </a:r>
            <a:r>
              <a:rPr sz="1900" spc="95" dirty="0">
                <a:solidFill>
                  <a:srgbClr val="FFFFFF"/>
                </a:solidFill>
                <a:latin typeface="Lucida Sans Unicode"/>
                <a:cs typeface="Lucida Sans Unicode"/>
              </a:rPr>
              <a:t>an</a:t>
            </a:r>
            <a:r>
              <a:rPr sz="1900" spc="-125" dirty="0">
                <a:solidFill>
                  <a:srgbClr val="FFFFFF"/>
                </a:solidFill>
                <a:latin typeface="Lucida Sans Unicode"/>
                <a:cs typeface="Lucida Sans Unicode"/>
              </a:rPr>
              <a:t> </a:t>
            </a:r>
            <a:r>
              <a:rPr sz="1900" spc="70" dirty="0">
                <a:solidFill>
                  <a:srgbClr val="FFFFFF"/>
                </a:solidFill>
                <a:latin typeface="Lucida Sans Unicode"/>
                <a:cs typeface="Lucida Sans Unicode"/>
              </a:rPr>
              <a:t>Expert</a:t>
            </a:r>
            <a:r>
              <a:rPr sz="1900" spc="-120" dirty="0">
                <a:solidFill>
                  <a:srgbClr val="FFFFFF"/>
                </a:solidFill>
                <a:latin typeface="Lucida Sans Unicode"/>
                <a:cs typeface="Lucida Sans Unicode"/>
              </a:rPr>
              <a:t> </a:t>
            </a:r>
            <a:r>
              <a:rPr sz="1900" spc="65" dirty="0">
                <a:solidFill>
                  <a:srgbClr val="FFFFFF"/>
                </a:solidFill>
                <a:latin typeface="Lucida Sans Unicode"/>
                <a:cs typeface="Lucida Sans Unicode"/>
              </a:rPr>
              <a:t>for</a:t>
            </a:r>
            <a:r>
              <a:rPr sz="1900" spc="-125" dirty="0">
                <a:solidFill>
                  <a:srgbClr val="FFFFFF"/>
                </a:solidFill>
                <a:latin typeface="Lucida Sans Unicode"/>
                <a:cs typeface="Lucida Sans Unicode"/>
              </a:rPr>
              <a:t> </a:t>
            </a:r>
            <a:r>
              <a:rPr sz="1900" spc="105" dirty="0">
                <a:solidFill>
                  <a:srgbClr val="FFFFFF"/>
                </a:solidFill>
                <a:latin typeface="Lucida Sans Unicode"/>
                <a:cs typeface="Lucida Sans Unicode"/>
              </a:rPr>
              <a:t>Research</a:t>
            </a:r>
            <a:r>
              <a:rPr sz="1900" spc="-120" dirty="0">
                <a:solidFill>
                  <a:srgbClr val="FFFFFF"/>
                </a:solidFill>
                <a:latin typeface="Lucida Sans Unicode"/>
                <a:cs typeface="Lucida Sans Unicode"/>
              </a:rPr>
              <a:t> </a:t>
            </a:r>
            <a:r>
              <a:rPr sz="1900" dirty="0">
                <a:solidFill>
                  <a:srgbClr val="FFFFFF"/>
                </a:solidFill>
                <a:latin typeface="Lucida Sans Unicode"/>
                <a:cs typeface="Lucida Sans Unicode"/>
              </a:rPr>
              <a:t>&amp;</a:t>
            </a:r>
            <a:r>
              <a:rPr sz="1900" spc="-125" dirty="0">
                <a:solidFill>
                  <a:srgbClr val="FFFFFF"/>
                </a:solidFill>
                <a:latin typeface="Lucida Sans Unicode"/>
                <a:cs typeface="Lucida Sans Unicode"/>
              </a:rPr>
              <a:t> </a:t>
            </a:r>
            <a:r>
              <a:rPr sz="1900" spc="80" dirty="0">
                <a:solidFill>
                  <a:srgbClr val="FFFFFF"/>
                </a:solidFill>
                <a:latin typeface="Lucida Sans Unicode"/>
                <a:cs typeface="Lucida Sans Unicode"/>
              </a:rPr>
              <a:t>Education</a:t>
            </a:r>
            <a:endParaRPr sz="1900">
              <a:latin typeface="Lucida Sans Unicode"/>
              <a:cs typeface="Lucida Sans Unicode"/>
            </a:endParaRPr>
          </a:p>
        </p:txBody>
      </p:sp>
      <p:grpSp>
        <p:nvGrpSpPr>
          <p:cNvPr id="8" name="object 8"/>
          <p:cNvGrpSpPr/>
          <p:nvPr/>
        </p:nvGrpSpPr>
        <p:grpSpPr>
          <a:xfrm>
            <a:off x="10853885" y="786854"/>
            <a:ext cx="6474460" cy="6593205"/>
            <a:chOff x="10853885" y="786854"/>
            <a:chExt cx="6474460" cy="6593205"/>
          </a:xfrm>
        </p:grpSpPr>
        <p:sp>
          <p:nvSpPr>
            <p:cNvPr id="9" name="object 9"/>
            <p:cNvSpPr/>
            <p:nvPr/>
          </p:nvSpPr>
          <p:spPr>
            <a:xfrm>
              <a:off x="10853885" y="786854"/>
              <a:ext cx="1977389" cy="1977389"/>
            </a:xfrm>
            <a:custGeom>
              <a:avLst/>
              <a:gdLst/>
              <a:ahLst/>
              <a:cxnLst/>
              <a:rect l="l" t="t" r="r" b="b"/>
              <a:pathLst>
                <a:path w="1977390" h="1977389">
                  <a:moveTo>
                    <a:pt x="1491388" y="1977163"/>
                  </a:moveTo>
                  <a:lnTo>
                    <a:pt x="485773" y="1977163"/>
                  </a:lnTo>
                  <a:lnTo>
                    <a:pt x="437761" y="1974786"/>
                  </a:lnTo>
                  <a:lnTo>
                    <a:pt x="390561" y="1967743"/>
                  </a:lnTo>
                  <a:lnTo>
                    <a:pt x="344493" y="1956166"/>
                  </a:lnTo>
                  <a:lnTo>
                    <a:pt x="299876" y="1940186"/>
                  </a:lnTo>
                  <a:lnTo>
                    <a:pt x="257027" y="1919936"/>
                  </a:lnTo>
                  <a:lnTo>
                    <a:pt x="216266" y="1895547"/>
                  </a:lnTo>
                  <a:lnTo>
                    <a:pt x="177911" y="1867152"/>
                  </a:lnTo>
                  <a:lnTo>
                    <a:pt x="142280" y="1834883"/>
                  </a:lnTo>
                  <a:lnTo>
                    <a:pt x="110010" y="1799252"/>
                  </a:lnTo>
                  <a:lnTo>
                    <a:pt x="81615" y="1760897"/>
                  </a:lnTo>
                  <a:lnTo>
                    <a:pt x="57227" y="1720136"/>
                  </a:lnTo>
                  <a:lnTo>
                    <a:pt x="36977" y="1677287"/>
                  </a:lnTo>
                  <a:lnTo>
                    <a:pt x="20997" y="1632669"/>
                  </a:lnTo>
                  <a:lnTo>
                    <a:pt x="9420" y="1586601"/>
                  </a:lnTo>
                  <a:lnTo>
                    <a:pt x="2377" y="1539401"/>
                  </a:lnTo>
                  <a:lnTo>
                    <a:pt x="0" y="1491388"/>
                  </a:lnTo>
                  <a:lnTo>
                    <a:pt x="0" y="485774"/>
                  </a:lnTo>
                  <a:lnTo>
                    <a:pt x="2377" y="437761"/>
                  </a:lnTo>
                  <a:lnTo>
                    <a:pt x="9420" y="390561"/>
                  </a:lnTo>
                  <a:lnTo>
                    <a:pt x="20997" y="344493"/>
                  </a:lnTo>
                  <a:lnTo>
                    <a:pt x="36977" y="299876"/>
                  </a:lnTo>
                  <a:lnTo>
                    <a:pt x="57227" y="257027"/>
                  </a:lnTo>
                  <a:lnTo>
                    <a:pt x="81615" y="216266"/>
                  </a:lnTo>
                  <a:lnTo>
                    <a:pt x="110010" y="177911"/>
                  </a:lnTo>
                  <a:lnTo>
                    <a:pt x="142280" y="142280"/>
                  </a:lnTo>
                  <a:lnTo>
                    <a:pt x="177911" y="110010"/>
                  </a:lnTo>
                  <a:lnTo>
                    <a:pt x="216266" y="81615"/>
                  </a:lnTo>
                  <a:lnTo>
                    <a:pt x="257027" y="57227"/>
                  </a:lnTo>
                  <a:lnTo>
                    <a:pt x="299876" y="36977"/>
                  </a:lnTo>
                  <a:lnTo>
                    <a:pt x="344493" y="20997"/>
                  </a:lnTo>
                  <a:lnTo>
                    <a:pt x="390561" y="9420"/>
                  </a:lnTo>
                  <a:lnTo>
                    <a:pt x="437761" y="2377"/>
                  </a:lnTo>
                  <a:lnTo>
                    <a:pt x="485773" y="0"/>
                  </a:lnTo>
                  <a:lnTo>
                    <a:pt x="1491388" y="0"/>
                  </a:lnTo>
                  <a:lnTo>
                    <a:pt x="1539401" y="2377"/>
                  </a:lnTo>
                  <a:lnTo>
                    <a:pt x="1586601" y="9420"/>
                  </a:lnTo>
                  <a:lnTo>
                    <a:pt x="1632669" y="20997"/>
                  </a:lnTo>
                  <a:lnTo>
                    <a:pt x="1677287" y="36977"/>
                  </a:lnTo>
                  <a:lnTo>
                    <a:pt x="1720135" y="57227"/>
                  </a:lnTo>
                  <a:lnTo>
                    <a:pt x="1760897" y="81615"/>
                  </a:lnTo>
                  <a:lnTo>
                    <a:pt x="1799252" y="110010"/>
                  </a:lnTo>
                  <a:lnTo>
                    <a:pt x="1834882" y="142280"/>
                  </a:lnTo>
                  <a:lnTo>
                    <a:pt x="1867152" y="177911"/>
                  </a:lnTo>
                  <a:lnTo>
                    <a:pt x="1895547" y="216266"/>
                  </a:lnTo>
                  <a:lnTo>
                    <a:pt x="1919936" y="257027"/>
                  </a:lnTo>
                  <a:lnTo>
                    <a:pt x="1940186" y="299876"/>
                  </a:lnTo>
                  <a:lnTo>
                    <a:pt x="1956165" y="344493"/>
                  </a:lnTo>
                  <a:lnTo>
                    <a:pt x="1967743" y="390561"/>
                  </a:lnTo>
                  <a:lnTo>
                    <a:pt x="1974786" y="437761"/>
                  </a:lnTo>
                  <a:lnTo>
                    <a:pt x="1977163" y="485774"/>
                  </a:lnTo>
                  <a:lnTo>
                    <a:pt x="1977163" y="1491388"/>
                  </a:lnTo>
                  <a:lnTo>
                    <a:pt x="1974786" y="1539401"/>
                  </a:lnTo>
                  <a:lnTo>
                    <a:pt x="1967743" y="1586601"/>
                  </a:lnTo>
                  <a:lnTo>
                    <a:pt x="1956165" y="1632669"/>
                  </a:lnTo>
                  <a:lnTo>
                    <a:pt x="1940186" y="1677287"/>
                  </a:lnTo>
                  <a:lnTo>
                    <a:pt x="1919936" y="1720136"/>
                  </a:lnTo>
                  <a:lnTo>
                    <a:pt x="1895547" y="1760897"/>
                  </a:lnTo>
                  <a:lnTo>
                    <a:pt x="1867152" y="1799252"/>
                  </a:lnTo>
                  <a:lnTo>
                    <a:pt x="1834882" y="1834883"/>
                  </a:lnTo>
                  <a:lnTo>
                    <a:pt x="1799252" y="1867152"/>
                  </a:lnTo>
                  <a:lnTo>
                    <a:pt x="1760897" y="1895547"/>
                  </a:lnTo>
                  <a:lnTo>
                    <a:pt x="1720135" y="1919936"/>
                  </a:lnTo>
                  <a:lnTo>
                    <a:pt x="1677287" y="1940186"/>
                  </a:lnTo>
                  <a:lnTo>
                    <a:pt x="1632669" y="1956166"/>
                  </a:lnTo>
                  <a:lnTo>
                    <a:pt x="1586601" y="1967743"/>
                  </a:lnTo>
                  <a:lnTo>
                    <a:pt x="1539401" y="1974786"/>
                  </a:lnTo>
                  <a:lnTo>
                    <a:pt x="1491388" y="1977163"/>
                  </a:lnTo>
                  <a:close/>
                </a:path>
              </a:pathLst>
            </a:custGeom>
            <a:solidFill>
              <a:srgbClr val="0345E3">
                <a:alpha val="29998"/>
              </a:srgbClr>
            </a:solidFill>
          </p:spPr>
          <p:txBody>
            <a:bodyPr wrap="square" lIns="0" tIns="0" rIns="0" bIns="0" rtlCol="0"/>
            <a:lstStyle/>
            <a:p>
              <a:endParaRPr/>
            </a:p>
          </p:txBody>
        </p:sp>
        <p:pic>
          <p:nvPicPr>
            <p:cNvPr id="10" name="object 10"/>
            <p:cNvPicPr/>
            <p:nvPr/>
          </p:nvPicPr>
          <p:blipFill>
            <a:blip r:embed="rId2" cstate="print"/>
            <a:stretch>
              <a:fillRect/>
            </a:stretch>
          </p:blipFill>
          <p:spPr>
            <a:xfrm>
              <a:off x="12385395" y="2439547"/>
              <a:ext cx="4942605" cy="4940300"/>
            </a:xfrm>
            <a:prstGeom prst="rect">
              <a:avLst/>
            </a:prstGeom>
          </p:spPr>
        </p:pic>
      </p:grpSp>
      <p:sp>
        <p:nvSpPr>
          <p:cNvPr id="11" name="object 11"/>
          <p:cNvSpPr/>
          <p:nvPr/>
        </p:nvSpPr>
        <p:spPr>
          <a:xfrm>
            <a:off x="8484492" y="9014053"/>
            <a:ext cx="2543175" cy="1273175"/>
          </a:xfrm>
          <a:custGeom>
            <a:avLst/>
            <a:gdLst/>
            <a:ahLst/>
            <a:cxnLst/>
            <a:rect l="l" t="t" r="r" b="b"/>
            <a:pathLst>
              <a:path w="2543175" h="1273175">
                <a:moveTo>
                  <a:pt x="2543171" y="1192611"/>
                </a:moveTo>
                <a:lnTo>
                  <a:pt x="2538045" y="1131125"/>
                </a:lnTo>
                <a:lnTo>
                  <a:pt x="2532053" y="1084825"/>
                </a:lnTo>
                <a:lnTo>
                  <a:pt x="2524418" y="1039061"/>
                </a:lnTo>
                <a:lnTo>
                  <a:pt x="2515171" y="993863"/>
                </a:lnTo>
                <a:lnTo>
                  <a:pt x="2504341" y="949262"/>
                </a:lnTo>
                <a:lnTo>
                  <a:pt x="2491961" y="905289"/>
                </a:lnTo>
                <a:lnTo>
                  <a:pt x="2478060" y="861975"/>
                </a:lnTo>
                <a:lnTo>
                  <a:pt x="2462671" y="819350"/>
                </a:lnTo>
                <a:lnTo>
                  <a:pt x="2445822" y="777446"/>
                </a:lnTo>
                <a:lnTo>
                  <a:pt x="2427546" y="736293"/>
                </a:lnTo>
                <a:lnTo>
                  <a:pt x="2407872" y="695921"/>
                </a:lnTo>
                <a:lnTo>
                  <a:pt x="2386832" y="656362"/>
                </a:lnTo>
                <a:lnTo>
                  <a:pt x="2364457" y="617646"/>
                </a:lnTo>
                <a:lnTo>
                  <a:pt x="2340777" y="579804"/>
                </a:lnTo>
                <a:lnTo>
                  <a:pt x="2315823" y="542867"/>
                </a:lnTo>
                <a:lnTo>
                  <a:pt x="2289626" y="506866"/>
                </a:lnTo>
                <a:lnTo>
                  <a:pt x="2262216" y="471831"/>
                </a:lnTo>
                <a:lnTo>
                  <a:pt x="2233625" y="437793"/>
                </a:lnTo>
                <a:lnTo>
                  <a:pt x="2203883" y="404783"/>
                </a:lnTo>
                <a:lnTo>
                  <a:pt x="2173020" y="372832"/>
                </a:lnTo>
                <a:lnTo>
                  <a:pt x="2141069" y="341970"/>
                </a:lnTo>
                <a:lnTo>
                  <a:pt x="2108058" y="312228"/>
                </a:lnTo>
                <a:lnTo>
                  <a:pt x="2074020" y="283637"/>
                </a:lnTo>
                <a:lnTo>
                  <a:pt x="2038985" y="256228"/>
                </a:lnTo>
                <a:lnTo>
                  <a:pt x="2002984" y="230031"/>
                </a:lnTo>
                <a:lnTo>
                  <a:pt x="1966047" y="205078"/>
                </a:lnTo>
                <a:lnTo>
                  <a:pt x="1928205" y="181398"/>
                </a:lnTo>
                <a:lnTo>
                  <a:pt x="1889490" y="159023"/>
                </a:lnTo>
                <a:lnTo>
                  <a:pt x="1849931" y="137984"/>
                </a:lnTo>
                <a:lnTo>
                  <a:pt x="1809559" y="118311"/>
                </a:lnTo>
                <a:lnTo>
                  <a:pt x="1768406" y="100035"/>
                </a:lnTo>
                <a:lnTo>
                  <a:pt x="1726502" y="83187"/>
                </a:lnTo>
                <a:lnTo>
                  <a:pt x="1683878" y="67797"/>
                </a:lnTo>
                <a:lnTo>
                  <a:pt x="1640565" y="53896"/>
                </a:lnTo>
                <a:lnTo>
                  <a:pt x="1596593" y="41516"/>
                </a:lnTo>
                <a:lnTo>
                  <a:pt x="1551993" y="30687"/>
                </a:lnTo>
                <a:lnTo>
                  <a:pt x="1506796" y="21439"/>
                </a:lnTo>
                <a:lnTo>
                  <a:pt x="1461032" y="13803"/>
                </a:lnTo>
                <a:lnTo>
                  <a:pt x="1414733" y="7811"/>
                </a:lnTo>
                <a:lnTo>
                  <a:pt x="1367929" y="3492"/>
                </a:lnTo>
                <a:lnTo>
                  <a:pt x="1320652" y="878"/>
                </a:lnTo>
                <a:lnTo>
                  <a:pt x="1272930" y="0"/>
                </a:lnTo>
                <a:lnTo>
                  <a:pt x="1225208" y="878"/>
                </a:lnTo>
                <a:lnTo>
                  <a:pt x="1177930" y="3491"/>
                </a:lnTo>
                <a:lnTo>
                  <a:pt x="1131125" y="7808"/>
                </a:lnTo>
                <a:lnTo>
                  <a:pt x="1084825" y="13800"/>
                </a:lnTo>
                <a:lnTo>
                  <a:pt x="1039061" y="21435"/>
                </a:lnTo>
                <a:lnTo>
                  <a:pt x="993863" y="30683"/>
                </a:lnTo>
                <a:lnTo>
                  <a:pt x="949263" y="41512"/>
                </a:lnTo>
                <a:lnTo>
                  <a:pt x="905290" y="53892"/>
                </a:lnTo>
                <a:lnTo>
                  <a:pt x="861976" y="67793"/>
                </a:lnTo>
                <a:lnTo>
                  <a:pt x="819351" y="83182"/>
                </a:lnTo>
                <a:lnTo>
                  <a:pt x="777447" y="100031"/>
                </a:lnTo>
                <a:lnTo>
                  <a:pt x="736293" y="118307"/>
                </a:lnTo>
                <a:lnTo>
                  <a:pt x="695921" y="137980"/>
                </a:lnTo>
                <a:lnTo>
                  <a:pt x="656362" y="159020"/>
                </a:lnTo>
                <a:lnTo>
                  <a:pt x="617646" y="181395"/>
                </a:lnTo>
                <a:lnTo>
                  <a:pt x="579804" y="205074"/>
                </a:lnTo>
                <a:lnTo>
                  <a:pt x="542867" y="230028"/>
                </a:lnTo>
                <a:lnTo>
                  <a:pt x="506866" y="256225"/>
                </a:lnTo>
                <a:lnTo>
                  <a:pt x="471830" y="283635"/>
                </a:lnTo>
                <a:lnTo>
                  <a:pt x="437792" y="312226"/>
                </a:lnTo>
                <a:lnTo>
                  <a:pt x="404782" y="341968"/>
                </a:lnTo>
                <a:lnTo>
                  <a:pt x="372830" y="372830"/>
                </a:lnTo>
                <a:lnTo>
                  <a:pt x="341968" y="404782"/>
                </a:lnTo>
                <a:lnTo>
                  <a:pt x="312226" y="437792"/>
                </a:lnTo>
                <a:lnTo>
                  <a:pt x="283635" y="471830"/>
                </a:lnTo>
                <a:lnTo>
                  <a:pt x="256225" y="506865"/>
                </a:lnTo>
                <a:lnTo>
                  <a:pt x="230028" y="542867"/>
                </a:lnTo>
                <a:lnTo>
                  <a:pt x="205074" y="579804"/>
                </a:lnTo>
                <a:lnTo>
                  <a:pt x="181394" y="617646"/>
                </a:lnTo>
                <a:lnTo>
                  <a:pt x="159019" y="656362"/>
                </a:lnTo>
                <a:lnTo>
                  <a:pt x="137980" y="695921"/>
                </a:lnTo>
                <a:lnTo>
                  <a:pt x="118306" y="736293"/>
                </a:lnTo>
                <a:lnTo>
                  <a:pt x="100030" y="777446"/>
                </a:lnTo>
                <a:lnTo>
                  <a:pt x="83182" y="819351"/>
                </a:lnTo>
                <a:lnTo>
                  <a:pt x="67792" y="861975"/>
                </a:lnTo>
                <a:lnTo>
                  <a:pt x="53892" y="905290"/>
                </a:lnTo>
                <a:lnTo>
                  <a:pt x="41512" y="949262"/>
                </a:lnTo>
                <a:lnTo>
                  <a:pt x="30682" y="993863"/>
                </a:lnTo>
                <a:lnTo>
                  <a:pt x="21435" y="1039061"/>
                </a:lnTo>
                <a:lnTo>
                  <a:pt x="13800" y="1084825"/>
                </a:lnTo>
                <a:lnTo>
                  <a:pt x="7808" y="1131125"/>
                </a:lnTo>
                <a:lnTo>
                  <a:pt x="3490" y="1177930"/>
                </a:lnTo>
                <a:lnTo>
                  <a:pt x="877" y="1225208"/>
                </a:lnTo>
                <a:lnTo>
                  <a:pt x="0" y="1272945"/>
                </a:lnTo>
              </a:path>
            </a:pathLst>
          </a:custGeom>
          <a:ln w="1143000">
            <a:solidFill>
              <a:srgbClr val="0345E3"/>
            </a:solidFill>
          </a:ln>
        </p:spPr>
        <p:txBody>
          <a:bodyPr wrap="square" lIns="0" tIns="0" rIns="0" bIns="0" rtlCol="0"/>
          <a:lstStyle/>
          <a:p>
            <a:endParaRPr/>
          </a:p>
        </p:txBody>
      </p:sp>
      <p:sp>
        <p:nvSpPr>
          <p:cNvPr id="12" name="object 12"/>
          <p:cNvSpPr txBox="1"/>
          <p:nvPr/>
        </p:nvSpPr>
        <p:spPr>
          <a:xfrm>
            <a:off x="12372695" y="9207957"/>
            <a:ext cx="4046854" cy="533400"/>
          </a:xfrm>
          <a:prstGeom prst="rect">
            <a:avLst/>
          </a:prstGeom>
        </p:spPr>
        <p:txBody>
          <a:bodyPr vert="horz" wrap="square" lIns="0" tIns="16510" rIns="0" bIns="0" rtlCol="0">
            <a:spAutoFit/>
          </a:bodyPr>
          <a:lstStyle/>
          <a:p>
            <a:pPr marL="12700">
              <a:lnSpc>
                <a:spcPct val="100000"/>
              </a:lnSpc>
              <a:spcBef>
                <a:spcPts val="130"/>
              </a:spcBef>
            </a:pPr>
            <a:r>
              <a:rPr sz="3300" spc="105" dirty="0">
                <a:latin typeface="Lucida Sans Unicode"/>
                <a:cs typeface="Lucida Sans Unicode"/>
              </a:rPr>
              <a:t>5/sepember/2025</a:t>
            </a:r>
            <a:endParaRPr sz="3300">
              <a:latin typeface="Lucida Sans Unicode"/>
              <a:cs typeface="Lucida Sans Unicode"/>
            </a:endParaRPr>
          </a:p>
        </p:txBody>
      </p:sp>
      <p:sp>
        <p:nvSpPr>
          <p:cNvPr id="13" name="object 13"/>
          <p:cNvSpPr txBox="1">
            <a:spLocks noGrp="1"/>
          </p:cNvSpPr>
          <p:nvPr>
            <p:ph type="title"/>
          </p:nvPr>
        </p:nvSpPr>
        <p:spPr>
          <a:xfrm>
            <a:off x="1611722" y="3199045"/>
            <a:ext cx="11116945" cy="1604645"/>
          </a:xfrm>
          <a:prstGeom prst="rect">
            <a:avLst/>
          </a:prstGeom>
        </p:spPr>
        <p:txBody>
          <a:bodyPr vert="horz" wrap="square" lIns="0" tIns="60325" rIns="0" bIns="0" rtlCol="0">
            <a:spAutoFit/>
          </a:bodyPr>
          <a:lstStyle/>
          <a:p>
            <a:pPr marL="12700" marR="5080">
              <a:lnSpc>
                <a:spcPts val="6080"/>
              </a:lnSpc>
              <a:spcBef>
                <a:spcPts val="475"/>
              </a:spcBef>
            </a:pPr>
            <a:r>
              <a:rPr sz="5300" b="0" spc="-215" dirty="0">
                <a:solidFill>
                  <a:srgbClr val="000000"/>
                </a:solidFill>
                <a:latin typeface="Arial Black"/>
                <a:cs typeface="Arial Black"/>
              </a:rPr>
              <a:t>WORKSHOP</a:t>
            </a:r>
            <a:r>
              <a:rPr sz="5300" b="0" spc="-490" dirty="0">
                <a:solidFill>
                  <a:srgbClr val="000000"/>
                </a:solidFill>
                <a:latin typeface="Arial Black"/>
                <a:cs typeface="Arial Black"/>
              </a:rPr>
              <a:t> </a:t>
            </a:r>
            <a:r>
              <a:rPr sz="5300" b="0" spc="-185" dirty="0">
                <a:solidFill>
                  <a:srgbClr val="000000"/>
                </a:solidFill>
                <a:latin typeface="Arial Black"/>
                <a:cs typeface="Arial Black"/>
              </a:rPr>
              <a:t>ON</a:t>
            </a:r>
            <a:r>
              <a:rPr sz="5300" b="0" spc="-484" dirty="0">
                <a:solidFill>
                  <a:srgbClr val="000000"/>
                </a:solidFill>
                <a:latin typeface="Arial Black"/>
                <a:cs typeface="Arial Black"/>
              </a:rPr>
              <a:t> </a:t>
            </a:r>
            <a:r>
              <a:rPr sz="5300" b="0" spc="-320" dirty="0">
                <a:solidFill>
                  <a:srgbClr val="000000"/>
                </a:solidFill>
                <a:latin typeface="Arial Black"/>
                <a:cs typeface="Arial Black"/>
              </a:rPr>
              <a:t>ACCELERATING </a:t>
            </a:r>
            <a:r>
              <a:rPr sz="5300" b="0" spc="-340" dirty="0">
                <a:solidFill>
                  <a:srgbClr val="000000"/>
                </a:solidFill>
                <a:latin typeface="Arial Black"/>
                <a:cs typeface="Arial Black"/>
              </a:rPr>
              <a:t>CHEMISTRY</a:t>
            </a:r>
            <a:r>
              <a:rPr sz="5300" b="0" spc="-520" dirty="0">
                <a:solidFill>
                  <a:srgbClr val="000000"/>
                </a:solidFill>
                <a:latin typeface="Arial Black"/>
                <a:cs typeface="Arial Black"/>
              </a:rPr>
              <a:t> </a:t>
            </a:r>
            <a:r>
              <a:rPr sz="5300" b="0" spc="-409" dirty="0">
                <a:solidFill>
                  <a:srgbClr val="000000"/>
                </a:solidFill>
                <a:latin typeface="Arial Black"/>
                <a:cs typeface="Arial Black"/>
              </a:rPr>
              <a:t>EXCELLENCE</a:t>
            </a:r>
            <a:endParaRPr sz="5300">
              <a:latin typeface="Arial Black"/>
              <a:cs typeface="Arial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3276355"/>
              <a:ext cx="15055850" cy="5599430"/>
            </a:xfrm>
            <a:custGeom>
              <a:avLst/>
              <a:gdLst/>
              <a:ahLst/>
              <a:cxnLst/>
              <a:rect l="l" t="t" r="r" b="b"/>
              <a:pathLst>
                <a:path w="15055850" h="5599430">
                  <a:moveTo>
                    <a:pt x="15055555" y="5599409"/>
                  </a:moveTo>
                  <a:lnTo>
                    <a:pt x="0" y="5599409"/>
                  </a:lnTo>
                  <a:lnTo>
                    <a:pt x="0" y="0"/>
                  </a:lnTo>
                  <a:lnTo>
                    <a:pt x="15055555" y="0"/>
                  </a:lnTo>
                  <a:lnTo>
                    <a:pt x="15055555" y="5599409"/>
                  </a:lnTo>
                  <a:close/>
                </a:path>
              </a:pathLst>
            </a:custGeom>
            <a:solidFill>
              <a:srgbClr val="0345E3"/>
            </a:solidFill>
          </p:spPr>
          <p:txBody>
            <a:bodyPr wrap="square" lIns="0" tIns="0" rIns="0" bIns="0" rtlCol="0"/>
            <a:lstStyle/>
            <a:p>
              <a:endParaRPr/>
            </a:p>
          </p:txBody>
        </p:sp>
        <p:sp>
          <p:nvSpPr>
            <p:cNvPr id="5" name="object 5"/>
            <p:cNvSpPr/>
            <p:nvPr/>
          </p:nvSpPr>
          <p:spPr>
            <a:xfrm>
              <a:off x="12851799" y="3873082"/>
              <a:ext cx="4407535" cy="4406900"/>
            </a:xfrm>
            <a:custGeom>
              <a:avLst/>
              <a:gdLst/>
              <a:ahLst/>
              <a:cxnLst/>
              <a:rect l="l" t="t" r="r" b="b"/>
              <a:pathLst>
                <a:path w="4407534" h="4406900">
                  <a:moveTo>
                    <a:pt x="2300596" y="12700"/>
                  </a:moveTo>
                  <a:lnTo>
                    <a:pt x="2106872" y="12700"/>
                  </a:lnTo>
                  <a:lnTo>
                    <a:pt x="2155175" y="0"/>
                  </a:lnTo>
                  <a:lnTo>
                    <a:pt x="2252293" y="0"/>
                  </a:lnTo>
                  <a:lnTo>
                    <a:pt x="2300596" y="12700"/>
                  </a:lnTo>
                  <a:close/>
                </a:path>
                <a:path w="4407534" h="4406900">
                  <a:moveTo>
                    <a:pt x="2491026" y="25400"/>
                  </a:moveTo>
                  <a:lnTo>
                    <a:pt x="1916443" y="25400"/>
                  </a:lnTo>
                  <a:lnTo>
                    <a:pt x="1963611" y="12700"/>
                  </a:lnTo>
                  <a:lnTo>
                    <a:pt x="2443857" y="12700"/>
                  </a:lnTo>
                  <a:lnTo>
                    <a:pt x="2491026" y="25400"/>
                  </a:lnTo>
                  <a:close/>
                </a:path>
                <a:path w="4407534" h="4406900">
                  <a:moveTo>
                    <a:pt x="2630628" y="50800"/>
                  </a:moveTo>
                  <a:lnTo>
                    <a:pt x="1776842" y="50800"/>
                  </a:lnTo>
                  <a:lnTo>
                    <a:pt x="1869584" y="25400"/>
                  </a:lnTo>
                  <a:lnTo>
                    <a:pt x="2537884" y="25400"/>
                  </a:lnTo>
                  <a:lnTo>
                    <a:pt x="2630628" y="50800"/>
                  </a:lnTo>
                  <a:close/>
                </a:path>
                <a:path w="4407534" h="4406900">
                  <a:moveTo>
                    <a:pt x="2722000" y="4356100"/>
                  </a:moveTo>
                  <a:lnTo>
                    <a:pt x="1685469" y="4356100"/>
                  </a:lnTo>
                  <a:lnTo>
                    <a:pt x="1507180" y="4305300"/>
                  </a:lnTo>
                  <a:lnTo>
                    <a:pt x="1463599" y="4279900"/>
                  </a:lnTo>
                  <a:lnTo>
                    <a:pt x="1335406" y="4241800"/>
                  </a:lnTo>
                  <a:lnTo>
                    <a:pt x="1293560" y="4216400"/>
                  </a:lnTo>
                  <a:lnTo>
                    <a:pt x="1252176" y="4203700"/>
                  </a:lnTo>
                  <a:lnTo>
                    <a:pt x="1170833" y="4152900"/>
                  </a:lnTo>
                  <a:lnTo>
                    <a:pt x="1130897" y="4140200"/>
                  </a:lnTo>
                  <a:lnTo>
                    <a:pt x="1052545" y="4089400"/>
                  </a:lnTo>
                  <a:lnTo>
                    <a:pt x="976295" y="4038600"/>
                  </a:lnTo>
                  <a:lnTo>
                    <a:pt x="938986" y="4013200"/>
                  </a:lnTo>
                  <a:lnTo>
                    <a:pt x="902234" y="3987800"/>
                  </a:lnTo>
                  <a:lnTo>
                    <a:pt x="866050" y="3962400"/>
                  </a:lnTo>
                  <a:lnTo>
                    <a:pt x="830446" y="3937000"/>
                  </a:lnTo>
                  <a:lnTo>
                    <a:pt x="795431" y="3898900"/>
                  </a:lnTo>
                  <a:lnTo>
                    <a:pt x="761017" y="3873500"/>
                  </a:lnTo>
                  <a:lnTo>
                    <a:pt x="727215" y="3848100"/>
                  </a:lnTo>
                  <a:lnTo>
                    <a:pt x="694035" y="3810000"/>
                  </a:lnTo>
                  <a:lnTo>
                    <a:pt x="661488" y="3784600"/>
                  </a:lnTo>
                  <a:lnTo>
                    <a:pt x="629585" y="3746500"/>
                  </a:lnTo>
                  <a:lnTo>
                    <a:pt x="598336" y="3721100"/>
                  </a:lnTo>
                  <a:lnTo>
                    <a:pt x="567753" y="3683000"/>
                  </a:lnTo>
                  <a:lnTo>
                    <a:pt x="537845" y="3657600"/>
                  </a:lnTo>
                  <a:lnTo>
                    <a:pt x="508624" y="3619500"/>
                  </a:lnTo>
                  <a:lnTo>
                    <a:pt x="480101" y="3581400"/>
                  </a:lnTo>
                  <a:lnTo>
                    <a:pt x="452286" y="3543300"/>
                  </a:lnTo>
                  <a:lnTo>
                    <a:pt x="425190" y="3505200"/>
                  </a:lnTo>
                  <a:lnTo>
                    <a:pt x="398824" y="3479800"/>
                  </a:lnTo>
                  <a:lnTo>
                    <a:pt x="373198" y="3441700"/>
                  </a:lnTo>
                  <a:lnTo>
                    <a:pt x="348324" y="3403600"/>
                  </a:lnTo>
                  <a:lnTo>
                    <a:pt x="324212" y="3365500"/>
                  </a:lnTo>
                  <a:lnTo>
                    <a:pt x="300872" y="3327400"/>
                  </a:lnTo>
                  <a:lnTo>
                    <a:pt x="278316" y="3276600"/>
                  </a:lnTo>
                  <a:lnTo>
                    <a:pt x="256554" y="3238500"/>
                  </a:lnTo>
                  <a:lnTo>
                    <a:pt x="235598" y="3200400"/>
                  </a:lnTo>
                  <a:lnTo>
                    <a:pt x="215457" y="3162300"/>
                  </a:lnTo>
                  <a:lnTo>
                    <a:pt x="196143" y="3124200"/>
                  </a:lnTo>
                  <a:lnTo>
                    <a:pt x="177666" y="3073400"/>
                  </a:lnTo>
                  <a:lnTo>
                    <a:pt x="160037" y="3035300"/>
                  </a:lnTo>
                  <a:lnTo>
                    <a:pt x="143267" y="2997200"/>
                  </a:lnTo>
                  <a:lnTo>
                    <a:pt x="127367" y="2946400"/>
                  </a:lnTo>
                  <a:lnTo>
                    <a:pt x="112347" y="2908300"/>
                  </a:lnTo>
                  <a:lnTo>
                    <a:pt x="98218" y="2857500"/>
                  </a:lnTo>
                  <a:lnTo>
                    <a:pt x="84990" y="2819400"/>
                  </a:lnTo>
                  <a:lnTo>
                    <a:pt x="72676" y="2768600"/>
                  </a:lnTo>
                  <a:lnTo>
                    <a:pt x="61285" y="2730500"/>
                  </a:lnTo>
                  <a:lnTo>
                    <a:pt x="50828" y="2679700"/>
                  </a:lnTo>
                  <a:lnTo>
                    <a:pt x="41316" y="2641600"/>
                  </a:lnTo>
                  <a:lnTo>
                    <a:pt x="32759" y="2590800"/>
                  </a:lnTo>
                  <a:lnTo>
                    <a:pt x="25169" y="2540000"/>
                  </a:lnTo>
                  <a:lnTo>
                    <a:pt x="18556" y="2501900"/>
                  </a:lnTo>
                  <a:lnTo>
                    <a:pt x="12931" y="2451100"/>
                  </a:lnTo>
                  <a:lnTo>
                    <a:pt x="8304" y="2400300"/>
                  </a:lnTo>
                  <a:lnTo>
                    <a:pt x="4687" y="2349500"/>
                  </a:lnTo>
                  <a:lnTo>
                    <a:pt x="2090" y="2311400"/>
                  </a:lnTo>
                  <a:lnTo>
                    <a:pt x="524" y="2260600"/>
                  </a:lnTo>
                  <a:lnTo>
                    <a:pt x="0" y="2209800"/>
                  </a:lnTo>
                  <a:lnTo>
                    <a:pt x="524" y="2159000"/>
                  </a:lnTo>
                  <a:lnTo>
                    <a:pt x="2090" y="2108200"/>
                  </a:lnTo>
                  <a:lnTo>
                    <a:pt x="4687" y="2070100"/>
                  </a:lnTo>
                  <a:lnTo>
                    <a:pt x="8304" y="2019300"/>
                  </a:lnTo>
                  <a:lnTo>
                    <a:pt x="12931" y="1968500"/>
                  </a:lnTo>
                  <a:lnTo>
                    <a:pt x="18556" y="1917700"/>
                  </a:lnTo>
                  <a:lnTo>
                    <a:pt x="25169" y="1879600"/>
                  </a:lnTo>
                  <a:lnTo>
                    <a:pt x="32759" y="1828800"/>
                  </a:lnTo>
                  <a:lnTo>
                    <a:pt x="41316" y="1778000"/>
                  </a:lnTo>
                  <a:lnTo>
                    <a:pt x="50828" y="1739900"/>
                  </a:lnTo>
                  <a:lnTo>
                    <a:pt x="61285" y="1689100"/>
                  </a:lnTo>
                  <a:lnTo>
                    <a:pt x="72676" y="1651000"/>
                  </a:lnTo>
                  <a:lnTo>
                    <a:pt x="84990" y="1600200"/>
                  </a:lnTo>
                  <a:lnTo>
                    <a:pt x="98218" y="1562100"/>
                  </a:lnTo>
                  <a:lnTo>
                    <a:pt x="112347" y="1511300"/>
                  </a:lnTo>
                  <a:lnTo>
                    <a:pt x="127367" y="1473200"/>
                  </a:lnTo>
                  <a:lnTo>
                    <a:pt x="143267" y="1422400"/>
                  </a:lnTo>
                  <a:lnTo>
                    <a:pt x="160037" y="1384300"/>
                  </a:lnTo>
                  <a:lnTo>
                    <a:pt x="177666" y="1346200"/>
                  </a:lnTo>
                  <a:lnTo>
                    <a:pt x="196143" y="1295400"/>
                  </a:lnTo>
                  <a:lnTo>
                    <a:pt x="215457" y="1257300"/>
                  </a:lnTo>
                  <a:lnTo>
                    <a:pt x="235598" y="1219200"/>
                  </a:lnTo>
                  <a:lnTo>
                    <a:pt x="256554" y="1181100"/>
                  </a:lnTo>
                  <a:lnTo>
                    <a:pt x="278316" y="1130300"/>
                  </a:lnTo>
                  <a:lnTo>
                    <a:pt x="300872" y="1092200"/>
                  </a:lnTo>
                  <a:lnTo>
                    <a:pt x="324212" y="1054100"/>
                  </a:lnTo>
                  <a:lnTo>
                    <a:pt x="348324" y="1016000"/>
                  </a:lnTo>
                  <a:lnTo>
                    <a:pt x="373198" y="977900"/>
                  </a:lnTo>
                  <a:lnTo>
                    <a:pt x="398824" y="939800"/>
                  </a:lnTo>
                  <a:lnTo>
                    <a:pt x="425190" y="901700"/>
                  </a:lnTo>
                  <a:lnTo>
                    <a:pt x="452286" y="876300"/>
                  </a:lnTo>
                  <a:lnTo>
                    <a:pt x="480101" y="838200"/>
                  </a:lnTo>
                  <a:lnTo>
                    <a:pt x="508624" y="800100"/>
                  </a:lnTo>
                  <a:lnTo>
                    <a:pt x="537845" y="762000"/>
                  </a:lnTo>
                  <a:lnTo>
                    <a:pt x="567753" y="736600"/>
                  </a:lnTo>
                  <a:lnTo>
                    <a:pt x="598336" y="698500"/>
                  </a:lnTo>
                  <a:lnTo>
                    <a:pt x="629585" y="673100"/>
                  </a:lnTo>
                  <a:lnTo>
                    <a:pt x="661488" y="635000"/>
                  </a:lnTo>
                  <a:lnTo>
                    <a:pt x="694035" y="609600"/>
                  </a:lnTo>
                  <a:lnTo>
                    <a:pt x="727215" y="571500"/>
                  </a:lnTo>
                  <a:lnTo>
                    <a:pt x="761017" y="546100"/>
                  </a:lnTo>
                  <a:lnTo>
                    <a:pt x="795431" y="520700"/>
                  </a:lnTo>
                  <a:lnTo>
                    <a:pt x="830446" y="482600"/>
                  </a:lnTo>
                  <a:lnTo>
                    <a:pt x="866050" y="457200"/>
                  </a:lnTo>
                  <a:lnTo>
                    <a:pt x="902234" y="431800"/>
                  </a:lnTo>
                  <a:lnTo>
                    <a:pt x="938986" y="406400"/>
                  </a:lnTo>
                  <a:lnTo>
                    <a:pt x="1014152" y="355600"/>
                  </a:lnTo>
                  <a:lnTo>
                    <a:pt x="1091463" y="304800"/>
                  </a:lnTo>
                  <a:lnTo>
                    <a:pt x="1130897" y="279400"/>
                  </a:lnTo>
                  <a:lnTo>
                    <a:pt x="1170833" y="266700"/>
                  </a:lnTo>
                  <a:lnTo>
                    <a:pt x="1252176" y="215900"/>
                  </a:lnTo>
                  <a:lnTo>
                    <a:pt x="1293560" y="203200"/>
                  </a:lnTo>
                  <a:lnTo>
                    <a:pt x="1335406" y="177800"/>
                  </a:lnTo>
                  <a:lnTo>
                    <a:pt x="1420436" y="152400"/>
                  </a:lnTo>
                  <a:lnTo>
                    <a:pt x="1463599" y="127000"/>
                  </a:lnTo>
                  <a:lnTo>
                    <a:pt x="1730979" y="50800"/>
                  </a:lnTo>
                  <a:lnTo>
                    <a:pt x="2676491" y="50800"/>
                  </a:lnTo>
                  <a:lnTo>
                    <a:pt x="2943872" y="127000"/>
                  </a:lnTo>
                  <a:lnTo>
                    <a:pt x="2987036" y="152400"/>
                  </a:lnTo>
                  <a:lnTo>
                    <a:pt x="3072067" y="177800"/>
                  </a:lnTo>
                  <a:lnTo>
                    <a:pt x="3113913" y="203200"/>
                  </a:lnTo>
                  <a:lnTo>
                    <a:pt x="3155297" y="215900"/>
                  </a:lnTo>
                  <a:lnTo>
                    <a:pt x="3236641" y="266700"/>
                  </a:lnTo>
                  <a:lnTo>
                    <a:pt x="3276579" y="279400"/>
                  </a:lnTo>
                  <a:lnTo>
                    <a:pt x="3316012" y="304800"/>
                  </a:lnTo>
                  <a:lnTo>
                    <a:pt x="3393325" y="355600"/>
                  </a:lnTo>
                  <a:lnTo>
                    <a:pt x="3468492" y="406400"/>
                  </a:lnTo>
                  <a:lnTo>
                    <a:pt x="3505245" y="431800"/>
                  </a:lnTo>
                  <a:lnTo>
                    <a:pt x="3541429" y="457200"/>
                  </a:lnTo>
                  <a:lnTo>
                    <a:pt x="3577034" y="482600"/>
                  </a:lnTo>
                  <a:lnTo>
                    <a:pt x="3612049" y="520700"/>
                  </a:lnTo>
                  <a:lnTo>
                    <a:pt x="3646464" y="546100"/>
                  </a:lnTo>
                  <a:lnTo>
                    <a:pt x="3680266" y="571500"/>
                  </a:lnTo>
                  <a:lnTo>
                    <a:pt x="3713447" y="609600"/>
                  </a:lnTo>
                  <a:lnTo>
                    <a:pt x="3745995" y="635000"/>
                  </a:lnTo>
                  <a:lnTo>
                    <a:pt x="3777899" y="673100"/>
                  </a:lnTo>
                  <a:lnTo>
                    <a:pt x="3809148" y="698500"/>
                  </a:lnTo>
                  <a:lnTo>
                    <a:pt x="3839732" y="736600"/>
                  </a:lnTo>
                  <a:lnTo>
                    <a:pt x="3869640" y="762000"/>
                  </a:lnTo>
                  <a:lnTo>
                    <a:pt x="3898862" y="800100"/>
                  </a:lnTo>
                  <a:lnTo>
                    <a:pt x="3927385" y="838200"/>
                  </a:lnTo>
                  <a:lnTo>
                    <a:pt x="3955201" y="876300"/>
                  </a:lnTo>
                  <a:lnTo>
                    <a:pt x="3982298" y="901700"/>
                  </a:lnTo>
                  <a:lnTo>
                    <a:pt x="4008664" y="939800"/>
                  </a:lnTo>
                  <a:lnTo>
                    <a:pt x="4034291" y="977900"/>
                  </a:lnTo>
                  <a:lnTo>
                    <a:pt x="4059165" y="1016000"/>
                  </a:lnTo>
                  <a:lnTo>
                    <a:pt x="4083278" y="1054100"/>
                  </a:lnTo>
                  <a:lnTo>
                    <a:pt x="4106618" y="1092200"/>
                  </a:lnTo>
                  <a:lnTo>
                    <a:pt x="4129175" y="1130300"/>
                  </a:lnTo>
                  <a:lnTo>
                    <a:pt x="4150937" y="1181100"/>
                  </a:lnTo>
                  <a:lnTo>
                    <a:pt x="4171894" y="1219200"/>
                  </a:lnTo>
                  <a:lnTo>
                    <a:pt x="4192036" y="1257300"/>
                  </a:lnTo>
                  <a:lnTo>
                    <a:pt x="4211350" y="1295400"/>
                  </a:lnTo>
                  <a:lnTo>
                    <a:pt x="4229828" y="1346200"/>
                  </a:lnTo>
                  <a:lnTo>
                    <a:pt x="4247457" y="1384300"/>
                  </a:lnTo>
                  <a:lnTo>
                    <a:pt x="4264227" y="1422400"/>
                  </a:lnTo>
                  <a:lnTo>
                    <a:pt x="4280128" y="1473200"/>
                  </a:lnTo>
                  <a:lnTo>
                    <a:pt x="4295149" y="1511300"/>
                  </a:lnTo>
                  <a:lnTo>
                    <a:pt x="4309278" y="1562100"/>
                  </a:lnTo>
                  <a:lnTo>
                    <a:pt x="4322505" y="1600200"/>
                  </a:lnTo>
                  <a:lnTo>
                    <a:pt x="4334820" y="1651000"/>
                  </a:lnTo>
                  <a:lnTo>
                    <a:pt x="4346212" y="1689100"/>
                  </a:lnTo>
                  <a:lnTo>
                    <a:pt x="4356669" y="1739900"/>
                  </a:lnTo>
                  <a:lnTo>
                    <a:pt x="4366182" y="1778000"/>
                  </a:lnTo>
                  <a:lnTo>
                    <a:pt x="4374738" y="1828800"/>
                  </a:lnTo>
                  <a:lnTo>
                    <a:pt x="4382329" y="1879600"/>
                  </a:lnTo>
                  <a:lnTo>
                    <a:pt x="4388942" y="1917700"/>
                  </a:lnTo>
                  <a:lnTo>
                    <a:pt x="4394567" y="1968500"/>
                  </a:lnTo>
                  <a:lnTo>
                    <a:pt x="4399194" y="2019300"/>
                  </a:lnTo>
                  <a:lnTo>
                    <a:pt x="4402811" y="2070100"/>
                  </a:lnTo>
                  <a:lnTo>
                    <a:pt x="4405408" y="2108200"/>
                  </a:lnTo>
                  <a:lnTo>
                    <a:pt x="4406974" y="2159000"/>
                  </a:lnTo>
                  <a:lnTo>
                    <a:pt x="4407499" y="2209800"/>
                  </a:lnTo>
                  <a:lnTo>
                    <a:pt x="4406974" y="2260600"/>
                  </a:lnTo>
                  <a:lnTo>
                    <a:pt x="4405408" y="2311400"/>
                  </a:lnTo>
                  <a:lnTo>
                    <a:pt x="4402811" y="2349500"/>
                  </a:lnTo>
                  <a:lnTo>
                    <a:pt x="4399194" y="2400300"/>
                  </a:lnTo>
                  <a:lnTo>
                    <a:pt x="4394567" y="2451100"/>
                  </a:lnTo>
                  <a:lnTo>
                    <a:pt x="4388942" y="2501900"/>
                  </a:lnTo>
                  <a:lnTo>
                    <a:pt x="4382329" y="2540000"/>
                  </a:lnTo>
                  <a:lnTo>
                    <a:pt x="4374738" y="2590800"/>
                  </a:lnTo>
                  <a:lnTo>
                    <a:pt x="4366182" y="2641600"/>
                  </a:lnTo>
                  <a:lnTo>
                    <a:pt x="4356669" y="2679700"/>
                  </a:lnTo>
                  <a:lnTo>
                    <a:pt x="4346212" y="2730500"/>
                  </a:lnTo>
                  <a:lnTo>
                    <a:pt x="4334820" y="2768600"/>
                  </a:lnTo>
                  <a:lnTo>
                    <a:pt x="4322505" y="2819400"/>
                  </a:lnTo>
                  <a:lnTo>
                    <a:pt x="4309278" y="2857500"/>
                  </a:lnTo>
                  <a:lnTo>
                    <a:pt x="4295149" y="2908300"/>
                  </a:lnTo>
                  <a:lnTo>
                    <a:pt x="4280128" y="2946400"/>
                  </a:lnTo>
                  <a:lnTo>
                    <a:pt x="4264227" y="2997200"/>
                  </a:lnTo>
                  <a:lnTo>
                    <a:pt x="4247457" y="3035300"/>
                  </a:lnTo>
                  <a:lnTo>
                    <a:pt x="4229828" y="3073400"/>
                  </a:lnTo>
                  <a:lnTo>
                    <a:pt x="4211350" y="3124200"/>
                  </a:lnTo>
                  <a:lnTo>
                    <a:pt x="4192036" y="3162300"/>
                  </a:lnTo>
                  <a:lnTo>
                    <a:pt x="4171894" y="3200400"/>
                  </a:lnTo>
                  <a:lnTo>
                    <a:pt x="4150937" y="3238500"/>
                  </a:lnTo>
                  <a:lnTo>
                    <a:pt x="4129175" y="3276600"/>
                  </a:lnTo>
                  <a:lnTo>
                    <a:pt x="4106618" y="3327400"/>
                  </a:lnTo>
                  <a:lnTo>
                    <a:pt x="4083278" y="3365500"/>
                  </a:lnTo>
                  <a:lnTo>
                    <a:pt x="4059165" y="3403600"/>
                  </a:lnTo>
                  <a:lnTo>
                    <a:pt x="4034291" y="3441700"/>
                  </a:lnTo>
                  <a:lnTo>
                    <a:pt x="4008664" y="3479800"/>
                  </a:lnTo>
                  <a:lnTo>
                    <a:pt x="3982298" y="3505200"/>
                  </a:lnTo>
                  <a:lnTo>
                    <a:pt x="3955201" y="3543300"/>
                  </a:lnTo>
                  <a:lnTo>
                    <a:pt x="3927385" y="3581400"/>
                  </a:lnTo>
                  <a:lnTo>
                    <a:pt x="3898862" y="3619500"/>
                  </a:lnTo>
                  <a:lnTo>
                    <a:pt x="3869640" y="3657600"/>
                  </a:lnTo>
                  <a:lnTo>
                    <a:pt x="3839732" y="3683000"/>
                  </a:lnTo>
                  <a:lnTo>
                    <a:pt x="3809148" y="3721100"/>
                  </a:lnTo>
                  <a:lnTo>
                    <a:pt x="3777899" y="3746500"/>
                  </a:lnTo>
                  <a:lnTo>
                    <a:pt x="3745995" y="3784600"/>
                  </a:lnTo>
                  <a:lnTo>
                    <a:pt x="3713447" y="3810000"/>
                  </a:lnTo>
                  <a:lnTo>
                    <a:pt x="3680266" y="3848100"/>
                  </a:lnTo>
                  <a:lnTo>
                    <a:pt x="3646464" y="3873500"/>
                  </a:lnTo>
                  <a:lnTo>
                    <a:pt x="3612049" y="3898900"/>
                  </a:lnTo>
                  <a:lnTo>
                    <a:pt x="3577034" y="3937000"/>
                  </a:lnTo>
                  <a:lnTo>
                    <a:pt x="3541429" y="3962400"/>
                  </a:lnTo>
                  <a:lnTo>
                    <a:pt x="3505245" y="3987800"/>
                  </a:lnTo>
                  <a:lnTo>
                    <a:pt x="3468492" y="4013200"/>
                  </a:lnTo>
                  <a:lnTo>
                    <a:pt x="3431182" y="4038600"/>
                  </a:lnTo>
                  <a:lnTo>
                    <a:pt x="3354931" y="4089400"/>
                  </a:lnTo>
                  <a:lnTo>
                    <a:pt x="3276579" y="4140200"/>
                  </a:lnTo>
                  <a:lnTo>
                    <a:pt x="3236641" y="4152900"/>
                  </a:lnTo>
                  <a:lnTo>
                    <a:pt x="3155297" y="4203700"/>
                  </a:lnTo>
                  <a:lnTo>
                    <a:pt x="3113913" y="4216400"/>
                  </a:lnTo>
                  <a:lnTo>
                    <a:pt x="3072067" y="4241800"/>
                  </a:lnTo>
                  <a:lnTo>
                    <a:pt x="2943872" y="4279900"/>
                  </a:lnTo>
                  <a:lnTo>
                    <a:pt x="2900291" y="4305300"/>
                  </a:lnTo>
                  <a:lnTo>
                    <a:pt x="2722000" y="4356100"/>
                  </a:lnTo>
                  <a:close/>
                </a:path>
                <a:path w="4407534" h="4406900">
                  <a:moveTo>
                    <a:pt x="2537884" y="4394200"/>
                  </a:moveTo>
                  <a:lnTo>
                    <a:pt x="1869584" y="4394200"/>
                  </a:lnTo>
                  <a:lnTo>
                    <a:pt x="1730979" y="4356100"/>
                  </a:lnTo>
                  <a:lnTo>
                    <a:pt x="2676491" y="4356100"/>
                  </a:lnTo>
                  <a:lnTo>
                    <a:pt x="2537884" y="4394200"/>
                  </a:lnTo>
                  <a:close/>
                </a:path>
                <a:path w="4407534" h="4406900">
                  <a:moveTo>
                    <a:pt x="2396388" y="4406900"/>
                  </a:moveTo>
                  <a:lnTo>
                    <a:pt x="2011080" y="4406900"/>
                  </a:lnTo>
                  <a:lnTo>
                    <a:pt x="1963611" y="4394200"/>
                  </a:lnTo>
                  <a:lnTo>
                    <a:pt x="2443857" y="4394200"/>
                  </a:lnTo>
                  <a:lnTo>
                    <a:pt x="2396388" y="440690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2851800" y="3874129"/>
              <a:ext cx="4670694" cy="4686269"/>
            </a:xfrm>
            <a:prstGeom prst="rect">
              <a:avLst/>
            </a:prstGeom>
          </p:spPr>
        </p:pic>
        <p:sp>
          <p:nvSpPr>
            <p:cNvPr id="7" name="object 7"/>
            <p:cNvSpPr/>
            <p:nvPr/>
          </p:nvSpPr>
          <p:spPr>
            <a:xfrm>
              <a:off x="0" y="375065"/>
              <a:ext cx="8516620" cy="1246505"/>
            </a:xfrm>
            <a:custGeom>
              <a:avLst/>
              <a:gdLst/>
              <a:ahLst/>
              <a:cxnLst/>
              <a:rect l="l" t="t" r="r" b="b"/>
              <a:pathLst>
                <a:path w="8516620" h="1246505">
                  <a:moveTo>
                    <a:pt x="8516089" y="1246494"/>
                  </a:moveTo>
                  <a:lnTo>
                    <a:pt x="0" y="1246494"/>
                  </a:lnTo>
                  <a:lnTo>
                    <a:pt x="0" y="0"/>
                  </a:lnTo>
                  <a:lnTo>
                    <a:pt x="8516089" y="0"/>
                  </a:lnTo>
                  <a:lnTo>
                    <a:pt x="8516089" y="1246494"/>
                  </a:lnTo>
                  <a:close/>
                </a:path>
              </a:pathLst>
            </a:custGeom>
            <a:solidFill>
              <a:srgbClr val="0345E3"/>
            </a:solidFill>
          </p:spPr>
          <p:txBody>
            <a:bodyPr wrap="square" lIns="0" tIns="0" rIns="0" bIns="0" rtlCol="0"/>
            <a:lstStyle/>
            <a:p>
              <a:endParaRPr/>
            </a:p>
          </p:txBody>
        </p:sp>
        <p:sp>
          <p:nvSpPr>
            <p:cNvPr id="8" name="object 8"/>
            <p:cNvSpPr/>
            <p:nvPr/>
          </p:nvSpPr>
          <p:spPr>
            <a:xfrm>
              <a:off x="7897489" y="375064"/>
              <a:ext cx="1246505" cy="1246505"/>
            </a:xfrm>
            <a:custGeom>
              <a:avLst/>
              <a:gdLst/>
              <a:ahLst/>
              <a:cxnLst/>
              <a:rect l="l" t="t" r="r" b="b"/>
              <a:pathLst>
                <a:path w="1246504" h="1246505">
                  <a:moveTo>
                    <a:pt x="623224" y="1246442"/>
                  </a:moveTo>
                  <a:lnTo>
                    <a:pt x="574530" y="1244568"/>
                  </a:lnTo>
                  <a:lnTo>
                    <a:pt x="526858" y="1239036"/>
                  </a:lnTo>
                  <a:lnTo>
                    <a:pt x="480349" y="1229985"/>
                  </a:lnTo>
                  <a:lnTo>
                    <a:pt x="435140" y="1217553"/>
                  </a:lnTo>
                  <a:lnTo>
                    <a:pt x="391371" y="1201880"/>
                  </a:lnTo>
                  <a:lnTo>
                    <a:pt x="349180" y="1183104"/>
                  </a:lnTo>
                  <a:lnTo>
                    <a:pt x="308705" y="1161363"/>
                  </a:lnTo>
                  <a:lnTo>
                    <a:pt x="270086" y="1136795"/>
                  </a:lnTo>
                  <a:lnTo>
                    <a:pt x="233462" y="1109539"/>
                  </a:lnTo>
                  <a:lnTo>
                    <a:pt x="198970" y="1079734"/>
                  </a:lnTo>
                  <a:lnTo>
                    <a:pt x="166750" y="1047518"/>
                  </a:lnTo>
                  <a:lnTo>
                    <a:pt x="136940" y="1013029"/>
                  </a:lnTo>
                  <a:lnTo>
                    <a:pt x="109679" y="976407"/>
                  </a:lnTo>
                  <a:lnTo>
                    <a:pt x="85105" y="937789"/>
                  </a:lnTo>
                  <a:lnTo>
                    <a:pt x="63358" y="897314"/>
                  </a:lnTo>
                  <a:lnTo>
                    <a:pt x="44577" y="855120"/>
                  </a:lnTo>
                  <a:lnTo>
                    <a:pt x="28899" y="811347"/>
                  </a:lnTo>
                  <a:lnTo>
                    <a:pt x="16463" y="766131"/>
                  </a:lnTo>
                  <a:lnTo>
                    <a:pt x="7409" y="719613"/>
                  </a:lnTo>
                  <a:lnTo>
                    <a:pt x="1875" y="671930"/>
                  </a:lnTo>
                  <a:lnTo>
                    <a:pt x="0" y="623221"/>
                  </a:lnTo>
                  <a:lnTo>
                    <a:pt x="1874" y="574524"/>
                  </a:lnTo>
                  <a:lnTo>
                    <a:pt x="7407" y="526851"/>
                  </a:lnTo>
                  <a:lnTo>
                    <a:pt x="16459" y="480340"/>
                  </a:lnTo>
                  <a:lnTo>
                    <a:pt x="28891" y="435131"/>
                  </a:lnTo>
                  <a:lnTo>
                    <a:pt x="44565" y="391361"/>
                  </a:lnTo>
                  <a:lnTo>
                    <a:pt x="63342" y="349169"/>
                  </a:lnTo>
                  <a:lnTo>
                    <a:pt x="85085" y="308695"/>
                  </a:lnTo>
                  <a:lnTo>
                    <a:pt x="109654" y="270076"/>
                  </a:lnTo>
                  <a:lnTo>
                    <a:pt x="136911" y="233452"/>
                  </a:lnTo>
                  <a:lnTo>
                    <a:pt x="166717" y="198961"/>
                  </a:lnTo>
                  <a:lnTo>
                    <a:pt x="198934" y="166742"/>
                  </a:lnTo>
                  <a:lnTo>
                    <a:pt x="233423" y="136933"/>
                  </a:lnTo>
                  <a:lnTo>
                    <a:pt x="270046" y="109673"/>
                  </a:lnTo>
                  <a:lnTo>
                    <a:pt x="308665" y="85100"/>
                  </a:lnTo>
                  <a:lnTo>
                    <a:pt x="349140" y="63355"/>
                  </a:lnTo>
                  <a:lnTo>
                    <a:pt x="391333" y="44574"/>
                  </a:lnTo>
                  <a:lnTo>
                    <a:pt x="435106" y="28897"/>
                  </a:lnTo>
                  <a:lnTo>
                    <a:pt x="480320" y="16462"/>
                  </a:lnTo>
                  <a:lnTo>
                    <a:pt x="526837" y="7409"/>
                  </a:lnTo>
                  <a:lnTo>
                    <a:pt x="574518" y="1875"/>
                  </a:lnTo>
                  <a:lnTo>
                    <a:pt x="623224" y="0"/>
                  </a:lnTo>
                  <a:lnTo>
                    <a:pt x="671934" y="1875"/>
                  </a:lnTo>
                  <a:lnTo>
                    <a:pt x="719618" y="7409"/>
                  </a:lnTo>
                  <a:lnTo>
                    <a:pt x="766137" y="16462"/>
                  </a:lnTo>
                  <a:lnTo>
                    <a:pt x="811353" y="28897"/>
                  </a:lnTo>
                  <a:lnTo>
                    <a:pt x="855128" y="44574"/>
                  </a:lnTo>
                  <a:lnTo>
                    <a:pt x="897322" y="63355"/>
                  </a:lnTo>
                  <a:lnTo>
                    <a:pt x="937797" y="85100"/>
                  </a:lnTo>
                  <a:lnTo>
                    <a:pt x="976415" y="109673"/>
                  </a:lnTo>
                  <a:lnTo>
                    <a:pt x="1013038" y="136933"/>
                  </a:lnTo>
                  <a:lnTo>
                    <a:pt x="1047526" y="166742"/>
                  </a:lnTo>
                  <a:lnTo>
                    <a:pt x="1079742" y="198961"/>
                  </a:lnTo>
                  <a:lnTo>
                    <a:pt x="1109547" y="233452"/>
                  </a:lnTo>
                  <a:lnTo>
                    <a:pt x="1136802" y="270076"/>
                  </a:lnTo>
                  <a:lnTo>
                    <a:pt x="1161370" y="308695"/>
                  </a:lnTo>
                  <a:lnTo>
                    <a:pt x="1183111" y="349169"/>
                  </a:lnTo>
                  <a:lnTo>
                    <a:pt x="1201887" y="391361"/>
                  </a:lnTo>
                  <a:lnTo>
                    <a:pt x="1217560" y="435131"/>
                  </a:lnTo>
                  <a:lnTo>
                    <a:pt x="1229991" y="480340"/>
                  </a:lnTo>
                  <a:lnTo>
                    <a:pt x="1239042" y="526851"/>
                  </a:lnTo>
                  <a:lnTo>
                    <a:pt x="1244574" y="574524"/>
                  </a:lnTo>
                  <a:lnTo>
                    <a:pt x="1246449" y="623221"/>
                  </a:lnTo>
                  <a:lnTo>
                    <a:pt x="1244572" y="671930"/>
                  </a:lnTo>
                  <a:lnTo>
                    <a:pt x="1239035" y="719613"/>
                  </a:lnTo>
                  <a:lnTo>
                    <a:pt x="1229978" y="766131"/>
                  </a:lnTo>
                  <a:lnTo>
                    <a:pt x="1217539" y="811347"/>
                  </a:lnTo>
                  <a:lnTo>
                    <a:pt x="1201858" y="855120"/>
                  </a:lnTo>
                  <a:lnTo>
                    <a:pt x="1183073" y="897314"/>
                  </a:lnTo>
                  <a:lnTo>
                    <a:pt x="1161323" y="937789"/>
                  </a:lnTo>
                  <a:lnTo>
                    <a:pt x="1136747" y="976407"/>
                  </a:lnTo>
                  <a:lnTo>
                    <a:pt x="1109484" y="1013029"/>
                  </a:lnTo>
                  <a:lnTo>
                    <a:pt x="1079672" y="1047518"/>
                  </a:lnTo>
                  <a:lnTo>
                    <a:pt x="1047451" y="1079734"/>
                  </a:lnTo>
                  <a:lnTo>
                    <a:pt x="1012959" y="1109539"/>
                  </a:lnTo>
                  <a:lnTo>
                    <a:pt x="976335" y="1136795"/>
                  </a:lnTo>
                  <a:lnTo>
                    <a:pt x="937717" y="1161363"/>
                  </a:lnTo>
                  <a:lnTo>
                    <a:pt x="897244" y="1183104"/>
                  </a:lnTo>
                  <a:lnTo>
                    <a:pt x="855055" y="1201880"/>
                  </a:lnTo>
                  <a:lnTo>
                    <a:pt x="811289" y="1217553"/>
                  </a:lnTo>
                  <a:lnTo>
                    <a:pt x="766083" y="1229985"/>
                  </a:lnTo>
                  <a:lnTo>
                    <a:pt x="719577" y="1239036"/>
                  </a:lnTo>
                  <a:lnTo>
                    <a:pt x="671907" y="1244568"/>
                  </a:lnTo>
                  <a:lnTo>
                    <a:pt x="623224" y="1246442"/>
                  </a:lnTo>
                  <a:close/>
                </a:path>
              </a:pathLst>
            </a:custGeom>
            <a:solidFill>
              <a:srgbClr val="5754FE"/>
            </a:solidFill>
          </p:spPr>
          <p:txBody>
            <a:bodyPr wrap="square" lIns="0" tIns="0" rIns="0" bIns="0" rtlCol="0"/>
            <a:lstStyle/>
            <a:p>
              <a:endParaRPr/>
            </a:p>
          </p:txBody>
        </p:sp>
        <p:sp>
          <p:nvSpPr>
            <p:cNvPr id="9" name="object 9"/>
            <p:cNvSpPr/>
            <p:nvPr/>
          </p:nvSpPr>
          <p:spPr>
            <a:xfrm>
              <a:off x="7979816" y="457388"/>
              <a:ext cx="1082040" cy="1082040"/>
            </a:xfrm>
            <a:custGeom>
              <a:avLst/>
              <a:gdLst/>
              <a:ahLst/>
              <a:cxnLst/>
              <a:rect l="l" t="t" r="r" b="b"/>
              <a:pathLst>
                <a:path w="1082040" h="1082040">
                  <a:moveTo>
                    <a:pt x="540928" y="1081847"/>
                  </a:moveTo>
                  <a:lnTo>
                    <a:pt x="494261" y="1079862"/>
                  </a:lnTo>
                  <a:lnTo>
                    <a:pt x="448695" y="1074012"/>
                  </a:lnTo>
                  <a:lnTo>
                    <a:pt x="404392" y="1064462"/>
                  </a:lnTo>
                  <a:lnTo>
                    <a:pt x="361516" y="1051374"/>
                  </a:lnTo>
                  <a:lnTo>
                    <a:pt x="320228" y="1034910"/>
                  </a:lnTo>
                  <a:lnTo>
                    <a:pt x="280692" y="1015232"/>
                  </a:lnTo>
                  <a:lnTo>
                    <a:pt x="243069" y="992504"/>
                  </a:lnTo>
                  <a:lnTo>
                    <a:pt x="207522" y="966886"/>
                  </a:lnTo>
                  <a:lnTo>
                    <a:pt x="174214" y="938543"/>
                  </a:lnTo>
                  <a:lnTo>
                    <a:pt x="143306" y="907637"/>
                  </a:lnTo>
                  <a:lnTo>
                    <a:pt x="114963" y="874329"/>
                  </a:lnTo>
                  <a:lnTo>
                    <a:pt x="89345" y="838782"/>
                  </a:lnTo>
                  <a:lnTo>
                    <a:pt x="66616" y="801160"/>
                  </a:lnTo>
                  <a:lnTo>
                    <a:pt x="46938" y="761624"/>
                  </a:lnTo>
                  <a:lnTo>
                    <a:pt x="30473" y="720337"/>
                  </a:lnTo>
                  <a:lnTo>
                    <a:pt x="17385" y="677461"/>
                  </a:lnTo>
                  <a:lnTo>
                    <a:pt x="7835" y="633158"/>
                  </a:lnTo>
                  <a:lnTo>
                    <a:pt x="1985" y="587592"/>
                  </a:lnTo>
                  <a:lnTo>
                    <a:pt x="0" y="540925"/>
                  </a:lnTo>
                  <a:lnTo>
                    <a:pt x="1985" y="494258"/>
                  </a:lnTo>
                  <a:lnTo>
                    <a:pt x="7835" y="448692"/>
                  </a:lnTo>
                  <a:lnTo>
                    <a:pt x="17385" y="404389"/>
                  </a:lnTo>
                  <a:lnTo>
                    <a:pt x="30473" y="361513"/>
                  </a:lnTo>
                  <a:lnTo>
                    <a:pt x="46938" y="320226"/>
                  </a:lnTo>
                  <a:lnTo>
                    <a:pt x="66616" y="280689"/>
                  </a:lnTo>
                  <a:lnTo>
                    <a:pt x="89345" y="243067"/>
                  </a:lnTo>
                  <a:lnTo>
                    <a:pt x="114963" y="207520"/>
                  </a:lnTo>
                  <a:lnTo>
                    <a:pt x="143306" y="174212"/>
                  </a:lnTo>
                  <a:lnTo>
                    <a:pt x="174214" y="143305"/>
                  </a:lnTo>
                  <a:lnTo>
                    <a:pt x="207522" y="114962"/>
                  </a:lnTo>
                  <a:lnTo>
                    <a:pt x="243069" y="89344"/>
                  </a:lnTo>
                  <a:lnTo>
                    <a:pt x="280692" y="66615"/>
                  </a:lnTo>
                  <a:lnTo>
                    <a:pt x="320228" y="46938"/>
                  </a:lnTo>
                  <a:lnTo>
                    <a:pt x="361516" y="30473"/>
                  </a:lnTo>
                  <a:lnTo>
                    <a:pt x="404392" y="17385"/>
                  </a:lnTo>
                  <a:lnTo>
                    <a:pt x="448695" y="7835"/>
                  </a:lnTo>
                  <a:lnTo>
                    <a:pt x="494261" y="1985"/>
                  </a:lnTo>
                  <a:lnTo>
                    <a:pt x="540928" y="0"/>
                  </a:lnTo>
                  <a:lnTo>
                    <a:pt x="587595" y="1985"/>
                  </a:lnTo>
                  <a:lnTo>
                    <a:pt x="633162" y="7835"/>
                  </a:lnTo>
                  <a:lnTo>
                    <a:pt x="677464" y="17385"/>
                  </a:lnTo>
                  <a:lnTo>
                    <a:pt x="720340" y="30473"/>
                  </a:lnTo>
                  <a:lnTo>
                    <a:pt x="761628" y="46938"/>
                  </a:lnTo>
                  <a:lnTo>
                    <a:pt x="801164" y="66615"/>
                  </a:lnTo>
                  <a:lnTo>
                    <a:pt x="838787" y="89344"/>
                  </a:lnTo>
                  <a:lnTo>
                    <a:pt x="874334" y="114962"/>
                  </a:lnTo>
                  <a:lnTo>
                    <a:pt x="907642" y="143305"/>
                  </a:lnTo>
                  <a:lnTo>
                    <a:pt x="938550" y="174212"/>
                  </a:lnTo>
                  <a:lnTo>
                    <a:pt x="966893" y="207520"/>
                  </a:lnTo>
                  <a:lnTo>
                    <a:pt x="992511" y="243067"/>
                  </a:lnTo>
                  <a:lnTo>
                    <a:pt x="1015240" y="280689"/>
                  </a:lnTo>
                  <a:lnTo>
                    <a:pt x="1034918" y="320226"/>
                  </a:lnTo>
                  <a:lnTo>
                    <a:pt x="1051383" y="361513"/>
                  </a:lnTo>
                  <a:lnTo>
                    <a:pt x="1064471" y="404389"/>
                  </a:lnTo>
                  <a:lnTo>
                    <a:pt x="1074021" y="448692"/>
                  </a:lnTo>
                  <a:lnTo>
                    <a:pt x="1079871" y="494258"/>
                  </a:lnTo>
                  <a:lnTo>
                    <a:pt x="1081857" y="540925"/>
                  </a:lnTo>
                  <a:lnTo>
                    <a:pt x="1079871" y="587592"/>
                  </a:lnTo>
                  <a:lnTo>
                    <a:pt x="1074021" y="633158"/>
                  </a:lnTo>
                  <a:lnTo>
                    <a:pt x="1064471" y="677461"/>
                  </a:lnTo>
                  <a:lnTo>
                    <a:pt x="1051383" y="720337"/>
                  </a:lnTo>
                  <a:lnTo>
                    <a:pt x="1034918" y="761624"/>
                  </a:lnTo>
                  <a:lnTo>
                    <a:pt x="1015240" y="801160"/>
                  </a:lnTo>
                  <a:lnTo>
                    <a:pt x="992511" y="838782"/>
                  </a:lnTo>
                  <a:lnTo>
                    <a:pt x="966893" y="874329"/>
                  </a:lnTo>
                  <a:lnTo>
                    <a:pt x="938550" y="907637"/>
                  </a:lnTo>
                  <a:lnTo>
                    <a:pt x="907642" y="938543"/>
                  </a:lnTo>
                  <a:lnTo>
                    <a:pt x="874334" y="966886"/>
                  </a:lnTo>
                  <a:lnTo>
                    <a:pt x="838787" y="992504"/>
                  </a:lnTo>
                  <a:lnTo>
                    <a:pt x="801164" y="1015232"/>
                  </a:lnTo>
                  <a:lnTo>
                    <a:pt x="761628" y="1034910"/>
                  </a:lnTo>
                  <a:lnTo>
                    <a:pt x="720340" y="1051374"/>
                  </a:lnTo>
                  <a:lnTo>
                    <a:pt x="677464" y="1064462"/>
                  </a:lnTo>
                  <a:lnTo>
                    <a:pt x="633162" y="1074012"/>
                  </a:lnTo>
                  <a:lnTo>
                    <a:pt x="587595" y="1079862"/>
                  </a:lnTo>
                  <a:lnTo>
                    <a:pt x="540928" y="1081847"/>
                  </a:lnTo>
                  <a:close/>
                </a:path>
              </a:pathLst>
            </a:custGeom>
            <a:solidFill>
              <a:srgbClr val="FFFFFF"/>
            </a:solidFill>
          </p:spPr>
          <p:txBody>
            <a:bodyPr wrap="square" lIns="0" tIns="0" rIns="0" bIns="0" rtlCol="0"/>
            <a:lstStyle/>
            <a:p>
              <a:endParaRPr/>
            </a:p>
          </p:txBody>
        </p:sp>
      </p:grpSp>
      <p:sp>
        <p:nvSpPr>
          <p:cNvPr id="10" name="object 10"/>
          <p:cNvSpPr txBox="1"/>
          <p:nvPr/>
        </p:nvSpPr>
        <p:spPr>
          <a:xfrm>
            <a:off x="628855" y="3811301"/>
            <a:ext cx="2703830" cy="632460"/>
          </a:xfrm>
          <a:prstGeom prst="rect">
            <a:avLst/>
          </a:prstGeom>
        </p:spPr>
        <p:txBody>
          <a:bodyPr vert="horz" wrap="square" lIns="0" tIns="16510" rIns="0" bIns="0" rtlCol="0">
            <a:spAutoFit/>
          </a:bodyPr>
          <a:lstStyle/>
          <a:p>
            <a:pPr marL="12700">
              <a:lnSpc>
                <a:spcPct val="100000"/>
              </a:lnSpc>
              <a:spcBef>
                <a:spcPts val="130"/>
              </a:spcBef>
              <a:tabLst>
                <a:tab pos="1129665" algn="l"/>
              </a:tabLst>
            </a:pPr>
            <a:r>
              <a:rPr sz="3950" b="1" spc="-400" dirty="0">
                <a:solidFill>
                  <a:srgbClr val="FFFFFF"/>
                </a:solidFill>
                <a:latin typeface="Arial"/>
                <a:cs typeface="Arial"/>
              </a:rPr>
              <a:t>The</a:t>
            </a:r>
            <a:r>
              <a:rPr sz="3950" b="1" dirty="0">
                <a:solidFill>
                  <a:srgbClr val="FFFFFF"/>
                </a:solidFill>
                <a:latin typeface="Arial"/>
                <a:cs typeface="Arial"/>
              </a:rPr>
              <a:t>	</a:t>
            </a:r>
            <a:r>
              <a:rPr sz="3950" b="1" spc="-190" dirty="0">
                <a:solidFill>
                  <a:srgbClr val="FFFFFF"/>
                </a:solidFill>
                <a:latin typeface="Arial"/>
                <a:cs typeface="Arial"/>
              </a:rPr>
              <a:t>Central</a:t>
            </a:r>
            <a:endParaRPr sz="3950">
              <a:latin typeface="Arial"/>
              <a:cs typeface="Arial"/>
            </a:endParaRPr>
          </a:p>
        </p:txBody>
      </p:sp>
      <p:sp>
        <p:nvSpPr>
          <p:cNvPr id="11" name="object 11"/>
          <p:cNvSpPr txBox="1"/>
          <p:nvPr/>
        </p:nvSpPr>
        <p:spPr>
          <a:xfrm>
            <a:off x="3669417" y="3811301"/>
            <a:ext cx="8808085" cy="632460"/>
          </a:xfrm>
          <a:prstGeom prst="rect">
            <a:avLst/>
          </a:prstGeom>
        </p:spPr>
        <p:txBody>
          <a:bodyPr vert="horz" wrap="square" lIns="0" tIns="16510" rIns="0" bIns="0" rtlCol="0">
            <a:spAutoFit/>
          </a:bodyPr>
          <a:lstStyle/>
          <a:p>
            <a:pPr marL="12700">
              <a:lnSpc>
                <a:spcPct val="100000"/>
              </a:lnSpc>
              <a:spcBef>
                <a:spcPts val="130"/>
              </a:spcBef>
              <a:tabLst>
                <a:tab pos="1911350" algn="l"/>
                <a:tab pos="4489450" algn="l"/>
                <a:tab pos="5410835" algn="l"/>
                <a:tab pos="7099300" algn="l"/>
              </a:tabLst>
            </a:pPr>
            <a:r>
              <a:rPr sz="3950" b="1" spc="-10" dirty="0">
                <a:solidFill>
                  <a:srgbClr val="FFFFFF"/>
                </a:solidFill>
                <a:latin typeface="Arial"/>
                <a:cs typeface="Arial"/>
              </a:rPr>
              <a:t>Library</a:t>
            </a:r>
            <a:r>
              <a:rPr sz="3950" b="1" dirty="0">
                <a:solidFill>
                  <a:srgbClr val="FFFFFF"/>
                </a:solidFill>
                <a:latin typeface="Arial"/>
                <a:cs typeface="Arial"/>
              </a:rPr>
              <a:t>	</a:t>
            </a:r>
            <a:r>
              <a:rPr sz="3950" b="1" spc="-10" dirty="0">
                <a:solidFill>
                  <a:srgbClr val="FFFFFF"/>
                </a:solidFill>
                <a:latin typeface="Arial"/>
                <a:cs typeface="Arial"/>
              </a:rPr>
              <a:t>organized</a:t>
            </a:r>
            <a:r>
              <a:rPr sz="3950" b="1" dirty="0">
                <a:solidFill>
                  <a:srgbClr val="FFFFFF"/>
                </a:solidFill>
                <a:latin typeface="Arial"/>
                <a:cs typeface="Arial"/>
              </a:rPr>
              <a:t>	</a:t>
            </a:r>
            <a:r>
              <a:rPr sz="3950" b="1" spc="-25" dirty="0">
                <a:solidFill>
                  <a:srgbClr val="FFFFFF"/>
                </a:solidFill>
                <a:latin typeface="Arial"/>
                <a:cs typeface="Arial"/>
              </a:rPr>
              <a:t>an</a:t>
            </a:r>
            <a:r>
              <a:rPr sz="3950" b="1" dirty="0">
                <a:solidFill>
                  <a:srgbClr val="FFFFFF"/>
                </a:solidFill>
                <a:latin typeface="Arial"/>
                <a:cs typeface="Arial"/>
              </a:rPr>
              <a:t>	</a:t>
            </a:r>
            <a:r>
              <a:rPr sz="3950" b="1" spc="-10" dirty="0">
                <a:solidFill>
                  <a:srgbClr val="FFFFFF"/>
                </a:solidFill>
                <a:latin typeface="Arial"/>
                <a:cs typeface="Arial"/>
              </a:rPr>
              <a:t>online</a:t>
            </a:r>
            <a:r>
              <a:rPr sz="3950" b="1" dirty="0">
                <a:solidFill>
                  <a:srgbClr val="FFFFFF"/>
                </a:solidFill>
                <a:latin typeface="Arial"/>
                <a:cs typeface="Arial"/>
              </a:rPr>
              <a:t>	</a:t>
            </a:r>
            <a:r>
              <a:rPr sz="3950" b="1" spc="-145" dirty="0">
                <a:solidFill>
                  <a:srgbClr val="FFFFFF"/>
                </a:solidFill>
                <a:latin typeface="Arial"/>
                <a:cs typeface="Arial"/>
              </a:rPr>
              <a:t>training</a:t>
            </a:r>
            <a:endParaRPr sz="3950">
              <a:latin typeface="Arial"/>
              <a:cs typeface="Arial"/>
            </a:endParaRPr>
          </a:p>
        </p:txBody>
      </p:sp>
      <p:sp>
        <p:nvSpPr>
          <p:cNvPr id="12" name="object 12"/>
          <p:cNvSpPr txBox="1"/>
          <p:nvPr/>
        </p:nvSpPr>
        <p:spPr>
          <a:xfrm>
            <a:off x="628855" y="4411376"/>
            <a:ext cx="11849100" cy="3632835"/>
          </a:xfrm>
          <a:prstGeom prst="rect">
            <a:avLst/>
          </a:prstGeom>
        </p:spPr>
        <p:txBody>
          <a:bodyPr vert="horz" wrap="square" lIns="0" tIns="37465" rIns="0" bIns="0" rtlCol="0">
            <a:spAutoFit/>
          </a:bodyPr>
          <a:lstStyle/>
          <a:p>
            <a:pPr marL="12700" marR="5080" algn="just">
              <a:lnSpc>
                <a:spcPts val="4730"/>
              </a:lnSpc>
              <a:spcBef>
                <a:spcPts val="295"/>
              </a:spcBef>
            </a:pPr>
            <a:r>
              <a:rPr sz="3950" b="1" spc="-370" dirty="0">
                <a:solidFill>
                  <a:srgbClr val="FFFFFF"/>
                </a:solidFill>
                <a:latin typeface="Arial"/>
                <a:cs typeface="Arial"/>
              </a:rPr>
              <a:t>session</a:t>
            </a:r>
            <a:r>
              <a:rPr sz="3950" b="1" spc="200" dirty="0">
                <a:solidFill>
                  <a:srgbClr val="FFFFFF"/>
                </a:solidFill>
                <a:latin typeface="Arial"/>
                <a:cs typeface="Arial"/>
              </a:rPr>
              <a:t> </a:t>
            </a:r>
            <a:r>
              <a:rPr sz="3950" b="1" spc="-260" dirty="0">
                <a:solidFill>
                  <a:srgbClr val="FFFFFF"/>
                </a:solidFill>
                <a:latin typeface="Arial"/>
                <a:cs typeface="Arial"/>
              </a:rPr>
              <a:t>on</a:t>
            </a:r>
            <a:r>
              <a:rPr sz="3950" b="1" spc="210" dirty="0">
                <a:solidFill>
                  <a:srgbClr val="FFFFFF"/>
                </a:solidFill>
                <a:latin typeface="Arial"/>
                <a:cs typeface="Arial"/>
              </a:rPr>
              <a:t> </a:t>
            </a:r>
            <a:r>
              <a:rPr sz="3950" b="1" spc="-200" dirty="0">
                <a:solidFill>
                  <a:srgbClr val="FFFFFF"/>
                </a:solidFill>
                <a:latin typeface="Arial"/>
                <a:cs typeface="Arial"/>
              </a:rPr>
              <a:t>Accelerating</a:t>
            </a:r>
            <a:r>
              <a:rPr sz="3950" b="1" spc="210" dirty="0">
                <a:solidFill>
                  <a:srgbClr val="FFFFFF"/>
                </a:solidFill>
                <a:latin typeface="Arial"/>
                <a:cs typeface="Arial"/>
              </a:rPr>
              <a:t> </a:t>
            </a:r>
            <a:r>
              <a:rPr sz="3950" b="1" spc="-275" dirty="0">
                <a:solidFill>
                  <a:srgbClr val="FFFFFF"/>
                </a:solidFill>
                <a:latin typeface="Arial"/>
                <a:cs typeface="Arial"/>
              </a:rPr>
              <a:t>Chemistry</a:t>
            </a:r>
            <a:r>
              <a:rPr sz="3950" b="1" spc="210" dirty="0">
                <a:solidFill>
                  <a:srgbClr val="FFFFFF"/>
                </a:solidFill>
                <a:latin typeface="Arial"/>
                <a:cs typeface="Arial"/>
              </a:rPr>
              <a:t> </a:t>
            </a:r>
            <a:r>
              <a:rPr sz="3950" b="1" spc="-295" dirty="0">
                <a:solidFill>
                  <a:srgbClr val="FFFFFF"/>
                </a:solidFill>
                <a:latin typeface="Arial"/>
                <a:cs typeface="Arial"/>
              </a:rPr>
              <a:t>Excellence:</a:t>
            </a:r>
            <a:r>
              <a:rPr sz="3950" b="1" spc="210" dirty="0">
                <a:solidFill>
                  <a:srgbClr val="FFFFFF"/>
                </a:solidFill>
                <a:latin typeface="Arial"/>
                <a:cs typeface="Arial"/>
              </a:rPr>
              <a:t> </a:t>
            </a:r>
            <a:r>
              <a:rPr sz="3950" b="1" spc="-305" dirty="0">
                <a:solidFill>
                  <a:srgbClr val="FFFFFF"/>
                </a:solidFill>
                <a:latin typeface="Arial"/>
                <a:cs typeface="Arial"/>
              </a:rPr>
              <a:t>Insights </a:t>
            </a:r>
            <a:r>
              <a:rPr sz="3950" b="1" dirty="0">
                <a:solidFill>
                  <a:srgbClr val="FFFFFF"/>
                </a:solidFill>
                <a:latin typeface="Arial"/>
                <a:cs typeface="Arial"/>
              </a:rPr>
              <a:t>from</a:t>
            </a:r>
            <a:r>
              <a:rPr sz="3950" b="1" spc="520" dirty="0">
                <a:solidFill>
                  <a:srgbClr val="FFFFFF"/>
                </a:solidFill>
                <a:latin typeface="Arial"/>
                <a:cs typeface="Arial"/>
              </a:rPr>
              <a:t>  </a:t>
            </a:r>
            <a:r>
              <a:rPr sz="3950" b="1" dirty="0">
                <a:solidFill>
                  <a:srgbClr val="FFFFFF"/>
                </a:solidFill>
                <a:latin typeface="Arial"/>
                <a:cs typeface="Arial"/>
              </a:rPr>
              <a:t>an</a:t>
            </a:r>
            <a:r>
              <a:rPr sz="3950" b="1" spc="530" dirty="0">
                <a:solidFill>
                  <a:srgbClr val="FFFFFF"/>
                </a:solidFill>
                <a:latin typeface="Arial"/>
                <a:cs typeface="Arial"/>
              </a:rPr>
              <a:t>  </a:t>
            </a:r>
            <a:r>
              <a:rPr sz="3950" b="1" dirty="0">
                <a:solidFill>
                  <a:srgbClr val="FFFFFF"/>
                </a:solidFill>
                <a:latin typeface="Arial"/>
                <a:cs typeface="Arial"/>
              </a:rPr>
              <a:t>Expert</a:t>
            </a:r>
            <a:r>
              <a:rPr sz="3950" b="1" spc="530" dirty="0">
                <a:solidFill>
                  <a:srgbClr val="FFFFFF"/>
                </a:solidFill>
                <a:latin typeface="Arial"/>
                <a:cs typeface="Arial"/>
              </a:rPr>
              <a:t>  </a:t>
            </a:r>
            <a:r>
              <a:rPr sz="3950" b="1" dirty="0">
                <a:solidFill>
                  <a:srgbClr val="FFFFFF"/>
                </a:solidFill>
                <a:latin typeface="Arial"/>
                <a:cs typeface="Arial"/>
              </a:rPr>
              <a:t>for</a:t>
            </a:r>
            <a:r>
              <a:rPr sz="3950" b="1" spc="530" dirty="0">
                <a:solidFill>
                  <a:srgbClr val="FFFFFF"/>
                </a:solidFill>
                <a:latin typeface="Arial"/>
                <a:cs typeface="Arial"/>
              </a:rPr>
              <a:t>  </a:t>
            </a:r>
            <a:r>
              <a:rPr sz="3950" b="1" spc="-320" dirty="0">
                <a:solidFill>
                  <a:srgbClr val="FFFFFF"/>
                </a:solidFill>
                <a:latin typeface="Arial"/>
                <a:cs typeface="Arial"/>
              </a:rPr>
              <a:t>Research</a:t>
            </a:r>
            <a:r>
              <a:rPr sz="3950" b="1" spc="530" dirty="0">
                <a:solidFill>
                  <a:srgbClr val="FFFFFF"/>
                </a:solidFill>
                <a:latin typeface="Arial"/>
                <a:cs typeface="Arial"/>
              </a:rPr>
              <a:t>  </a:t>
            </a:r>
            <a:r>
              <a:rPr sz="3950" b="1" dirty="0">
                <a:solidFill>
                  <a:srgbClr val="FFFFFF"/>
                </a:solidFill>
                <a:latin typeface="Arial"/>
                <a:cs typeface="Arial"/>
              </a:rPr>
              <a:t>&amp;</a:t>
            </a:r>
            <a:r>
              <a:rPr sz="3950" b="1" spc="530" dirty="0">
                <a:solidFill>
                  <a:srgbClr val="FFFFFF"/>
                </a:solidFill>
                <a:latin typeface="Arial"/>
                <a:cs typeface="Arial"/>
              </a:rPr>
              <a:t>  </a:t>
            </a:r>
            <a:r>
              <a:rPr sz="3950" b="1" spc="-285" dirty="0">
                <a:solidFill>
                  <a:srgbClr val="FFFFFF"/>
                </a:solidFill>
                <a:latin typeface="Arial"/>
                <a:cs typeface="Arial"/>
              </a:rPr>
              <a:t>Education</a:t>
            </a:r>
            <a:r>
              <a:rPr sz="3950" b="1" spc="530" dirty="0">
                <a:solidFill>
                  <a:srgbClr val="FFFFFF"/>
                </a:solidFill>
                <a:latin typeface="Arial"/>
                <a:cs typeface="Arial"/>
              </a:rPr>
              <a:t>  </a:t>
            </a:r>
            <a:r>
              <a:rPr sz="3950" b="1" spc="-285" dirty="0">
                <a:solidFill>
                  <a:srgbClr val="FFFFFF"/>
                </a:solidFill>
                <a:latin typeface="Arial"/>
                <a:cs typeface="Arial"/>
              </a:rPr>
              <a:t>on </a:t>
            </a:r>
            <a:r>
              <a:rPr sz="3950" b="1" spc="70" dirty="0">
                <a:solidFill>
                  <a:srgbClr val="FFFFFF"/>
                </a:solidFill>
                <a:latin typeface="Arial"/>
                <a:cs typeface="Arial"/>
              </a:rPr>
              <a:t>05.09.2023</a:t>
            </a:r>
            <a:r>
              <a:rPr sz="3950" b="1" spc="-10" dirty="0">
                <a:solidFill>
                  <a:srgbClr val="FFFFFF"/>
                </a:solidFill>
                <a:latin typeface="Arial"/>
                <a:cs typeface="Arial"/>
              </a:rPr>
              <a:t> </a:t>
            </a:r>
            <a:r>
              <a:rPr sz="3950" b="1" dirty="0">
                <a:solidFill>
                  <a:srgbClr val="FFFFFF"/>
                </a:solidFill>
                <a:latin typeface="Arial"/>
                <a:cs typeface="Arial"/>
              </a:rPr>
              <a:t>at 10:30 am</a:t>
            </a:r>
            <a:r>
              <a:rPr sz="3950" b="1" spc="5" dirty="0">
                <a:solidFill>
                  <a:srgbClr val="FFFFFF"/>
                </a:solidFill>
                <a:latin typeface="Arial"/>
                <a:cs typeface="Arial"/>
              </a:rPr>
              <a:t> </a:t>
            </a:r>
            <a:r>
              <a:rPr sz="3950" b="1" spc="-150" dirty="0">
                <a:solidFill>
                  <a:srgbClr val="FFFFFF"/>
                </a:solidFill>
                <a:latin typeface="Arial"/>
                <a:cs typeface="Arial"/>
              </a:rPr>
              <a:t>to</a:t>
            </a:r>
            <a:r>
              <a:rPr sz="3950" b="1" spc="-5" dirty="0">
                <a:solidFill>
                  <a:srgbClr val="FFFFFF"/>
                </a:solidFill>
                <a:latin typeface="Arial"/>
                <a:cs typeface="Arial"/>
              </a:rPr>
              <a:t> </a:t>
            </a:r>
            <a:r>
              <a:rPr sz="3950" b="1" dirty="0">
                <a:solidFill>
                  <a:srgbClr val="FFFFFF"/>
                </a:solidFill>
                <a:latin typeface="Arial"/>
                <a:cs typeface="Arial"/>
              </a:rPr>
              <a:t>11:30</a:t>
            </a:r>
            <a:r>
              <a:rPr sz="3950" b="1" spc="5" dirty="0">
                <a:solidFill>
                  <a:srgbClr val="FFFFFF"/>
                </a:solidFill>
                <a:latin typeface="Arial"/>
                <a:cs typeface="Arial"/>
              </a:rPr>
              <a:t> </a:t>
            </a:r>
            <a:r>
              <a:rPr sz="3950" b="1" spc="-25" dirty="0">
                <a:solidFill>
                  <a:srgbClr val="FFFFFF"/>
                </a:solidFill>
                <a:latin typeface="Arial"/>
                <a:cs typeface="Arial"/>
              </a:rPr>
              <a:t>am.</a:t>
            </a:r>
            <a:endParaRPr sz="3950">
              <a:latin typeface="Arial"/>
              <a:cs typeface="Arial"/>
            </a:endParaRPr>
          </a:p>
          <a:p>
            <a:pPr marL="12700" algn="just">
              <a:lnSpc>
                <a:spcPts val="4550"/>
              </a:lnSpc>
            </a:pPr>
            <a:r>
              <a:rPr sz="3950" b="1" spc="-185" dirty="0">
                <a:solidFill>
                  <a:srgbClr val="FFFFFF"/>
                </a:solidFill>
                <a:latin typeface="Arial"/>
                <a:cs typeface="Arial"/>
              </a:rPr>
              <a:t>Participants</a:t>
            </a:r>
            <a:r>
              <a:rPr sz="3950" b="1" spc="240" dirty="0">
                <a:solidFill>
                  <a:srgbClr val="FFFFFF"/>
                </a:solidFill>
                <a:latin typeface="Arial"/>
                <a:cs typeface="Arial"/>
              </a:rPr>
              <a:t> </a:t>
            </a:r>
            <a:r>
              <a:rPr sz="3950" b="1" spc="-30" dirty="0">
                <a:solidFill>
                  <a:srgbClr val="FFFFFF"/>
                </a:solidFill>
                <a:latin typeface="Arial"/>
                <a:cs typeface="Arial"/>
              </a:rPr>
              <a:t>have</a:t>
            </a:r>
            <a:r>
              <a:rPr sz="3950" b="1" spc="245" dirty="0">
                <a:solidFill>
                  <a:srgbClr val="FFFFFF"/>
                </a:solidFill>
                <a:latin typeface="Arial"/>
                <a:cs typeface="Arial"/>
              </a:rPr>
              <a:t> </a:t>
            </a:r>
            <a:r>
              <a:rPr sz="3950" b="1" spc="-105" dirty="0">
                <a:solidFill>
                  <a:srgbClr val="FFFFFF"/>
                </a:solidFill>
                <a:latin typeface="Arial"/>
                <a:cs typeface="Arial"/>
              </a:rPr>
              <a:t>delved</a:t>
            </a:r>
            <a:r>
              <a:rPr sz="3950" b="1" spc="240" dirty="0">
                <a:solidFill>
                  <a:srgbClr val="FFFFFF"/>
                </a:solidFill>
                <a:latin typeface="Arial"/>
                <a:cs typeface="Arial"/>
              </a:rPr>
              <a:t> </a:t>
            </a:r>
            <a:r>
              <a:rPr sz="3950" b="1" spc="-60" dirty="0">
                <a:solidFill>
                  <a:srgbClr val="FFFFFF"/>
                </a:solidFill>
                <a:latin typeface="Arial"/>
                <a:cs typeface="Arial"/>
              </a:rPr>
              <a:t>into</a:t>
            </a:r>
            <a:r>
              <a:rPr sz="3950" b="1" spc="240" dirty="0">
                <a:solidFill>
                  <a:srgbClr val="FFFFFF"/>
                </a:solidFill>
                <a:latin typeface="Arial"/>
                <a:cs typeface="Arial"/>
              </a:rPr>
              <a:t> </a:t>
            </a:r>
            <a:r>
              <a:rPr sz="3950" b="1" spc="-185" dirty="0">
                <a:solidFill>
                  <a:srgbClr val="FFFFFF"/>
                </a:solidFill>
                <a:latin typeface="Arial"/>
                <a:cs typeface="Arial"/>
              </a:rPr>
              <a:t>strategies</a:t>
            </a:r>
            <a:r>
              <a:rPr sz="3950" b="1" spc="245" dirty="0">
                <a:solidFill>
                  <a:srgbClr val="FFFFFF"/>
                </a:solidFill>
                <a:latin typeface="Arial"/>
                <a:cs typeface="Arial"/>
              </a:rPr>
              <a:t> </a:t>
            </a:r>
            <a:r>
              <a:rPr sz="3950" b="1" dirty="0">
                <a:solidFill>
                  <a:srgbClr val="FFFFFF"/>
                </a:solidFill>
                <a:latin typeface="Arial"/>
                <a:cs typeface="Arial"/>
              </a:rPr>
              <a:t>and</a:t>
            </a:r>
            <a:r>
              <a:rPr sz="3950" b="1" spc="240" dirty="0">
                <a:solidFill>
                  <a:srgbClr val="FFFFFF"/>
                </a:solidFill>
                <a:latin typeface="Arial"/>
                <a:cs typeface="Arial"/>
              </a:rPr>
              <a:t> </a:t>
            </a:r>
            <a:r>
              <a:rPr sz="3950" b="1" spc="-295" dirty="0">
                <a:solidFill>
                  <a:srgbClr val="FFFFFF"/>
                </a:solidFill>
                <a:latin typeface="Arial"/>
                <a:cs typeface="Arial"/>
              </a:rPr>
              <a:t>tools</a:t>
            </a:r>
            <a:r>
              <a:rPr sz="3950" b="1" spc="240" dirty="0">
                <a:solidFill>
                  <a:srgbClr val="FFFFFF"/>
                </a:solidFill>
                <a:latin typeface="Arial"/>
                <a:cs typeface="Arial"/>
              </a:rPr>
              <a:t> </a:t>
            </a:r>
            <a:r>
              <a:rPr sz="3950" b="1" spc="-25" dirty="0">
                <a:solidFill>
                  <a:srgbClr val="FFFFFF"/>
                </a:solidFill>
                <a:latin typeface="Arial"/>
                <a:cs typeface="Arial"/>
              </a:rPr>
              <a:t>to</a:t>
            </a:r>
            <a:endParaRPr sz="3950">
              <a:latin typeface="Arial"/>
              <a:cs typeface="Arial"/>
            </a:endParaRPr>
          </a:p>
          <a:p>
            <a:pPr marL="12700" marR="5080" algn="just">
              <a:lnSpc>
                <a:spcPts val="4730"/>
              </a:lnSpc>
              <a:spcBef>
                <a:spcPts val="105"/>
              </a:spcBef>
            </a:pPr>
            <a:r>
              <a:rPr sz="3950" b="1" spc="-30" dirty="0">
                <a:solidFill>
                  <a:srgbClr val="FFFFFF"/>
                </a:solidFill>
                <a:latin typeface="Arial"/>
                <a:cs typeface="Arial"/>
              </a:rPr>
              <a:t>optimize</a:t>
            </a:r>
            <a:r>
              <a:rPr sz="3950" b="1" spc="345" dirty="0">
                <a:solidFill>
                  <a:srgbClr val="FFFFFF"/>
                </a:solidFill>
                <a:latin typeface="Arial"/>
                <a:cs typeface="Arial"/>
              </a:rPr>
              <a:t> </a:t>
            </a:r>
            <a:r>
              <a:rPr sz="3950" b="1" dirty="0">
                <a:solidFill>
                  <a:srgbClr val="FFFFFF"/>
                </a:solidFill>
                <a:latin typeface="Arial"/>
                <a:cs typeface="Arial"/>
              </a:rPr>
              <a:t>their</a:t>
            </a:r>
            <a:r>
              <a:rPr sz="3950" b="1" spc="350" dirty="0">
                <a:solidFill>
                  <a:srgbClr val="FFFFFF"/>
                </a:solidFill>
                <a:latin typeface="Arial"/>
                <a:cs typeface="Arial"/>
              </a:rPr>
              <a:t> </a:t>
            </a:r>
            <a:r>
              <a:rPr sz="3950" b="1" spc="-20" dirty="0">
                <a:solidFill>
                  <a:srgbClr val="FFFFFF"/>
                </a:solidFill>
                <a:latin typeface="Arial"/>
                <a:cs typeface="Arial"/>
              </a:rPr>
              <a:t>workflows,</a:t>
            </a:r>
            <a:r>
              <a:rPr sz="3950" b="1" spc="345" dirty="0">
                <a:solidFill>
                  <a:srgbClr val="FFFFFF"/>
                </a:solidFill>
                <a:latin typeface="Arial"/>
                <a:cs typeface="Arial"/>
              </a:rPr>
              <a:t> </a:t>
            </a:r>
            <a:r>
              <a:rPr sz="3950" b="1" spc="-254" dirty="0">
                <a:solidFill>
                  <a:srgbClr val="FFFFFF"/>
                </a:solidFill>
                <a:latin typeface="Arial"/>
                <a:cs typeface="Arial"/>
              </a:rPr>
              <a:t>ensuring</a:t>
            </a:r>
            <a:r>
              <a:rPr sz="3950" b="1" spc="350" dirty="0">
                <a:solidFill>
                  <a:srgbClr val="FFFFFF"/>
                </a:solidFill>
                <a:latin typeface="Arial"/>
                <a:cs typeface="Arial"/>
              </a:rPr>
              <a:t> </a:t>
            </a:r>
            <a:r>
              <a:rPr sz="3950" b="1" spc="-270" dirty="0">
                <a:solidFill>
                  <a:srgbClr val="FFFFFF"/>
                </a:solidFill>
                <a:latin typeface="Arial"/>
                <a:cs typeface="Arial"/>
              </a:rPr>
              <a:t>them</a:t>
            </a:r>
            <a:r>
              <a:rPr sz="3950" b="1" spc="345" dirty="0">
                <a:solidFill>
                  <a:srgbClr val="FFFFFF"/>
                </a:solidFill>
                <a:latin typeface="Arial"/>
                <a:cs typeface="Arial"/>
              </a:rPr>
              <a:t> </a:t>
            </a:r>
            <a:r>
              <a:rPr sz="3950" b="1" dirty="0">
                <a:solidFill>
                  <a:srgbClr val="FFFFFF"/>
                </a:solidFill>
                <a:latin typeface="Arial"/>
                <a:cs typeface="Arial"/>
              </a:rPr>
              <a:t>remain</a:t>
            </a:r>
            <a:r>
              <a:rPr sz="3950" b="1" spc="345" dirty="0">
                <a:solidFill>
                  <a:srgbClr val="FFFFFF"/>
                </a:solidFill>
                <a:latin typeface="Arial"/>
                <a:cs typeface="Arial"/>
              </a:rPr>
              <a:t> </a:t>
            </a:r>
            <a:r>
              <a:rPr sz="3950" b="1" spc="-25" dirty="0">
                <a:solidFill>
                  <a:srgbClr val="FFFFFF"/>
                </a:solidFill>
                <a:latin typeface="Arial"/>
                <a:cs typeface="Arial"/>
              </a:rPr>
              <a:t>at </a:t>
            </a:r>
            <a:r>
              <a:rPr sz="3950" b="1" spc="-204" dirty="0">
                <a:solidFill>
                  <a:srgbClr val="FFFFFF"/>
                </a:solidFill>
                <a:latin typeface="Arial"/>
                <a:cs typeface="Arial"/>
              </a:rPr>
              <a:t>the</a:t>
            </a:r>
            <a:r>
              <a:rPr sz="3950" b="1" spc="-80" dirty="0">
                <a:solidFill>
                  <a:srgbClr val="FFFFFF"/>
                </a:solidFill>
                <a:latin typeface="Arial"/>
                <a:cs typeface="Arial"/>
              </a:rPr>
              <a:t> </a:t>
            </a:r>
            <a:r>
              <a:rPr sz="3950" b="1" spc="-165" dirty="0">
                <a:solidFill>
                  <a:srgbClr val="FFFFFF"/>
                </a:solidFill>
                <a:latin typeface="Arial"/>
                <a:cs typeface="Arial"/>
              </a:rPr>
              <a:t>forefront</a:t>
            </a:r>
            <a:r>
              <a:rPr sz="3950" b="1" spc="-110" dirty="0">
                <a:solidFill>
                  <a:srgbClr val="FFFFFF"/>
                </a:solidFill>
                <a:latin typeface="Arial"/>
                <a:cs typeface="Arial"/>
              </a:rPr>
              <a:t> </a:t>
            </a:r>
            <a:r>
              <a:rPr sz="3950" b="1" spc="-45" dirty="0">
                <a:solidFill>
                  <a:srgbClr val="FFFFFF"/>
                </a:solidFill>
                <a:latin typeface="Arial"/>
                <a:cs typeface="Arial"/>
              </a:rPr>
              <a:t>of</a:t>
            </a:r>
            <a:r>
              <a:rPr sz="3950" b="1" spc="-150" dirty="0">
                <a:solidFill>
                  <a:srgbClr val="FFFFFF"/>
                </a:solidFill>
                <a:latin typeface="Arial"/>
                <a:cs typeface="Arial"/>
              </a:rPr>
              <a:t> </a:t>
            </a:r>
            <a:r>
              <a:rPr sz="3950" b="1" spc="-204" dirty="0">
                <a:solidFill>
                  <a:srgbClr val="FFFFFF"/>
                </a:solidFill>
                <a:latin typeface="Arial"/>
                <a:cs typeface="Arial"/>
              </a:rPr>
              <a:t>impactful</a:t>
            </a:r>
            <a:r>
              <a:rPr sz="3950" b="1" spc="-65" dirty="0">
                <a:solidFill>
                  <a:srgbClr val="FFFFFF"/>
                </a:solidFill>
                <a:latin typeface="Arial"/>
                <a:cs typeface="Arial"/>
              </a:rPr>
              <a:t> </a:t>
            </a:r>
            <a:r>
              <a:rPr sz="3950" b="1" spc="-270" dirty="0">
                <a:solidFill>
                  <a:srgbClr val="FFFFFF"/>
                </a:solidFill>
                <a:latin typeface="Arial"/>
                <a:cs typeface="Arial"/>
              </a:rPr>
              <a:t>discoveries.</a:t>
            </a:r>
            <a:endParaRPr sz="3950">
              <a:latin typeface="Arial"/>
              <a:cs typeface="Arial"/>
            </a:endParaRPr>
          </a:p>
        </p:txBody>
      </p:sp>
      <p:sp>
        <p:nvSpPr>
          <p:cNvPr id="13" name="object 13"/>
          <p:cNvSpPr txBox="1">
            <a:spLocks noGrp="1"/>
          </p:cNvSpPr>
          <p:nvPr>
            <p:ph type="title"/>
          </p:nvPr>
        </p:nvSpPr>
        <p:spPr>
          <a:xfrm>
            <a:off x="1172864" y="666525"/>
            <a:ext cx="3738245" cy="574040"/>
          </a:xfrm>
          <a:prstGeom prst="rect">
            <a:avLst/>
          </a:prstGeom>
        </p:spPr>
        <p:txBody>
          <a:bodyPr vert="horz" wrap="square" lIns="0" tIns="12700" rIns="0" bIns="0" rtlCol="0">
            <a:spAutoFit/>
          </a:bodyPr>
          <a:lstStyle/>
          <a:p>
            <a:pPr marL="12700">
              <a:lnSpc>
                <a:spcPct val="100000"/>
              </a:lnSpc>
              <a:spcBef>
                <a:spcPts val="100"/>
              </a:spcBef>
            </a:pPr>
            <a:r>
              <a:rPr sz="3600" spc="114" dirty="0">
                <a:solidFill>
                  <a:srgbClr val="FFFFFF"/>
                </a:solidFill>
                <a:latin typeface="Arial"/>
                <a:cs typeface="Arial"/>
              </a:rPr>
              <a:t>INTRODUCTION</a:t>
            </a:r>
            <a:endParaRPr sz="36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588050" y="7077089"/>
              <a:ext cx="3816350" cy="2676525"/>
            </a:xfrm>
            <a:custGeom>
              <a:avLst/>
              <a:gdLst/>
              <a:ahLst/>
              <a:cxnLst/>
              <a:rect l="l" t="t" r="r" b="b"/>
              <a:pathLst>
                <a:path w="3816350" h="2676525">
                  <a:moveTo>
                    <a:pt x="3331646" y="2676348"/>
                  </a:moveTo>
                  <a:lnTo>
                    <a:pt x="485774" y="2676348"/>
                  </a:lnTo>
                  <a:lnTo>
                    <a:pt x="437761" y="2673980"/>
                  </a:lnTo>
                  <a:lnTo>
                    <a:pt x="390562" y="2666937"/>
                  </a:lnTo>
                  <a:lnTo>
                    <a:pt x="344494" y="2655360"/>
                  </a:lnTo>
                  <a:lnTo>
                    <a:pt x="299876" y="2639381"/>
                  </a:lnTo>
                  <a:lnTo>
                    <a:pt x="257027" y="2619131"/>
                  </a:lnTo>
                  <a:lnTo>
                    <a:pt x="216266" y="2594742"/>
                  </a:lnTo>
                  <a:lnTo>
                    <a:pt x="177911" y="2566347"/>
                  </a:lnTo>
                  <a:lnTo>
                    <a:pt x="142280" y="2534076"/>
                  </a:lnTo>
                  <a:lnTo>
                    <a:pt x="110010" y="2498445"/>
                  </a:lnTo>
                  <a:lnTo>
                    <a:pt x="81615" y="2460091"/>
                  </a:lnTo>
                  <a:lnTo>
                    <a:pt x="57227" y="2419332"/>
                  </a:lnTo>
                  <a:lnTo>
                    <a:pt x="36977" y="2376487"/>
                  </a:lnTo>
                  <a:lnTo>
                    <a:pt x="20997" y="2331873"/>
                  </a:lnTo>
                  <a:lnTo>
                    <a:pt x="9420" y="2285808"/>
                  </a:lnTo>
                  <a:lnTo>
                    <a:pt x="2377" y="2238610"/>
                  </a:lnTo>
                  <a:lnTo>
                    <a:pt x="0" y="2190597"/>
                  </a:lnTo>
                  <a:lnTo>
                    <a:pt x="0" y="485790"/>
                  </a:lnTo>
                  <a:lnTo>
                    <a:pt x="2377" y="437775"/>
                  </a:lnTo>
                  <a:lnTo>
                    <a:pt x="9420" y="390574"/>
                  </a:lnTo>
                  <a:lnTo>
                    <a:pt x="20997" y="344504"/>
                  </a:lnTo>
                  <a:lnTo>
                    <a:pt x="36977" y="299884"/>
                  </a:lnTo>
                  <a:lnTo>
                    <a:pt x="57227" y="257034"/>
                  </a:lnTo>
                  <a:lnTo>
                    <a:pt x="81615" y="216270"/>
                  </a:lnTo>
                  <a:lnTo>
                    <a:pt x="110010" y="177913"/>
                  </a:lnTo>
                  <a:lnTo>
                    <a:pt x="142280" y="142280"/>
                  </a:lnTo>
                  <a:lnTo>
                    <a:pt x="177911" y="110018"/>
                  </a:lnTo>
                  <a:lnTo>
                    <a:pt x="216266" y="81627"/>
                  </a:lnTo>
                  <a:lnTo>
                    <a:pt x="257027" y="57239"/>
                  </a:lnTo>
                  <a:lnTo>
                    <a:pt x="299876" y="36987"/>
                  </a:lnTo>
                  <a:lnTo>
                    <a:pt x="344494" y="21004"/>
                  </a:lnTo>
                  <a:lnTo>
                    <a:pt x="390562" y="9423"/>
                  </a:lnTo>
                  <a:lnTo>
                    <a:pt x="437761" y="2377"/>
                  </a:lnTo>
                  <a:lnTo>
                    <a:pt x="485774" y="0"/>
                  </a:lnTo>
                  <a:lnTo>
                    <a:pt x="3331646" y="0"/>
                  </a:lnTo>
                  <a:lnTo>
                    <a:pt x="3379661" y="2377"/>
                  </a:lnTo>
                  <a:lnTo>
                    <a:pt x="3426862" y="9423"/>
                  </a:lnTo>
                  <a:lnTo>
                    <a:pt x="3472932" y="21004"/>
                  </a:lnTo>
                  <a:lnTo>
                    <a:pt x="3517551" y="36987"/>
                  </a:lnTo>
                  <a:lnTo>
                    <a:pt x="3560402" y="57239"/>
                  </a:lnTo>
                  <a:lnTo>
                    <a:pt x="3601166" y="81627"/>
                  </a:lnTo>
                  <a:lnTo>
                    <a:pt x="3639523" y="110018"/>
                  </a:lnTo>
                  <a:lnTo>
                    <a:pt x="3675156" y="142280"/>
                  </a:lnTo>
                  <a:lnTo>
                    <a:pt x="3707418" y="177913"/>
                  </a:lnTo>
                  <a:lnTo>
                    <a:pt x="3735809" y="216270"/>
                  </a:lnTo>
                  <a:lnTo>
                    <a:pt x="3760197" y="257034"/>
                  </a:lnTo>
                  <a:lnTo>
                    <a:pt x="3780449" y="299884"/>
                  </a:lnTo>
                  <a:lnTo>
                    <a:pt x="3796432" y="344504"/>
                  </a:lnTo>
                  <a:lnTo>
                    <a:pt x="3808013" y="390574"/>
                  </a:lnTo>
                  <a:lnTo>
                    <a:pt x="3815058" y="437775"/>
                  </a:lnTo>
                  <a:lnTo>
                    <a:pt x="3815888" y="454515"/>
                  </a:lnTo>
                  <a:lnTo>
                    <a:pt x="3815888" y="2221870"/>
                  </a:lnTo>
                  <a:lnTo>
                    <a:pt x="3808013" y="2285808"/>
                  </a:lnTo>
                  <a:lnTo>
                    <a:pt x="3796432" y="2331873"/>
                  </a:lnTo>
                  <a:lnTo>
                    <a:pt x="3780449" y="2376487"/>
                  </a:lnTo>
                  <a:lnTo>
                    <a:pt x="3760197" y="2419332"/>
                  </a:lnTo>
                  <a:lnTo>
                    <a:pt x="3735809" y="2460091"/>
                  </a:lnTo>
                  <a:lnTo>
                    <a:pt x="3707418" y="2498445"/>
                  </a:lnTo>
                  <a:lnTo>
                    <a:pt x="3675156" y="2534076"/>
                  </a:lnTo>
                  <a:lnTo>
                    <a:pt x="3639523" y="2566347"/>
                  </a:lnTo>
                  <a:lnTo>
                    <a:pt x="3601166" y="2594742"/>
                  </a:lnTo>
                  <a:lnTo>
                    <a:pt x="3560402" y="2619131"/>
                  </a:lnTo>
                  <a:lnTo>
                    <a:pt x="3517551" y="2639381"/>
                  </a:lnTo>
                  <a:lnTo>
                    <a:pt x="3472932" y="2655360"/>
                  </a:lnTo>
                  <a:lnTo>
                    <a:pt x="3426862" y="2666937"/>
                  </a:lnTo>
                  <a:lnTo>
                    <a:pt x="3379661" y="2673980"/>
                  </a:lnTo>
                  <a:lnTo>
                    <a:pt x="3331646" y="2676348"/>
                  </a:lnTo>
                  <a:close/>
                </a:path>
              </a:pathLst>
            </a:custGeom>
            <a:solidFill>
              <a:srgbClr val="0345E3"/>
            </a:solidFill>
          </p:spPr>
          <p:txBody>
            <a:bodyPr wrap="square" lIns="0" tIns="0" rIns="0" bIns="0" rtlCol="0"/>
            <a:lstStyle/>
            <a:p>
              <a:endParaRPr/>
            </a:p>
          </p:txBody>
        </p:sp>
        <p:sp>
          <p:nvSpPr>
            <p:cNvPr id="5" name="object 5"/>
            <p:cNvSpPr/>
            <p:nvPr/>
          </p:nvSpPr>
          <p:spPr>
            <a:xfrm>
              <a:off x="704871" y="3476487"/>
              <a:ext cx="3583940" cy="6132195"/>
            </a:xfrm>
            <a:custGeom>
              <a:avLst/>
              <a:gdLst/>
              <a:ahLst/>
              <a:cxnLst/>
              <a:rect l="l" t="t" r="r" b="b"/>
              <a:pathLst>
                <a:path w="3583940" h="6132195">
                  <a:moveTo>
                    <a:pt x="3158674" y="6131631"/>
                  </a:moveTo>
                  <a:lnTo>
                    <a:pt x="425098" y="6131631"/>
                  </a:lnTo>
                  <a:lnTo>
                    <a:pt x="390562" y="6126478"/>
                  </a:lnTo>
                  <a:lnTo>
                    <a:pt x="344494" y="6114901"/>
                  </a:lnTo>
                  <a:lnTo>
                    <a:pt x="299876" y="6098922"/>
                  </a:lnTo>
                  <a:lnTo>
                    <a:pt x="257027" y="6078672"/>
                  </a:lnTo>
                  <a:lnTo>
                    <a:pt x="216266" y="6054283"/>
                  </a:lnTo>
                  <a:lnTo>
                    <a:pt x="177911" y="6025888"/>
                  </a:lnTo>
                  <a:lnTo>
                    <a:pt x="142280" y="5993617"/>
                  </a:lnTo>
                  <a:lnTo>
                    <a:pt x="110010" y="5957984"/>
                  </a:lnTo>
                  <a:lnTo>
                    <a:pt x="81615" y="5919627"/>
                  </a:lnTo>
                  <a:lnTo>
                    <a:pt x="57227" y="5878865"/>
                  </a:lnTo>
                  <a:lnTo>
                    <a:pt x="36977" y="5836016"/>
                  </a:lnTo>
                  <a:lnTo>
                    <a:pt x="20997" y="5791400"/>
                  </a:lnTo>
                  <a:lnTo>
                    <a:pt x="9420" y="5745336"/>
                  </a:lnTo>
                  <a:lnTo>
                    <a:pt x="2377" y="5698142"/>
                  </a:lnTo>
                  <a:lnTo>
                    <a:pt x="0" y="5650138"/>
                  </a:lnTo>
                  <a:lnTo>
                    <a:pt x="0" y="485790"/>
                  </a:lnTo>
                  <a:lnTo>
                    <a:pt x="2377" y="437775"/>
                  </a:lnTo>
                  <a:lnTo>
                    <a:pt x="9420" y="390574"/>
                  </a:lnTo>
                  <a:lnTo>
                    <a:pt x="20997" y="344504"/>
                  </a:lnTo>
                  <a:lnTo>
                    <a:pt x="36977" y="299885"/>
                  </a:lnTo>
                  <a:lnTo>
                    <a:pt x="57227" y="257034"/>
                  </a:lnTo>
                  <a:lnTo>
                    <a:pt x="81615" y="216270"/>
                  </a:lnTo>
                  <a:lnTo>
                    <a:pt x="110010" y="177913"/>
                  </a:lnTo>
                  <a:lnTo>
                    <a:pt x="142280" y="142280"/>
                  </a:lnTo>
                  <a:lnTo>
                    <a:pt x="177911" y="110018"/>
                  </a:lnTo>
                  <a:lnTo>
                    <a:pt x="216266" y="81627"/>
                  </a:lnTo>
                  <a:lnTo>
                    <a:pt x="257027" y="57239"/>
                  </a:lnTo>
                  <a:lnTo>
                    <a:pt x="299876" y="36987"/>
                  </a:lnTo>
                  <a:lnTo>
                    <a:pt x="344494" y="21004"/>
                  </a:lnTo>
                  <a:lnTo>
                    <a:pt x="390562" y="9423"/>
                  </a:lnTo>
                  <a:lnTo>
                    <a:pt x="437761" y="2378"/>
                  </a:lnTo>
                  <a:lnTo>
                    <a:pt x="485774" y="0"/>
                  </a:lnTo>
                  <a:lnTo>
                    <a:pt x="3097996" y="0"/>
                  </a:lnTo>
                  <a:lnTo>
                    <a:pt x="3146010" y="2378"/>
                  </a:lnTo>
                  <a:lnTo>
                    <a:pt x="3193212" y="9423"/>
                  </a:lnTo>
                  <a:lnTo>
                    <a:pt x="3239281" y="21004"/>
                  </a:lnTo>
                  <a:lnTo>
                    <a:pt x="3283901" y="36987"/>
                  </a:lnTo>
                  <a:lnTo>
                    <a:pt x="3326752" y="57239"/>
                  </a:lnTo>
                  <a:lnTo>
                    <a:pt x="3367515" y="81627"/>
                  </a:lnTo>
                  <a:lnTo>
                    <a:pt x="3405873" y="110018"/>
                  </a:lnTo>
                  <a:lnTo>
                    <a:pt x="3441505" y="142280"/>
                  </a:lnTo>
                  <a:lnTo>
                    <a:pt x="3473776" y="177913"/>
                  </a:lnTo>
                  <a:lnTo>
                    <a:pt x="3502172" y="216270"/>
                  </a:lnTo>
                  <a:lnTo>
                    <a:pt x="3526560" y="257034"/>
                  </a:lnTo>
                  <a:lnTo>
                    <a:pt x="3546810" y="299885"/>
                  </a:lnTo>
                  <a:lnTo>
                    <a:pt x="3562789" y="344504"/>
                  </a:lnTo>
                  <a:lnTo>
                    <a:pt x="3574366" y="390574"/>
                  </a:lnTo>
                  <a:lnTo>
                    <a:pt x="3581409" y="437775"/>
                  </a:lnTo>
                  <a:lnTo>
                    <a:pt x="3583784" y="485790"/>
                  </a:lnTo>
                  <a:lnTo>
                    <a:pt x="3583784" y="5650138"/>
                  </a:lnTo>
                  <a:lnTo>
                    <a:pt x="3581409" y="5698142"/>
                  </a:lnTo>
                  <a:lnTo>
                    <a:pt x="3574366" y="5745336"/>
                  </a:lnTo>
                  <a:lnTo>
                    <a:pt x="3562789" y="5791400"/>
                  </a:lnTo>
                  <a:lnTo>
                    <a:pt x="3546810" y="5836016"/>
                  </a:lnTo>
                  <a:lnTo>
                    <a:pt x="3526560" y="5878865"/>
                  </a:lnTo>
                  <a:lnTo>
                    <a:pt x="3502172" y="5919627"/>
                  </a:lnTo>
                  <a:lnTo>
                    <a:pt x="3473776" y="5957984"/>
                  </a:lnTo>
                  <a:lnTo>
                    <a:pt x="3441505" y="5993617"/>
                  </a:lnTo>
                  <a:lnTo>
                    <a:pt x="3405873" y="6025888"/>
                  </a:lnTo>
                  <a:lnTo>
                    <a:pt x="3367515" y="6054283"/>
                  </a:lnTo>
                  <a:lnTo>
                    <a:pt x="3326752" y="6078672"/>
                  </a:lnTo>
                  <a:lnTo>
                    <a:pt x="3283901" y="6098922"/>
                  </a:lnTo>
                  <a:lnTo>
                    <a:pt x="3239281" y="6114901"/>
                  </a:lnTo>
                  <a:lnTo>
                    <a:pt x="3193212" y="6126478"/>
                  </a:lnTo>
                  <a:lnTo>
                    <a:pt x="3158674" y="6131631"/>
                  </a:lnTo>
                  <a:close/>
                </a:path>
              </a:pathLst>
            </a:custGeom>
            <a:solidFill>
              <a:srgbClr val="E7ECEC"/>
            </a:solidFill>
          </p:spPr>
          <p:txBody>
            <a:bodyPr wrap="square" lIns="0" tIns="0" rIns="0" bIns="0" rtlCol="0"/>
            <a:lstStyle/>
            <a:p>
              <a:endParaRPr/>
            </a:p>
          </p:txBody>
        </p:sp>
        <p:sp>
          <p:nvSpPr>
            <p:cNvPr id="6" name="object 6"/>
            <p:cNvSpPr/>
            <p:nvPr/>
          </p:nvSpPr>
          <p:spPr>
            <a:xfrm>
              <a:off x="0" y="0"/>
              <a:ext cx="17367250" cy="1543685"/>
            </a:xfrm>
            <a:custGeom>
              <a:avLst/>
              <a:gdLst/>
              <a:ahLst/>
              <a:cxnLst/>
              <a:rect l="l" t="t" r="r" b="b"/>
              <a:pathLst>
                <a:path w="17367250" h="1543685">
                  <a:moveTo>
                    <a:pt x="17366928" y="1543191"/>
                  </a:moveTo>
                  <a:lnTo>
                    <a:pt x="0" y="1543191"/>
                  </a:lnTo>
                  <a:lnTo>
                    <a:pt x="0" y="0"/>
                  </a:lnTo>
                  <a:lnTo>
                    <a:pt x="17366928" y="0"/>
                  </a:lnTo>
                  <a:lnTo>
                    <a:pt x="17366928" y="1543191"/>
                  </a:lnTo>
                  <a:close/>
                </a:path>
              </a:pathLst>
            </a:custGeom>
            <a:solidFill>
              <a:srgbClr val="0345E3"/>
            </a:solidFill>
          </p:spPr>
          <p:txBody>
            <a:bodyPr wrap="square" lIns="0" tIns="0" rIns="0" bIns="0" rtlCol="0"/>
            <a:lstStyle/>
            <a:p>
              <a:endParaRPr/>
            </a:p>
          </p:txBody>
        </p:sp>
        <p:sp>
          <p:nvSpPr>
            <p:cNvPr id="7" name="object 7"/>
            <p:cNvSpPr/>
            <p:nvPr/>
          </p:nvSpPr>
          <p:spPr>
            <a:xfrm>
              <a:off x="8444534" y="2562275"/>
              <a:ext cx="6631940" cy="975994"/>
            </a:xfrm>
            <a:custGeom>
              <a:avLst/>
              <a:gdLst/>
              <a:ahLst/>
              <a:cxnLst/>
              <a:rect l="l" t="t" r="r" b="b"/>
              <a:pathLst>
                <a:path w="6631940" h="975995">
                  <a:moveTo>
                    <a:pt x="963028" y="625614"/>
                  </a:moveTo>
                  <a:lnTo>
                    <a:pt x="959840" y="578091"/>
                  </a:lnTo>
                  <a:lnTo>
                    <a:pt x="950518" y="532523"/>
                  </a:lnTo>
                  <a:lnTo>
                    <a:pt x="935507" y="489305"/>
                  </a:lnTo>
                  <a:lnTo>
                    <a:pt x="915225" y="448868"/>
                  </a:lnTo>
                  <a:lnTo>
                    <a:pt x="890066" y="411619"/>
                  </a:lnTo>
                  <a:lnTo>
                    <a:pt x="860463" y="377990"/>
                  </a:lnTo>
                  <a:lnTo>
                    <a:pt x="826833" y="348386"/>
                  </a:lnTo>
                  <a:lnTo>
                    <a:pt x="789584" y="323240"/>
                  </a:lnTo>
                  <a:lnTo>
                    <a:pt x="749147" y="302945"/>
                  </a:lnTo>
                  <a:lnTo>
                    <a:pt x="705929" y="287934"/>
                  </a:lnTo>
                  <a:lnTo>
                    <a:pt x="660361" y="278625"/>
                  </a:lnTo>
                  <a:lnTo>
                    <a:pt x="612838" y="275424"/>
                  </a:lnTo>
                  <a:lnTo>
                    <a:pt x="350189" y="275424"/>
                  </a:lnTo>
                  <a:lnTo>
                    <a:pt x="302679" y="278625"/>
                  </a:lnTo>
                  <a:lnTo>
                    <a:pt x="257098" y="287934"/>
                  </a:lnTo>
                  <a:lnTo>
                    <a:pt x="213880" y="302945"/>
                  </a:lnTo>
                  <a:lnTo>
                    <a:pt x="173443" y="323240"/>
                  </a:lnTo>
                  <a:lnTo>
                    <a:pt x="136207" y="348386"/>
                  </a:lnTo>
                  <a:lnTo>
                    <a:pt x="102577" y="377990"/>
                  </a:lnTo>
                  <a:lnTo>
                    <a:pt x="72974" y="411619"/>
                  </a:lnTo>
                  <a:lnTo>
                    <a:pt x="47815" y="448868"/>
                  </a:lnTo>
                  <a:lnTo>
                    <a:pt x="27520" y="489305"/>
                  </a:lnTo>
                  <a:lnTo>
                    <a:pt x="12509" y="532523"/>
                  </a:lnTo>
                  <a:lnTo>
                    <a:pt x="3200" y="578091"/>
                  </a:lnTo>
                  <a:lnTo>
                    <a:pt x="0" y="625614"/>
                  </a:lnTo>
                  <a:lnTo>
                    <a:pt x="3200" y="673138"/>
                  </a:lnTo>
                  <a:lnTo>
                    <a:pt x="12509" y="718705"/>
                  </a:lnTo>
                  <a:lnTo>
                    <a:pt x="27520" y="761923"/>
                  </a:lnTo>
                  <a:lnTo>
                    <a:pt x="47815" y="802360"/>
                  </a:lnTo>
                  <a:lnTo>
                    <a:pt x="72974" y="839609"/>
                  </a:lnTo>
                  <a:lnTo>
                    <a:pt x="102577" y="873239"/>
                  </a:lnTo>
                  <a:lnTo>
                    <a:pt x="136207" y="902843"/>
                  </a:lnTo>
                  <a:lnTo>
                    <a:pt x="173443" y="927989"/>
                  </a:lnTo>
                  <a:lnTo>
                    <a:pt x="213880" y="948283"/>
                  </a:lnTo>
                  <a:lnTo>
                    <a:pt x="257098" y="963295"/>
                  </a:lnTo>
                  <a:lnTo>
                    <a:pt x="302679" y="972604"/>
                  </a:lnTo>
                  <a:lnTo>
                    <a:pt x="350189" y="975804"/>
                  </a:lnTo>
                  <a:lnTo>
                    <a:pt x="350189" y="800709"/>
                  </a:lnTo>
                  <a:lnTo>
                    <a:pt x="303644" y="794461"/>
                  </a:lnTo>
                  <a:lnTo>
                    <a:pt x="261823" y="776808"/>
                  </a:lnTo>
                  <a:lnTo>
                    <a:pt x="226390" y="749427"/>
                  </a:lnTo>
                  <a:lnTo>
                    <a:pt x="199009" y="713994"/>
                  </a:lnTo>
                  <a:lnTo>
                    <a:pt x="181356" y="672160"/>
                  </a:lnTo>
                  <a:lnTo>
                    <a:pt x="175094" y="625614"/>
                  </a:lnTo>
                  <a:lnTo>
                    <a:pt x="181356" y="579069"/>
                  </a:lnTo>
                  <a:lnTo>
                    <a:pt x="199009" y="537235"/>
                  </a:lnTo>
                  <a:lnTo>
                    <a:pt x="226390" y="501802"/>
                  </a:lnTo>
                  <a:lnTo>
                    <a:pt x="261823" y="474421"/>
                  </a:lnTo>
                  <a:lnTo>
                    <a:pt x="303644" y="456768"/>
                  </a:lnTo>
                  <a:lnTo>
                    <a:pt x="350189" y="450519"/>
                  </a:lnTo>
                  <a:lnTo>
                    <a:pt x="612838" y="450519"/>
                  </a:lnTo>
                  <a:lnTo>
                    <a:pt x="659384" y="456768"/>
                  </a:lnTo>
                  <a:lnTo>
                    <a:pt x="701217" y="474421"/>
                  </a:lnTo>
                  <a:lnTo>
                    <a:pt x="736650" y="501802"/>
                  </a:lnTo>
                  <a:lnTo>
                    <a:pt x="764032" y="537235"/>
                  </a:lnTo>
                  <a:lnTo>
                    <a:pt x="781685" y="579069"/>
                  </a:lnTo>
                  <a:lnTo>
                    <a:pt x="787933" y="625614"/>
                  </a:lnTo>
                  <a:lnTo>
                    <a:pt x="787933" y="713168"/>
                  </a:lnTo>
                  <a:lnTo>
                    <a:pt x="963028" y="713168"/>
                  </a:lnTo>
                  <a:lnTo>
                    <a:pt x="963028" y="625614"/>
                  </a:lnTo>
                  <a:close/>
                </a:path>
                <a:path w="6631940" h="975995">
                  <a:moveTo>
                    <a:pt x="1400771" y="625614"/>
                  </a:moveTo>
                  <a:lnTo>
                    <a:pt x="1397571" y="578091"/>
                  </a:lnTo>
                  <a:lnTo>
                    <a:pt x="1388262" y="532523"/>
                  </a:lnTo>
                  <a:lnTo>
                    <a:pt x="1373251" y="489305"/>
                  </a:lnTo>
                  <a:lnTo>
                    <a:pt x="1352956" y="448868"/>
                  </a:lnTo>
                  <a:lnTo>
                    <a:pt x="1327797" y="411619"/>
                  </a:lnTo>
                  <a:lnTo>
                    <a:pt x="1298206" y="377990"/>
                  </a:lnTo>
                  <a:lnTo>
                    <a:pt x="1264564" y="348386"/>
                  </a:lnTo>
                  <a:lnTo>
                    <a:pt x="1227328" y="323240"/>
                  </a:lnTo>
                  <a:lnTo>
                    <a:pt x="1186891" y="302945"/>
                  </a:lnTo>
                  <a:lnTo>
                    <a:pt x="1143673" y="287934"/>
                  </a:lnTo>
                  <a:lnTo>
                    <a:pt x="1098092" y="278625"/>
                  </a:lnTo>
                  <a:lnTo>
                    <a:pt x="1050582" y="275424"/>
                  </a:lnTo>
                  <a:lnTo>
                    <a:pt x="1050582" y="450519"/>
                  </a:lnTo>
                  <a:lnTo>
                    <a:pt x="1097127" y="456768"/>
                  </a:lnTo>
                  <a:lnTo>
                    <a:pt x="1138961" y="474421"/>
                  </a:lnTo>
                  <a:lnTo>
                    <a:pt x="1174394" y="501802"/>
                  </a:lnTo>
                  <a:lnTo>
                    <a:pt x="1201775" y="537235"/>
                  </a:lnTo>
                  <a:lnTo>
                    <a:pt x="1219415" y="579069"/>
                  </a:lnTo>
                  <a:lnTo>
                    <a:pt x="1225677" y="625614"/>
                  </a:lnTo>
                  <a:lnTo>
                    <a:pt x="1219415" y="672160"/>
                  </a:lnTo>
                  <a:lnTo>
                    <a:pt x="1201775" y="713994"/>
                  </a:lnTo>
                  <a:lnTo>
                    <a:pt x="1174394" y="749427"/>
                  </a:lnTo>
                  <a:lnTo>
                    <a:pt x="1138961" y="776808"/>
                  </a:lnTo>
                  <a:lnTo>
                    <a:pt x="1097127" y="794461"/>
                  </a:lnTo>
                  <a:lnTo>
                    <a:pt x="1050582" y="800709"/>
                  </a:lnTo>
                  <a:lnTo>
                    <a:pt x="787933" y="800709"/>
                  </a:lnTo>
                  <a:lnTo>
                    <a:pt x="741387" y="794461"/>
                  </a:lnTo>
                  <a:lnTo>
                    <a:pt x="699566" y="776808"/>
                  </a:lnTo>
                  <a:lnTo>
                    <a:pt x="664121" y="749427"/>
                  </a:lnTo>
                  <a:lnTo>
                    <a:pt x="636739" y="713994"/>
                  </a:lnTo>
                  <a:lnTo>
                    <a:pt x="619099" y="672160"/>
                  </a:lnTo>
                  <a:lnTo>
                    <a:pt x="612838" y="625614"/>
                  </a:lnTo>
                  <a:lnTo>
                    <a:pt x="612838" y="538060"/>
                  </a:lnTo>
                  <a:lnTo>
                    <a:pt x="437743" y="538060"/>
                  </a:lnTo>
                  <a:lnTo>
                    <a:pt x="437743" y="625614"/>
                  </a:lnTo>
                  <a:lnTo>
                    <a:pt x="440944" y="673138"/>
                  </a:lnTo>
                  <a:lnTo>
                    <a:pt x="450253" y="718705"/>
                  </a:lnTo>
                  <a:lnTo>
                    <a:pt x="465264" y="761923"/>
                  </a:lnTo>
                  <a:lnTo>
                    <a:pt x="485559" y="802360"/>
                  </a:lnTo>
                  <a:lnTo>
                    <a:pt x="510705" y="839609"/>
                  </a:lnTo>
                  <a:lnTo>
                    <a:pt x="540308" y="873239"/>
                  </a:lnTo>
                  <a:lnTo>
                    <a:pt x="573938" y="902843"/>
                  </a:lnTo>
                  <a:lnTo>
                    <a:pt x="611187" y="927989"/>
                  </a:lnTo>
                  <a:lnTo>
                    <a:pt x="651624" y="948283"/>
                  </a:lnTo>
                  <a:lnTo>
                    <a:pt x="694842" y="963295"/>
                  </a:lnTo>
                  <a:lnTo>
                    <a:pt x="740422" y="972604"/>
                  </a:lnTo>
                  <a:lnTo>
                    <a:pt x="787933" y="975804"/>
                  </a:lnTo>
                  <a:lnTo>
                    <a:pt x="1050582" y="975804"/>
                  </a:lnTo>
                  <a:lnTo>
                    <a:pt x="1098092" y="972604"/>
                  </a:lnTo>
                  <a:lnTo>
                    <a:pt x="1143673" y="963295"/>
                  </a:lnTo>
                  <a:lnTo>
                    <a:pt x="1186891" y="948283"/>
                  </a:lnTo>
                  <a:lnTo>
                    <a:pt x="1227328" y="927989"/>
                  </a:lnTo>
                  <a:lnTo>
                    <a:pt x="1264564" y="902843"/>
                  </a:lnTo>
                  <a:lnTo>
                    <a:pt x="1298206" y="873239"/>
                  </a:lnTo>
                  <a:lnTo>
                    <a:pt x="1327797" y="839609"/>
                  </a:lnTo>
                  <a:lnTo>
                    <a:pt x="1352956" y="802360"/>
                  </a:lnTo>
                  <a:lnTo>
                    <a:pt x="1373251" y="761923"/>
                  </a:lnTo>
                  <a:lnTo>
                    <a:pt x="1388262" y="718705"/>
                  </a:lnTo>
                  <a:lnTo>
                    <a:pt x="1397571" y="673138"/>
                  </a:lnTo>
                  <a:lnTo>
                    <a:pt x="1400771" y="625614"/>
                  </a:lnTo>
                  <a:close/>
                </a:path>
                <a:path w="6631940" h="975995">
                  <a:moveTo>
                    <a:pt x="6631940" y="131432"/>
                  </a:moveTo>
                  <a:lnTo>
                    <a:pt x="6628981" y="120802"/>
                  </a:lnTo>
                  <a:lnTo>
                    <a:pt x="6621920" y="111633"/>
                  </a:lnTo>
                  <a:lnTo>
                    <a:pt x="6612242" y="105829"/>
                  </a:lnTo>
                  <a:lnTo>
                    <a:pt x="6542214" y="77812"/>
                  </a:lnTo>
                  <a:lnTo>
                    <a:pt x="6492418" y="172745"/>
                  </a:lnTo>
                  <a:lnTo>
                    <a:pt x="6488722" y="178358"/>
                  </a:lnTo>
                  <a:lnTo>
                    <a:pt x="6482689" y="182664"/>
                  </a:lnTo>
                  <a:lnTo>
                    <a:pt x="6474904" y="184340"/>
                  </a:lnTo>
                  <a:lnTo>
                    <a:pt x="6465964" y="182079"/>
                  </a:lnTo>
                  <a:lnTo>
                    <a:pt x="6459931" y="177292"/>
                  </a:lnTo>
                  <a:lnTo>
                    <a:pt x="6456235" y="170599"/>
                  </a:lnTo>
                  <a:lnTo>
                    <a:pt x="6455461" y="163042"/>
                  </a:lnTo>
                  <a:lnTo>
                    <a:pt x="6458178" y="155625"/>
                  </a:lnTo>
                  <a:lnTo>
                    <a:pt x="6520434" y="34239"/>
                  </a:lnTo>
                  <a:lnTo>
                    <a:pt x="6519875" y="23634"/>
                  </a:lnTo>
                  <a:lnTo>
                    <a:pt x="6512458" y="12458"/>
                  </a:lnTo>
                  <a:lnTo>
                    <a:pt x="6500076" y="3606"/>
                  </a:lnTo>
                  <a:lnTo>
                    <a:pt x="6484633" y="0"/>
                  </a:lnTo>
                  <a:lnTo>
                    <a:pt x="6272987" y="0"/>
                  </a:lnTo>
                  <a:lnTo>
                    <a:pt x="6258865" y="2705"/>
                  </a:lnTo>
                  <a:lnTo>
                    <a:pt x="6246342" y="9918"/>
                  </a:lnTo>
                  <a:lnTo>
                    <a:pt x="6238189" y="20358"/>
                  </a:lnTo>
                  <a:lnTo>
                    <a:pt x="6237198" y="32689"/>
                  </a:lnTo>
                  <a:lnTo>
                    <a:pt x="6302553" y="152514"/>
                  </a:lnTo>
                  <a:lnTo>
                    <a:pt x="6304623" y="159931"/>
                  </a:lnTo>
                  <a:lnTo>
                    <a:pt x="6303924" y="167487"/>
                  </a:lnTo>
                  <a:lnTo>
                    <a:pt x="6300584" y="174180"/>
                  </a:lnTo>
                  <a:lnTo>
                    <a:pt x="6294780" y="178968"/>
                  </a:lnTo>
                  <a:lnTo>
                    <a:pt x="6287147" y="180594"/>
                  </a:lnTo>
                  <a:lnTo>
                    <a:pt x="6279210" y="179158"/>
                  </a:lnTo>
                  <a:lnTo>
                    <a:pt x="6272454" y="175691"/>
                  </a:lnTo>
                  <a:lnTo>
                    <a:pt x="6268326" y="171183"/>
                  </a:lnTo>
                  <a:lnTo>
                    <a:pt x="6215405" y="77812"/>
                  </a:lnTo>
                  <a:lnTo>
                    <a:pt x="6143828" y="107378"/>
                  </a:lnTo>
                  <a:lnTo>
                    <a:pt x="6132830" y="114287"/>
                  </a:lnTo>
                  <a:lnTo>
                    <a:pt x="6125921" y="122948"/>
                  </a:lnTo>
                  <a:lnTo>
                    <a:pt x="6123686" y="132765"/>
                  </a:lnTo>
                  <a:lnTo>
                    <a:pt x="6126708" y="143179"/>
                  </a:lnTo>
                  <a:lnTo>
                    <a:pt x="6265215" y="328371"/>
                  </a:lnTo>
                  <a:lnTo>
                    <a:pt x="6322377" y="323113"/>
                  </a:lnTo>
                  <a:lnTo>
                    <a:pt x="6379400" y="321360"/>
                  </a:lnTo>
                  <a:lnTo>
                    <a:pt x="6436131" y="323113"/>
                  </a:lnTo>
                  <a:lnTo>
                    <a:pt x="6492418" y="328371"/>
                  </a:lnTo>
                  <a:lnTo>
                    <a:pt x="6629362" y="141617"/>
                  </a:lnTo>
                  <a:lnTo>
                    <a:pt x="6631940" y="131432"/>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14728425" y="3178534"/>
              <a:ext cx="80923" cy="182077"/>
            </a:xfrm>
            <a:prstGeom prst="rect">
              <a:avLst/>
            </a:prstGeom>
          </p:spPr>
        </p:pic>
        <p:sp>
          <p:nvSpPr>
            <p:cNvPr id="9" name="object 9"/>
            <p:cNvSpPr/>
            <p:nvPr/>
          </p:nvSpPr>
          <p:spPr>
            <a:xfrm>
              <a:off x="14303722" y="2923314"/>
              <a:ext cx="1039494" cy="887094"/>
            </a:xfrm>
            <a:custGeom>
              <a:avLst/>
              <a:gdLst/>
              <a:ahLst/>
              <a:cxnLst/>
              <a:rect l="l" t="t" r="r" b="b"/>
              <a:pathLst>
                <a:path w="1039494" h="887095">
                  <a:moveTo>
                    <a:pt x="808175" y="886730"/>
                  </a:moveTo>
                  <a:lnTo>
                    <a:pt x="231085" y="886730"/>
                  </a:lnTo>
                  <a:lnTo>
                    <a:pt x="211661" y="884130"/>
                  </a:lnTo>
                  <a:lnTo>
                    <a:pt x="159297" y="870660"/>
                  </a:lnTo>
                  <a:lnTo>
                    <a:pt x="102676" y="844938"/>
                  </a:lnTo>
                  <a:lnTo>
                    <a:pt x="51209" y="803008"/>
                  </a:lnTo>
                  <a:lnTo>
                    <a:pt x="24413" y="763616"/>
                  </a:lnTo>
                  <a:lnTo>
                    <a:pt x="7246" y="717805"/>
                  </a:lnTo>
                  <a:lnTo>
                    <a:pt x="0" y="665574"/>
                  </a:lnTo>
                  <a:lnTo>
                    <a:pt x="2966" y="606924"/>
                  </a:lnTo>
                  <a:lnTo>
                    <a:pt x="15093" y="541676"/>
                  </a:lnTo>
                  <a:lnTo>
                    <a:pt x="33953" y="478724"/>
                  </a:lnTo>
                  <a:lnTo>
                    <a:pt x="58479" y="418373"/>
                  </a:lnTo>
                  <a:lnTo>
                    <a:pt x="87604" y="360927"/>
                  </a:lnTo>
                  <a:lnTo>
                    <a:pt x="120259" y="306690"/>
                  </a:lnTo>
                  <a:lnTo>
                    <a:pt x="155376" y="255966"/>
                  </a:lnTo>
                  <a:lnTo>
                    <a:pt x="191887" y="209061"/>
                  </a:lnTo>
                  <a:lnTo>
                    <a:pt x="228725" y="166277"/>
                  </a:lnTo>
                  <a:lnTo>
                    <a:pt x="264821" y="127921"/>
                  </a:lnTo>
                  <a:lnTo>
                    <a:pt x="299108" y="94295"/>
                  </a:lnTo>
                  <a:lnTo>
                    <a:pt x="330518" y="65704"/>
                  </a:lnTo>
                  <a:lnTo>
                    <a:pt x="380434" y="24846"/>
                  </a:lnTo>
                  <a:lnTo>
                    <a:pt x="422269" y="4595"/>
                  </a:lnTo>
                  <a:lnTo>
                    <a:pt x="483934" y="559"/>
                  </a:lnTo>
                  <a:lnTo>
                    <a:pt x="521186" y="0"/>
                  </a:lnTo>
                  <a:lnTo>
                    <a:pt x="558195" y="340"/>
                  </a:lnTo>
                  <a:lnTo>
                    <a:pt x="618790" y="3939"/>
                  </a:lnTo>
                  <a:lnTo>
                    <a:pt x="660379" y="24846"/>
                  </a:lnTo>
                  <a:lnTo>
                    <a:pt x="710269" y="65704"/>
                  </a:lnTo>
                  <a:lnTo>
                    <a:pt x="741651" y="94295"/>
                  </a:lnTo>
                  <a:lnTo>
                    <a:pt x="775896" y="127921"/>
                  </a:lnTo>
                  <a:lnTo>
                    <a:pt x="811933" y="166277"/>
                  </a:lnTo>
                  <a:lnTo>
                    <a:pt x="821497" y="177408"/>
                  </a:lnTo>
                  <a:lnTo>
                    <a:pt x="525855" y="177408"/>
                  </a:lnTo>
                  <a:lnTo>
                    <a:pt x="518998" y="178794"/>
                  </a:lnTo>
                  <a:lnTo>
                    <a:pt x="513016" y="182661"/>
                  </a:lnTo>
                  <a:lnTo>
                    <a:pt x="508785" y="188569"/>
                  </a:lnTo>
                  <a:lnTo>
                    <a:pt x="507180" y="196083"/>
                  </a:lnTo>
                  <a:lnTo>
                    <a:pt x="507180" y="216314"/>
                  </a:lnTo>
                  <a:lnTo>
                    <a:pt x="488506" y="216314"/>
                  </a:lnTo>
                  <a:lnTo>
                    <a:pt x="449065" y="224241"/>
                  </a:lnTo>
                  <a:lnTo>
                    <a:pt x="416920" y="245882"/>
                  </a:lnTo>
                  <a:lnTo>
                    <a:pt x="395279" y="278027"/>
                  </a:lnTo>
                  <a:lnTo>
                    <a:pt x="387352" y="317468"/>
                  </a:lnTo>
                  <a:lnTo>
                    <a:pt x="387352" y="373492"/>
                  </a:lnTo>
                  <a:lnTo>
                    <a:pt x="401163" y="416871"/>
                  </a:lnTo>
                  <a:lnTo>
                    <a:pt x="441819" y="454415"/>
                  </a:lnTo>
                  <a:lnTo>
                    <a:pt x="507180" y="479314"/>
                  </a:lnTo>
                  <a:lnTo>
                    <a:pt x="507180" y="564906"/>
                  </a:lnTo>
                  <a:lnTo>
                    <a:pt x="407583" y="564906"/>
                  </a:lnTo>
                  <a:lnTo>
                    <a:pt x="400725" y="566292"/>
                  </a:lnTo>
                  <a:lnTo>
                    <a:pt x="394744" y="570159"/>
                  </a:lnTo>
                  <a:lnTo>
                    <a:pt x="390513" y="576067"/>
                  </a:lnTo>
                  <a:lnTo>
                    <a:pt x="388908" y="583581"/>
                  </a:lnTo>
                  <a:lnTo>
                    <a:pt x="388908" y="610037"/>
                  </a:lnTo>
                  <a:lnTo>
                    <a:pt x="396835" y="649477"/>
                  </a:lnTo>
                  <a:lnTo>
                    <a:pt x="418476" y="681623"/>
                  </a:lnTo>
                  <a:lnTo>
                    <a:pt x="450622" y="703264"/>
                  </a:lnTo>
                  <a:lnTo>
                    <a:pt x="490062" y="711191"/>
                  </a:lnTo>
                  <a:lnTo>
                    <a:pt x="508737" y="711191"/>
                  </a:lnTo>
                  <a:lnTo>
                    <a:pt x="508737" y="726753"/>
                  </a:lnTo>
                  <a:lnTo>
                    <a:pt x="510342" y="733610"/>
                  </a:lnTo>
                  <a:lnTo>
                    <a:pt x="514572" y="739592"/>
                  </a:lnTo>
                  <a:lnTo>
                    <a:pt x="520554" y="743823"/>
                  </a:lnTo>
                  <a:lnTo>
                    <a:pt x="527411" y="745428"/>
                  </a:lnTo>
                  <a:lnTo>
                    <a:pt x="1022156" y="745428"/>
                  </a:lnTo>
                  <a:lnTo>
                    <a:pt x="1015504" y="763397"/>
                  </a:lnTo>
                  <a:lnTo>
                    <a:pt x="988052" y="803008"/>
                  </a:lnTo>
                  <a:lnTo>
                    <a:pt x="936584" y="844938"/>
                  </a:lnTo>
                  <a:lnTo>
                    <a:pt x="879963" y="870660"/>
                  </a:lnTo>
                  <a:lnTo>
                    <a:pt x="827599" y="884130"/>
                  </a:lnTo>
                  <a:lnTo>
                    <a:pt x="808175" y="886730"/>
                  </a:lnTo>
                  <a:close/>
                </a:path>
                <a:path w="1039494" h="887095">
                  <a:moveTo>
                    <a:pt x="953441" y="362598"/>
                  </a:moveTo>
                  <a:lnTo>
                    <a:pt x="634790" y="362598"/>
                  </a:lnTo>
                  <a:lnTo>
                    <a:pt x="641647" y="361212"/>
                  </a:lnTo>
                  <a:lnTo>
                    <a:pt x="647629" y="357346"/>
                  </a:lnTo>
                  <a:lnTo>
                    <a:pt x="651860" y="351437"/>
                  </a:lnTo>
                  <a:lnTo>
                    <a:pt x="653465" y="343924"/>
                  </a:lnTo>
                  <a:lnTo>
                    <a:pt x="653465" y="317468"/>
                  </a:lnTo>
                  <a:lnTo>
                    <a:pt x="645538" y="278027"/>
                  </a:lnTo>
                  <a:lnTo>
                    <a:pt x="623897" y="245882"/>
                  </a:lnTo>
                  <a:lnTo>
                    <a:pt x="591751" y="224241"/>
                  </a:lnTo>
                  <a:lnTo>
                    <a:pt x="552311" y="216314"/>
                  </a:lnTo>
                  <a:lnTo>
                    <a:pt x="544530" y="216314"/>
                  </a:lnTo>
                  <a:lnTo>
                    <a:pt x="544530" y="196083"/>
                  </a:lnTo>
                  <a:lnTo>
                    <a:pt x="542925" y="189226"/>
                  </a:lnTo>
                  <a:lnTo>
                    <a:pt x="538694" y="183244"/>
                  </a:lnTo>
                  <a:lnTo>
                    <a:pt x="532712" y="179013"/>
                  </a:lnTo>
                  <a:lnTo>
                    <a:pt x="525855" y="177408"/>
                  </a:lnTo>
                  <a:lnTo>
                    <a:pt x="821497" y="177408"/>
                  </a:lnTo>
                  <a:lnTo>
                    <a:pt x="848693" y="209061"/>
                  </a:lnTo>
                  <a:lnTo>
                    <a:pt x="885105" y="255966"/>
                  </a:lnTo>
                  <a:lnTo>
                    <a:pt x="920097" y="306690"/>
                  </a:lnTo>
                  <a:lnTo>
                    <a:pt x="952599" y="360927"/>
                  </a:lnTo>
                  <a:lnTo>
                    <a:pt x="953441" y="362598"/>
                  </a:lnTo>
                  <a:close/>
                </a:path>
                <a:path w="1039494" h="887095">
                  <a:moveTo>
                    <a:pt x="1022156" y="745428"/>
                  </a:moveTo>
                  <a:lnTo>
                    <a:pt x="527411" y="745428"/>
                  </a:lnTo>
                  <a:lnTo>
                    <a:pt x="534268" y="744042"/>
                  </a:lnTo>
                  <a:lnTo>
                    <a:pt x="540250" y="740175"/>
                  </a:lnTo>
                  <a:lnTo>
                    <a:pt x="544481" y="734267"/>
                  </a:lnTo>
                  <a:lnTo>
                    <a:pt x="546086" y="726753"/>
                  </a:lnTo>
                  <a:lnTo>
                    <a:pt x="546086" y="711191"/>
                  </a:lnTo>
                  <a:lnTo>
                    <a:pt x="553867" y="711191"/>
                  </a:lnTo>
                  <a:lnTo>
                    <a:pt x="593307" y="703264"/>
                  </a:lnTo>
                  <a:lnTo>
                    <a:pt x="625453" y="681623"/>
                  </a:lnTo>
                  <a:lnTo>
                    <a:pt x="647094" y="649477"/>
                  </a:lnTo>
                  <a:lnTo>
                    <a:pt x="655021" y="610037"/>
                  </a:lnTo>
                  <a:lnTo>
                    <a:pt x="655021" y="552457"/>
                  </a:lnTo>
                  <a:lnTo>
                    <a:pt x="641015" y="509661"/>
                  </a:lnTo>
                  <a:lnTo>
                    <a:pt x="598997" y="471533"/>
                  </a:lnTo>
                  <a:lnTo>
                    <a:pt x="546086" y="451303"/>
                  </a:lnTo>
                  <a:lnTo>
                    <a:pt x="546086" y="255219"/>
                  </a:lnTo>
                  <a:lnTo>
                    <a:pt x="553867" y="255219"/>
                  </a:lnTo>
                  <a:lnTo>
                    <a:pt x="578037" y="260131"/>
                  </a:lnTo>
                  <a:lnTo>
                    <a:pt x="597830" y="273505"/>
                  </a:lnTo>
                  <a:lnTo>
                    <a:pt x="611204" y="293298"/>
                  </a:lnTo>
                  <a:lnTo>
                    <a:pt x="616116" y="317468"/>
                  </a:lnTo>
                  <a:lnTo>
                    <a:pt x="616116" y="343924"/>
                  </a:lnTo>
                  <a:lnTo>
                    <a:pt x="617721" y="350781"/>
                  </a:lnTo>
                  <a:lnTo>
                    <a:pt x="621951" y="356762"/>
                  </a:lnTo>
                  <a:lnTo>
                    <a:pt x="627839" y="360927"/>
                  </a:lnTo>
                  <a:lnTo>
                    <a:pt x="627648" y="360927"/>
                  </a:lnTo>
                  <a:lnTo>
                    <a:pt x="634790" y="362598"/>
                  </a:lnTo>
                  <a:lnTo>
                    <a:pt x="953441" y="362598"/>
                  </a:lnTo>
                  <a:lnTo>
                    <a:pt x="981540" y="418373"/>
                  </a:lnTo>
                  <a:lnTo>
                    <a:pt x="1005851" y="478724"/>
                  </a:lnTo>
                  <a:lnTo>
                    <a:pt x="1024459" y="541676"/>
                  </a:lnTo>
                  <a:lnTo>
                    <a:pt x="1036294" y="606924"/>
                  </a:lnTo>
                  <a:lnTo>
                    <a:pt x="1039480" y="664918"/>
                  </a:lnTo>
                  <a:lnTo>
                    <a:pt x="1032598" y="717221"/>
                  </a:lnTo>
                  <a:lnTo>
                    <a:pt x="1022156" y="745428"/>
                  </a:lnTo>
                  <a:close/>
                </a:path>
                <a:path w="1039494" h="887095">
                  <a:moveTo>
                    <a:pt x="507180" y="672285"/>
                  </a:moveTo>
                  <a:lnTo>
                    <a:pt x="488506" y="672285"/>
                  </a:lnTo>
                  <a:lnTo>
                    <a:pt x="464336" y="667374"/>
                  </a:lnTo>
                  <a:lnTo>
                    <a:pt x="444543" y="654000"/>
                  </a:lnTo>
                  <a:lnTo>
                    <a:pt x="431169" y="634207"/>
                  </a:lnTo>
                  <a:lnTo>
                    <a:pt x="426257" y="610037"/>
                  </a:lnTo>
                  <a:lnTo>
                    <a:pt x="426257" y="583581"/>
                  </a:lnTo>
                  <a:lnTo>
                    <a:pt x="424652" y="576724"/>
                  </a:lnTo>
                  <a:lnTo>
                    <a:pt x="420421" y="570742"/>
                  </a:lnTo>
                  <a:lnTo>
                    <a:pt x="414440" y="566511"/>
                  </a:lnTo>
                  <a:lnTo>
                    <a:pt x="407583" y="564906"/>
                  </a:lnTo>
                  <a:lnTo>
                    <a:pt x="507180" y="564906"/>
                  </a:lnTo>
                  <a:lnTo>
                    <a:pt x="507180" y="672285"/>
                  </a:lnTo>
                  <a:close/>
                </a:path>
              </a:pathLst>
            </a:custGeom>
            <a:solidFill>
              <a:srgbClr val="FFFFFF"/>
            </a:solidFill>
          </p:spPr>
          <p:txBody>
            <a:bodyPr wrap="square" lIns="0" tIns="0" rIns="0" bIns="0" rtlCol="0"/>
            <a:lstStyle/>
            <a:p>
              <a:endParaRPr/>
            </a:p>
          </p:txBody>
        </p:sp>
        <p:pic>
          <p:nvPicPr>
            <p:cNvPr id="10" name="object 10"/>
            <p:cNvPicPr/>
            <p:nvPr/>
          </p:nvPicPr>
          <p:blipFill>
            <a:blip r:embed="rId4" cstate="print"/>
            <a:stretch>
              <a:fillRect/>
            </a:stretch>
          </p:blipFill>
          <p:spPr>
            <a:xfrm>
              <a:off x="14846696" y="3418191"/>
              <a:ext cx="71585" cy="177408"/>
            </a:xfrm>
            <a:prstGeom prst="rect">
              <a:avLst/>
            </a:prstGeom>
          </p:spPr>
        </p:pic>
        <p:sp>
          <p:nvSpPr>
            <p:cNvPr id="11" name="object 11"/>
            <p:cNvSpPr/>
            <p:nvPr/>
          </p:nvSpPr>
          <p:spPr>
            <a:xfrm>
              <a:off x="5326563" y="7077089"/>
              <a:ext cx="3816350" cy="2676525"/>
            </a:xfrm>
            <a:custGeom>
              <a:avLst/>
              <a:gdLst/>
              <a:ahLst/>
              <a:cxnLst/>
              <a:rect l="l" t="t" r="r" b="b"/>
              <a:pathLst>
                <a:path w="3816350" h="2676525">
                  <a:moveTo>
                    <a:pt x="3331646" y="2676348"/>
                  </a:moveTo>
                  <a:lnTo>
                    <a:pt x="485790" y="2676348"/>
                  </a:lnTo>
                  <a:lnTo>
                    <a:pt x="437775" y="2673980"/>
                  </a:lnTo>
                  <a:lnTo>
                    <a:pt x="390574" y="2666937"/>
                  </a:lnTo>
                  <a:lnTo>
                    <a:pt x="344504" y="2655360"/>
                  </a:lnTo>
                  <a:lnTo>
                    <a:pt x="299884" y="2639381"/>
                  </a:lnTo>
                  <a:lnTo>
                    <a:pt x="257034" y="2619131"/>
                  </a:lnTo>
                  <a:lnTo>
                    <a:pt x="216270" y="2594742"/>
                  </a:lnTo>
                  <a:lnTo>
                    <a:pt x="177913" y="2566347"/>
                  </a:lnTo>
                  <a:lnTo>
                    <a:pt x="142280" y="2534076"/>
                  </a:lnTo>
                  <a:lnTo>
                    <a:pt x="110009" y="2498445"/>
                  </a:lnTo>
                  <a:lnTo>
                    <a:pt x="81614" y="2460091"/>
                  </a:lnTo>
                  <a:lnTo>
                    <a:pt x="57225" y="2419332"/>
                  </a:lnTo>
                  <a:lnTo>
                    <a:pt x="36975" y="2376487"/>
                  </a:lnTo>
                  <a:lnTo>
                    <a:pt x="20996" y="2331873"/>
                  </a:lnTo>
                  <a:lnTo>
                    <a:pt x="9419" y="2285808"/>
                  </a:lnTo>
                  <a:lnTo>
                    <a:pt x="2376" y="2238610"/>
                  </a:lnTo>
                  <a:lnTo>
                    <a:pt x="0" y="2190597"/>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18"/>
                  </a:lnTo>
                  <a:lnTo>
                    <a:pt x="216270" y="81627"/>
                  </a:lnTo>
                  <a:lnTo>
                    <a:pt x="257034" y="57239"/>
                  </a:lnTo>
                  <a:lnTo>
                    <a:pt x="299884" y="36987"/>
                  </a:lnTo>
                  <a:lnTo>
                    <a:pt x="344504" y="21004"/>
                  </a:lnTo>
                  <a:lnTo>
                    <a:pt x="390574" y="9423"/>
                  </a:lnTo>
                  <a:lnTo>
                    <a:pt x="437775" y="2377"/>
                  </a:lnTo>
                  <a:lnTo>
                    <a:pt x="485790" y="0"/>
                  </a:lnTo>
                  <a:lnTo>
                    <a:pt x="3331646" y="0"/>
                  </a:lnTo>
                  <a:lnTo>
                    <a:pt x="3379661" y="2377"/>
                  </a:lnTo>
                  <a:lnTo>
                    <a:pt x="3426862" y="9423"/>
                  </a:lnTo>
                  <a:lnTo>
                    <a:pt x="3472932" y="21004"/>
                  </a:lnTo>
                  <a:lnTo>
                    <a:pt x="3517551" y="36987"/>
                  </a:lnTo>
                  <a:lnTo>
                    <a:pt x="3560402" y="57239"/>
                  </a:lnTo>
                  <a:lnTo>
                    <a:pt x="3601166" y="81627"/>
                  </a:lnTo>
                  <a:lnTo>
                    <a:pt x="3639523" y="110018"/>
                  </a:lnTo>
                  <a:lnTo>
                    <a:pt x="3675156" y="142280"/>
                  </a:lnTo>
                  <a:lnTo>
                    <a:pt x="3707426" y="177913"/>
                  </a:lnTo>
                  <a:lnTo>
                    <a:pt x="3735822" y="216270"/>
                  </a:lnTo>
                  <a:lnTo>
                    <a:pt x="3760211" y="257034"/>
                  </a:lnTo>
                  <a:lnTo>
                    <a:pt x="3780460" y="299884"/>
                  </a:lnTo>
                  <a:lnTo>
                    <a:pt x="3796440" y="344504"/>
                  </a:lnTo>
                  <a:lnTo>
                    <a:pt x="3808017" y="390574"/>
                  </a:lnTo>
                  <a:lnTo>
                    <a:pt x="3815060" y="437775"/>
                  </a:lnTo>
                  <a:lnTo>
                    <a:pt x="3815888" y="454501"/>
                  </a:lnTo>
                  <a:lnTo>
                    <a:pt x="3815888" y="2221885"/>
                  </a:lnTo>
                  <a:lnTo>
                    <a:pt x="3808017" y="2285808"/>
                  </a:lnTo>
                  <a:lnTo>
                    <a:pt x="3796440" y="2331873"/>
                  </a:lnTo>
                  <a:lnTo>
                    <a:pt x="3780460" y="2376487"/>
                  </a:lnTo>
                  <a:lnTo>
                    <a:pt x="3760211" y="2419332"/>
                  </a:lnTo>
                  <a:lnTo>
                    <a:pt x="3735822" y="2460091"/>
                  </a:lnTo>
                  <a:lnTo>
                    <a:pt x="3707426" y="2498445"/>
                  </a:lnTo>
                  <a:lnTo>
                    <a:pt x="3675156" y="2534076"/>
                  </a:lnTo>
                  <a:lnTo>
                    <a:pt x="3639523" y="2566347"/>
                  </a:lnTo>
                  <a:lnTo>
                    <a:pt x="3601166" y="2594742"/>
                  </a:lnTo>
                  <a:lnTo>
                    <a:pt x="3560402" y="2619131"/>
                  </a:lnTo>
                  <a:lnTo>
                    <a:pt x="3517551" y="2639381"/>
                  </a:lnTo>
                  <a:lnTo>
                    <a:pt x="3472932" y="2655360"/>
                  </a:lnTo>
                  <a:lnTo>
                    <a:pt x="3426862" y="2666937"/>
                  </a:lnTo>
                  <a:lnTo>
                    <a:pt x="3379661" y="2673980"/>
                  </a:lnTo>
                  <a:lnTo>
                    <a:pt x="3331646" y="2676348"/>
                  </a:lnTo>
                  <a:close/>
                </a:path>
              </a:pathLst>
            </a:custGeom>
            <a:solidFill>
              <a:srgbClr val="0345E3"/>
            </a:solidFill>
          </p:spPr>
          <p:txBody>
            <a:bodyPr wrap="square" lIns="0" tIns="0" rIns="0" bIns="0" rtlCol="0"/>
            <a:lstStyle/>
            <a:p>
              <a:endParaRPr/>
            </a:p>
          </p:txBody>
        </p:sp>
        <p:sp>
          <p:nvSpPr>
            <p:cNvPr id="12" name="object 12"/>
            <p:cNvSpPr/>
            <p:nvPr/>
          </p:nvSpPr>
          <p:spPr>
            <a:xfrm>
              <a:off x="5443392" y="3476487"/>
              <a:ext cx="3583940" cy="6132195"/>
            </a:xfrm>
            <a:custGeom>
              <a:avLst/>
              <a:gdLst/>
              <a:ahLst/>
              <a:cxnLst/>
              <a:rect l="l" t="t" r="r" b="b"/>
              <a:pathLst>
                <a:path w="3583940" h="6132195">
                  <a:moveTo>
                    <a:pt x="3158693" y="6131631"/>
                  </a:moveTo>
                  <a:lnTo>
                    <a:pt x="425112" y="6131631"/>
                  </a:lnTo>
                  <a:lnTo>
                    <a:pt x="390574" y="6126478"/>
                  </a:lnTo>
                  <a:lnTo>
                    <a:pt x="344504" y="6114901"/>
                  </a:lnTo>
                  <a:lnTo>
                    <a:pt x="299884" y="6098922"/>
                  </a:lnTo>
                  <a:lnTo>
                    <a:pt x="257034" y="6078672"/>
                  </a:lnTo>
                  <a:lnTo>
                    <a:pt x="216270" y="6054283"/>
                  </a:lnTo>
                  <a:lnTo>
                    <a:pt x="177913" y="6025888"/>
                  </a:lnTo>
                  <a:lnTo>
                    <a:pt x="142280" y="5993617"/>
                  </a:lnTo>
                  <a:lnTo>
                    <a:pt x="110009" y="5957984"/>
                  </a:lnTo>
                  <a:lnTo>
                    <a:pt x="81614" y="5919627"/>
                  </a:lnTo>
                  <a:lnTo>
                    <a:pt x="57225" y="5878865"/>
                  </a:lnTo>
                  <a:lnTo>
                    <a:pt x="36975" y="5836016"/>
                  </a:lnTo>
                  <a:lnTo>
                    <a:pt x="20996" y="5791400"/>
                  </a:lnTo>
                  <a:lnTo>
                    <a:pt x="9419" y="5745336"/>
                  </a:lnTo>
                  <a:lnTo>
                    <a:pt x="2376" y="5698142"/>
                  </a:lnTo>
                  <a:lnTo>
                    <a:pt x="0" y="5650138"/>
                  </a:lnTo>
                  <a:lnTo>
                    <a:pt x="0" y="485790"/>
                  </a:lnTo>
                  <a:lnTo>
                    <a:pt x="2376" y="437775"/>
                  </a:lnTo>
                  <a:lnTo>
                    <a:pt x="9419" y="390574"/>
                  </a:lnTo>
                  <a:lnTo>
                    <a:pt x="20996" y="344504"/>
                  </a:lnTo>
                  <a:lnTo>
                    <a:pt x="36975" y="299885"/>
                  </a:lnTo>
                  <a:lnTo>
                    <a:pt x="57225" y="257034"/>
                  </a:lnTo>
                  <a:lnTo>
                    <a:pt x="81614" y="216270"/>
                  </a:lnTo>
                  <a:lnTo>
                    <a:pt x="110009" y="177913"/>
                  </a:lnTo>
                  <a:lnTo>
                    <a:pt x="142280" y="142280"/>
                  </a:lnTo>
                  <a:lnTo>
                    <a:pt x="177913" y="110018"/>
                  </a:lnTo>
                  <a:lnTo>
                    <a:pt x="216270" y="81627"/>
                  </a:lnTo>
                  <a:lnTo>
                    <a:pt x="257034" y="57239"/>
                  </a:lnTo>
                  <a:lnTo>
                    <a:pt x="299884" y="36987"/>
                  </a:lnTo>
                  <a:lnTo>
                    <a:pt x="344504" y="21004"/>
                  </a:lnTo>
                  <a:lnTo>
                    <a:pt x="390574" y="9423"/>
                  </a:lnTo>
                  <a:lnTo>
                    <a:pt x="437775" y="2378"/>
                  </a:lnTo>
                  <a:lnTo>
                    <a:pt x="485790" y="0"/>
                  </a:lnTo>
                  <a:lnTo>
                    <a:pt x="3098017" y="0"/>
                  </a:lnTo>
                  <a:lnTo>
                    <a:pt x="3146030" y="2378"/>
                  </a:lnTo>
                  <a:lnTo>
                    <a:pt x="3193228" y="9423"/>
                  </a:lnTo>
                  <a:lnTo>
                    <a:pt x="3239293" y="21004"/>
                  </a:lnTo>
                  <a:lnTo>
                    <a:pt x="3283907" y="36987"/>
                  </a:lnTo>
                  <a:lnTo>
                    <a:pt x="3326752" y="57239"/>
                  </a:lnTo>
                  <a:lnTo>
                    <a:pt x="3367511" y="81627"/>
                  </a:lnTo>
                  <a:lnTo>
                    <a:pt x="3405865" y="110018"/>
                  </a:lnTo>
                  <a:lnTo>
                    <a:pt x="3441496" y="142280"/>
                  </a:lnTo>
                  <a:lnTo>
                    <a:pt x="3473767" y="177913"/>
                  </a:lnTo>
                  <a:lnTo>
                    <a:pt x="3502162" y="216270"/>
                  </a:lnTo>
                  <a:lnTo>
                    <a:pt x="3526551" y="257034"/>
                  </a:lnTo>
                  <a:lnTo>
                    <a:pt x="3546801" y="299885"/>
                  </a:lnTo>
                  <a:lnTo>
                    <a:pt x="3562780" y="344504"/>
                  </a:lnTo>
                  <a:lnTo>
                    <a:pt x="3574357" y="390574"/>
                  </a:lnTo>
                  <a:lnTo>
                    <a:pt x="3581400" y="437775"/>
                  </a:lnTo>
                  <a:lnTo>
                    <a:pt x="3583784" y="485790"/>
                  </a:lnTo>
                  <a:lnTo>
                    <a:pt x="3583784" y="5650138"/>
                  </a:lnTo>
                  <a:lnTo>
                    <a:pt x="3581400" y="5698142"/>
                  </a:lnTo>
                  <a:lnTo>
                    <a:pt x="3574357" y="5745336"/>
                  </a:lnTo>
                  <a:lnTo>
                    <a:pt x="3562780" y="5791400"/>
                  </a:lnTo>
                  <a:lnTo>
                    <a:pt x="3546801" y="5836016"/>
                  </a:lnTo>
                  <a:lnTo>
                    <a:pt x="3526551" y="5878865"/>
                  </a:lnTo>
                  <a:lnTo>
                    <a:pt x="3502162" y="5919627"/>
                  </a:lnTo>
                  <a:lnTo>
                    <a:pt x="3473767" y="5957984"/>
                  </a:lnTo>
                  <a:lnTo>
                    <a:pt x="3441496" y="5993617"/>
                  </a:lnTo>
                  <a:lnTo>
                    <a:pt x="3405865" y="6025888"/>
                  </a:lnTo>
                  <a:lnTo>
                    <a:pt x="3367511" y="6054283"/>
                  </a:lnTo>
                  <a:lnTo>
                    <a:pt x="3326752" y="6078672"/>
                  </a:lnTo>
                  <a:lnTo>
                    <a:pt x="3283907" y="6098922"/>
                  </a:lnTo>
                  <a:lnTo>
                    <a:pt x="3239293" y="6114901"/>
                  </a:lnTo>
                  <a:lnTo>
                    <a:pt x="3193228" y="6126478"/>
                  </a:lnTo>
                  <a:lnTo>
                    <a:pt x="3158693" y="6131631"/>
                  </a:lnTo>
                  <a:close/>
                </a:path>
              </a:pathLst>
            </a:custGeom>
            <a:solidFill>
              <a:srgbClr val="E7ECEC"/>
            </a:solidFill>
          </p:spPr>
          <p:txBody>
            <a:bodyPr wrap="square" lIns="0" tIns="0" rIns="0" bIns="0" rtlCol="0"/>
            <a:lstStyle/>
            <a:p>
              <a:endParaRPr/>
            </a:p>
          </p:txBody>
        </p:sp>
        <p:sp>
          <p:nvSpPr>
            <p:cNvPr id="13" name="object 13"/>
            <p:cNvSpPr/>
            <p:nvPr/>
          </p:nvSpPr>
          <p:spPr>
            <a:xfrm>
              <a:off x="9809074" y="7220011"/>
              <a:ext cx="3816350" cy="2676525"/>
            </a:xfrm>
            <a:custGeom>
              <a:avLst/>
              <a:gdLst/>
              <a:ahLst/>
              <a:cxnLst/>
              <a:rect l="l" t="t" r="r" b="b"/>
              <a:pathLst>
                <a:path w="3816350" h="2676525">
                  <a:moveTo>
                    <a:pt x="3331646" y="2676348"/>
                  </a:moveTo>
                  <a:lnTo>
                    <a:pt x="485790" y="2676348"/>
                  </a:lnTo>
                  <a:lnTo>
                    <a:pt x="437775" y="2673980"/>
                  </a:lnTo>
                  <a:lnTo>
                    <a:pt x="390574" y="2666937"/>
                  </a:lnTo>
                  <a:lnTo>
                    <a:pt x="344504" y="2655360"/>
                  </a:lnTo>
                  <a:lnTo>
                    <a:pt x="299884" y="2639381"/>
                  </a:lnTo>
                  <a:lnTo>
                    <a:pt x="257034" y="2619131"/>
                  </a:lnTo>
                  <a:lnTo>
                    <a:pt x="216270" y="2594742"/>
                  </a:lnTo>
                  <a:lnTo>
                    <a:pt x="177913" y="2566347"/>
                  </a:lnTo>
                  <a:lnTo>
                    <a:pt x="142280" y="2534076"/>
                  </a:lnTo>
                  <a:lnTo>
                    <a:pt x="110009" y="2498445"/>
                  </a:lnTo>
                  <a:lnTo>
                    <a:pt x="81614" y="2460091"/>
                  </a:lnTo>
                  <a:lnTo>
                    <a:pt x="57225" y="2419332"/>
                  </a:lnTo>
                  <a:lnTo>
                    <a:pt x="36975" y="2376487"/>
                  </a:lnTo>
                  <a:lnTo>
                    <a:pt x="20996" y="2331873"/>
                  </a:lnTo>
                  <a:lnTo>
                    <a:pt x="9419" y="2285808"/>
                  </a:lnTo>
                  <a:lnTo>
                    <a:pt x="2376" y="2238610"/>
                  </a:lnTo>
                  <a:lnTo>
                    <a:pt x="0" y="2190597"/>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4" y="57225"/>
                  </a:lnTo>
                  <a:lnTo>
                    <a:pt x="299884" y="36975"/>
                  </a:lnTo>
                  <a:lnTo>
                    <a:pt x="344504" y="20996"/>
                  </a:lnTo>
                  <a:lnTo>
                    <a:pt x="390574" y="9419"/>
                  </a:lnTo>
                  <a:lnTo>
                    <a:pt x="437775" y="2376"/>
                  </a:lnTo>
                  <a:lnTo>
                    <a:pt x="485790" y="0"/>
                  </a:lnTo>
                  <a:lnTo>
                    <a:pt x="3331646" y="0"/>
                  </a:lnTo>
                  <a:lnTo>
                    <a:pt x="3379660" y="2376"/>
                  </a:lnTo>
                  <a:lnTo>
                    <a:pt x="3426862" y="9419"/>
                  </a:lnTo>
                  <a:lnTo>
                    <a:pt x="3472932" y="20996"/>
                  </a:lnTo>
                  <a:lnTo>
                    <a:pt x="3517551" y="36975"/>
                  </a:lnTo>
                  <a:lnTo>
                    <a:pt x="3560402" y="57225"/>
                  </a:lnTo>
                  <a:lnTo>
                    <a:pt x="3601166" y="81614"/>
                  </a:lnTo>
                  <a:lnTo>
                    <a:pt x="3639523" y="110009"/>
                  </a:lnTo>
                  <a:lnTo>
                    <a:pt x="3675156" y="142280"/>
                  </a:lnTo>
                  <a:lnTo>
                    <a:pt x="3707426" y="177913"/>
                  </a:lnTo>
                  <a:lnTo>
                    <a:pt x="3735822" y="216270"/>
                  </a:lnTo>
                  <a:lnTo>
                    <a:pt x="3760210" y="257034"/>
                  </a:lnTo>
                  <a:lnTo>
                    <a:pt x="3780460" y="299884"/>
                  </a:lnTo>
                  <a:lnTo>
                    <a:pt x="3796440" y="344504"/>
                  </a:lnTo>
                  <a:lnTo>
                    <a:pt x="3808017" y="390574"/>
                  </a:lnTo>
                  <a:lnTo>
                    <a:pt x="3815059" y="437775"/>
                  </a:lnTo>
                  <a:lnTo>
                    <a:pt x="3815888" y="454503"/>
                  </a:lnTo>
                  <a:lnTo>
                    <a:pt x="3815888" y="2221883"/>
                  </a:lnTo>
                  <a:lnTo>
                    <a:pt x="3808017" y="2285808"/>
                  </a:lnTo>
                  <a:lnTo>
                    <a:pt x="3796440" y="2331873"/>
                  </a:lnTo>
                  <a:lnTo>
                    <a:pt x="3780460" y="2376487"/>
                  </a:lnTo>
                  <a:lnTo>
                    <a:pt x="3760210" y="2419332"/>
                  </a:lnTo>
                  <a:lnTo>
                    <a:pt x="3735822" y="2460091"/>
                  </a:lnTo>
                  <a:lnTo>
                    <a:pt x="3707426" y="2498445"/>
                  </a:lnTo>
                  <a:lnTo>
                    <a:pt x="3675156" y="2534076"/>
                  </a:lnTo>
                  <a:lnTo>
                    <a:pt x="3639523" y="2566347"/>
                  </a:lnTo>
                  <a:lnTo>
                    <a:pt x="3601166" y="2594742"/>
                  </a:lnTo>
                  <a:lnTo>
                    <a:pt x="3560402" y="2619131"/>
                  </a:lnTo>
                  <a:lnTo>
                    <a:pt x="3517551" y="2639381"/>
                  </a:lnTo>
                  <a:lnTo>
                    <a:pt x="3472932" y="2655360"/>
                  </a:lnTo>
                  <a:lnTo>
                    <a:pt x="3426862" y="2666937"/>
                  </a:lnTo>
                  <a:lnTo>
                    <a:pt x="3379660" y="2673980"/>
                  </a:lnTo>
                  <a:lnTo>
                    <a:pt x="3331646" y="2676348"/>
                  </a:lnTo>
                  <a:close/>
                </a:path>
              </a:pathLst>
            </a:custGeom>
            <a:solidFill>
              <a:srgbClr val="0345E3"/>
            </a:solidFill>
          </p:spPr>
          <p:txBody>
            <a:bodyPr wrap="square" lIns="0" tIns="0" rIns="0" bIns="0" rtlCol="0"/>
            <a:lstStyle/>
            <a:p>
              <a:endParaRPr/>
            </a:p>
          </p:txBody>
        </p:sp>
        <p:sp>
          <p:nvSpPr>
            <p:cNvPr id="14" name="object 14"/>
            <p:cNvSpPr/>
            <p:nvPr/>
          </p:nvSpPr>
          <p:spPr>
            <a:xfrm>
              <a:off x="9925903" y="3619407"/>
              <a:ext cx="3583940" cy="6132195"/>
            </a:xfrm>
            <a:custGeom>
              <a:avLst/>
              <a:gdLst/>
              <a:ahLst/>
              <a:cxnLst/>
              <a:rect l="l" t="t" r="r" b="b"/>
              <a:pathLst>
                <a:path w="3583940" h="6132195">
                  <a:moveTo>
                    <a:pt x="3158693" y="6131631"/>
                  </a:moveTo>
                  <a:lnTo>
                    <a:pt x="425093" y="6131631"/>
                  </a:lnTo>
                  <a:lnTo>
                    <a:pt x="390561" y="6126478"/>
                  </a:lnTo>
                  <a:lnTo>
                    <a:pt x="344497" y="6114901"/>
                  </a:lnTo>
                  <a:lnTo>
                    <a:pt x="299881" y="6098922"/>
                  </a:lnTo>
                  <a:lnTo>
                    <a:pt x="257032" y="6078672"/>
                  </a:lnTo>
                  <a:lnTo>
                    <a:pt x="216270" y="6054283"/>
                  </a:lnTo>
                  <a:lnTo>
                    <a:pt x="177913" y="6025888"/>
                  </a:lnTo>
                  <a:lnTo>
                    <a:pt x="142280" y="5993617"/>
                  </a:lnTo>
                  <a:lnTo>
                    <a:pt x="110009" y="5957984"/>
                  </a:lnTo>
                  <a:lnTo>
                    <a:pt x="81614" y="5919627"/>
                  </a:lnTo>
                  <a:lnTo>
                    <a:pt x="57225" y="5878865"/>
                  </a:lnTo>
                  <a:lnTo>
                    <a:pt x="36975" y="5836016"/>
                  </a:lnTo>
                  <a:lnTo>
                    <a:pt x="20996" y="5791400"/>
                  </a:lnTo>
                  <a:lnTo>
                    <a:pt x="9419" y="5745336"/>
                  </a:lnTo>
                  <a:lnTo>
                    <a:pt x="2376" y="5698142"/>
                  </a:lnTo>
                  <a:lnTo>
                    <a:pt x="0" y="5650138"/>
                  </a:lnTo>
                  <a:lnTo>
                    <a:pt x="0" y="485790"/>
                  </a:lnTo>
                  <a:lnTo>
                    <a:pt x="2376" y="437775"/>
                  </a:lnTo>
                  <a:lnTo>
                    <a:pt x="9419" y="390574"/>
                  </a:lnTo>
                  <a:lnTo>
                    <a:pt x="20996" y="344504"/>
                  </a:lnTo>
                  <a:lnTo>
                    <a:pt x="36975" y="299885"/>
                  </a:lnTo>
                  <a:lnTo>
                    <a:pt x="57225" y="257034"/>
                  </a:lnTo>
                  <a:lnTo>
                    <a:pt x="81614" y="216270"/>
                  </a:lnTo>
                  <a:lnTo>
                    <a:pt x="110009" y="177913"/>
                  </a:lnTo>
                  <a:lnTo>
                    <a:pt x="142280" y="142280"/>
                  </a:lnTo>
                  <a:lnTo>
                    <a:pt x="177913" y="110009"/>
                  </a:lnTo>
                  <a:lnTo>
                    <a:pt x="216270" y="81614"/>
                  </a:lnTo>
                  <a:lnTo>
                    <a:pt x="257032" y="57225"/>
                  </a:lnTo>
                  <a:lnTo>
                    <a:pt x="299881" y="36975"/>
                  </a:lnTo>
                  <a:lnTo>
                    <a:pt x="344497" y="20996"/>
                  </a:lnTo>
                  <a:lnTo>
                    <a:pt x="390561" y="9419"/>
                  </a:lnTo>
                  <a:lnTo>
                    <a:pt x="437755" y="2376"/>
                  </a:lnTo>
                  <a:lnTo>
                    <a:pt x="485759" y="0"/>
                  </a:lnTo>
                  <a:lnTo>
                    <a:pt x="3098017" y="0"/>
                  </a:lnTo>
                  <a:lnTo>
                    <a:pt x="3146030" y="2376"/>
                  </a:lnTo>
                  <a:lnTo>
                    <a:pt x="3193228" y="9419"/>
                  </a:lnTo>
                  <a:lnTo>
                    <a:pt x="3239293" y="20996"/>
                  </a:lnTo>
                  <a:lnTo>
                    <a:pt x="3283907" y="36975"/>
                  </a:lnTo>
                  <a:lnTo>
                    <a:pt x="3326752" y="57225"/>
                  </a:lnTo>
                  <a:lnTo>
                    <a:pt x="3367511" y="81614"/>
                  </a:lnTo>
                  <a:lnTo>
                    <a:pt x="3405865" y="110009"/>
                  </a:lnTo>
                  <a:lnTo>
                    <a:pt x="3441496" y="142280"/>
                  </a:lnTo>
                  <a:lnTo>
                    <a:pt x="3473767" y="177913"/>
                  </a:lnTo>
                  <a:lnTo>
                    <a:pt x="3502162" y="216270"/>
                  </a:lnTo>
                  <a:lnTo>
                    <a:pt x="3526551" y="257034"/>
                  </a:lnTo>
                  <a:lnTo>
                    <a:pt x="3546801" y="299885"/>
                  </a:lnTo>
                  <a:lnTo>
                    <a:pt x="3562780" y="344504"/>
                  </a:lnTo>
                  <a:lnTo>
                    <a:pt x="3574357" y="390574"/>
                  </a:lnTo>
                  <a:lnTo>
                    <a:pt x="3581400" y="437775"/>
                  </a:lnTo>
                  <a:lnTo>
                    <a:pt x="3583784" y="485790"/>
                  </a:lnTo>
                  <a:lnTo>
                    <a:pt x="3583784" y="5650138"/>
                  </a:lnTo>
                  <a:lnTo>
                    <a:pt x="3581400" y="5698142"/>
                  </a:lnTo>
                  <a:lnTo>
                    <a:pt x="3574357" y="5745336"/>
                  </a:lnTo>
                  <a:lnTo>
                    <a:pt x="3562780" y="5791400"/>
                  </a:lnTo>
                  <a:lnTo>
                    <a:pt x="3546801" y="5836016"/>
                  </a:lnTo>
                  <a:lnTo>
                    <a:pt x="3526551" y="5878865"/>
                  </a:lnTo>
                  <a:lnTo>
                    <a:pt x="3502162" y="5919627"/>
                  </a:lnTo>
                  <a:lnTo>
                    <a:pt x="3473767" y="5957984"/>
                  </a:lnTo>
                  <a:lnTo>
                    <a:pt x="3441496" y="5993617"/>
                  </a:lnTo>
                  <a:lnTo>
                    <a:pt x="3405865" y="6025888"/>
                  </a:lnTo>
                  <a:lnTo>
                    <a:pt x="3367511" y="6054283"/>
                  </a:lnTo>
                  <a:lnTo>
                    <a:pt x="3326752" y="6078672"/>
                  </a:lnTo>
                  <a:lnTo>
                    <a:pt x="3283907" y="6098922"/>
                  </a:lnTo>
                  <a:lnTo>
                    <a:pt x="3239293" y="6114901"/>
                  </a:lnTo>
                  <a:lnTo>
                    <a:pt x="3193228" y="6126478"/>
                  </a:lnTo>
                  <a:lnTo>
                    <a:pt x="3158693" y="6131631"/>
                  </a:lnTo>
                  <a:close/>
                </a:path>
              </a:pathLst>
            </a:custGeom>
            <a:solidFill>
              <a:srgbClr val="E7ECEC"/>
            </a:solidFill>
          </p:spPr>
          <p:txBody>
            <a:bodyPr wrap="square" lIns="0" tIns="0" rIns="0" bIns="0" rtlCol="0"/>
            <a:lstStyle/>
            <a:p>
              <a:endParaRPr/>
            </a:p>
          </p:txBody>
        </p:sp>
        <p:sp>
          <p:nvSpPr>
            <p:cNvPr id="15" name="object 15"/>
            <p:cNvSpPr/>
            <p:nvPr/>
          </p:nvSpPr>
          <p:spPr>
            <a:xfrm>
              <a:off x="14291583" y="7220011"/>
              <a:ext cx="3816350" cy="2676525"/>
            </a:xfrm>
            <a:custGeom>
              <a:avLst/>
              <a:gdLst/>
              <a:ahLst/>
              <a:cxnLst/>
              <a:rect l="l" t="t" r="r" b="b"/>
              <a:pathLst>
                <a:path w="3816350" h="2676525">
                  <a:moveTo>
                    <a:pt x="3331646" y="2676348"/>
                  </a:moveTo>
                  <a:lnTo>
                    <a:pt x="485789" y="2676348"/>
                  </a:lnTo>
                  <a:lnTo>
                    <a:pt x="437775" y="2673980"/>
                  </a:lnTo>
                  <a:lnTo>
                    <a:pt x="390574" y="2666937"/>
                  </a:lnTo>
                  <a:lnTo>
                    <a:pt x="344504" y="2655360"/>
                  </a:lnTo>
                  <a:lnTo>
                    <a:pt x="299884" y="2639381"/>
                  </a:lnTo>
                  <a:lnTo>
                    <a:pt x="257033" y="2619131"/>
                  </a:lnTo>
                  <a:lnTo>
                    <a:pt x="216270" y="2594742"/>
                  </a:lnTo>
                  <a:lnTo>
                    <a:pt x="177913" y="2566347"/>
                  </a:lnTo>
                  <a:lnTo>
                    <a:pt x="142280" y="2534076"/>
                  </a:lnTo>
                  <a:lnTo>
                    <a:pt x="110009" y="2498445"/>
                  </a:lnTo>
                  <a:lnTo>
                    <a:pt x="81614" y="2460091"/>
                  </a:lnTo>
                  <a:lnTo>
                    <a:pt x="57225" y="2419332"/>
                  </a:lnTo>
                  <a:lnTo>
                    <a:pt x="36975" y="2376487"/>
                  </a:lnTo>
                  <a:lnTo>
                    <a:pt x="20996" y="2331873"/>
                  </a:lnTo>
                  <a:lnTo>
                    <a:pt x="9419" y="2285808"/>
                  </a:lnTo>
                  <a:lnTo>
                    <a:pt x="2376" y="2238610"/>
                  </a:lnTo>
                  <a:lnTo>
                    <a:pt x="0" y="2190597"/>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3" y="57225"/>
                  </a:lnTo>
                  <a:lnTo>
                    <a:pt x="299884" y="36975"/>
                  </a:lnTo>
                  <a:lnTo>
                    <a:pt x="344504" y="20996"/>
                  </a:lnTo>
                  <a:lnTo>
                    <a:pt x="390574" y="9419"/>
                  </a:lnTo>
                  <a:lnTo>
                    <a:pt x="437775" y="2376"/>
                  </a:lnTo>
                  <a:lnTo>
                    <a:pt x="485789" y="0"/>
                  </a:lnTo>
                  <a:lnTo>
                    <a:pt x="3331646" y="0"/>
                  </a:lnTo>
                  <a:lnTo>
                    <a:pt x="3379660" y="2376"/>
                  </a:lnTo>
                  <a:lnTo>
                    <a:pt x="3426862" y="9419"/>
                  </a:lnTo>
                  <a:lnTo>
                    <a:pt x="3472932" y="20996"/>
                  </a:lnTo>
                  <a:lnTo>
                    <a:pt x="3517551" y="36975"/>
                  </a:lnTo>
                  <a:lnTo>
                    <a:pt x="3560402" y="57225"/>
                  </a:lnTo>
                  <a:lnTo>
                    <a:pt x="3601165" y="81614"/>
                  </a:lnTo>
                  <a:lnTo>
                    <a:pt x="3639523" y="110009"/>
                  </a:lnTo>
                  <a:lnTo>
                    <a:pt x="3675156" y="142280"/>
                  </a:lnTo>
                  <a:lnTo>
                    <a:pt x="3707426" y="177913"/>
                  </a:lnTo>
                  <a:lnTo>
                    <a:pt x="3735822" y="216270"/>
                  </a:lnTo>
                  <a:lnTo>
                    <a:pt x="3760210" y="257034"/>
                  </a:lnTo>
                  <a:lnTo>
                    <a:pt x="3780460" y="299884"/>
                  </a:lnTo>
                  <a:lnTo>
                    <a:pt x="3796440" y="344504"/>
                  </a:lnTo>
                  <a:lnTo>
                    <a:pt x="3808017" y="390574"/>
                  </a:lnTo>
                  <a:lnTo>
                    <a:pt x="3815059" y="437775"/>
                  </a:lnTo>
                  <a:lnTo>
                    <a:pt x="3815888" y="454505"/>
                  </a:lnTo>
                  <a:lnTo>
                    <a:pt x="3815888" y="2221881"/>
                  </a:lnTo>
                  <a:lnTo>
                    <a:pt x="3808017" y="2285808"/>
                  </a:lnTo>
                  <a:lnTo>
                    <a:pt x="3796440" y="2331873"/>
                  </a:lnTo>
                  <a:lnTo>
                    <a:pt x="3780460" y="2376487"/>
                  </a:lnTo>
                  <a:lnTo>
                    <a:pt x="3760210" y="2419332"/>
                  </a:lnTo>
                  <a:lnTo>
                    <a:pt x="3735822" y="2460091"/>
                  </a:lnTo>
                  <a:lnTo>
                    <a:pt x="3707426" y="2498445"/>
                  </a:lnTo>
                  <a:lnTo>
                    <a:pt x="3675156" y="2534076"/>
                  </a:lnTo>
                  <a:lnTo>
                    <a:pt x="3639523" y="2566347"/>
                  </a:lnTo>
                  <a:lnTo>
                    <a:pt x="3601165" y="2594742"/>
                  </a:lnTo>
                  <a:lnTo>
                    <a:pt x="3560402" y="2619131"/>
                  </a:lnTo>
                  <a:lnTo>
                    <a:pt x="3517551" y="2639381"/>
                  </a:lnTo>
                  <a:lnTo>
                    <a:pt x="3472932" y="2655360"/>
                  </a:lnTo>
                  <a:lnTo>
                    <a:pt x="3426862" y="2666937"/>
                  </a:lnTo>
                  <a:lnTo>
                    <a:pt x="3379660" y="2673980"/>
                  </a:lnTo>
                  <a:lnTo>
                    <a:pt x="3331646" y="2676348"/>
                  </a:lnTo>
                  <a:close/>
                </a:path>
              </a:pathLst>
            </a:custGeom>
            <a:solidFill>
              <a:srgbClr val="0345E3"/>
            </a:solidFill>
          </p:spPr>
          <p:txBody>
            <a:bodyPr wrap="square" lIns="0" tIns="0" rIns="0" bIns="0" rtlCol="0"/>
            <a:lstStyle/>
            <a:p>
              <a:endParaRPr/>
            </a:p>
          </p:txBody>
        </p:sp>
        <p:sp>
          <p:nvSpPr>
            <p:cNvPr id="16" name="object 16"/>
            <p:cNvSpPr/>
            <p:nvPr/>
          </p:nvSpPr>
          <p:spPr>
            <a:xfrm>
              <a:off x="14408415" y="3619407"/>
              <a:ext cx="3583940" cy="6132195"/>
            </a:xfrm>
            <a:custGeom>
              <a:avLst/>
              <a:gdLst/>
              <a:ahLst/>
              <a:cxnLst/>
              <a:rect l="l" t="t" r="r" b="b"/>
              <a:pathLst>
                <a:path w="3583940" h="6132195">
                  <a:moveTo>
                    <a:pt x="3158692" y="6131631"/>
                  </a:moveTo>
                  <a:lnTo>
                    <a:pt x="425093" y="6131631"/>
                  </a:lnTo>
                  <a:lnTo>
                    <a:pt x="390561" y="6126478"/>
                  </a:lnTo>
                  <a:lnTo>
                    <a:pt x="344496" y="6114901"/>
                  </a:lnTo>
                  <a:lnTo>
                    <a:pt x="299880" y="6098922"/>
                  </a:lnTo>
                  <a:lnTo>
                    <a:pt x="257032" y="6078672"/>
                  </a:lnTo>
                  <a:lnTo>
                    <a:pt x="216270" y="6054283"/>
                  </a:lnTo>
                  <a:lnTo>
                    <a:pt x="177913" y="6025888"/>
                  </a:lnTo>
                  <a:lnTo>
                    <a:pt x="142280" y="5993617"/>
                  </a:lnTo>
                  <a:lnTo>
                    <a:pt x="110009" y="5957984"/>
                  </a:lnTo>
                  <a:lnTo>
                    <a:pt x="81614" y="5919627"/>
                  </a:lnTo>
                  <a:lnTo>
                    <a:pt x="57225" y="5878865"/>
                  </a:lnTo>
                  <a:lnTo>
                    <a:pt x="36975" y="5836016"/>
                  </a:lnTo>
                  <a:lnTo>
                    <a:pt x="20996" y="5791400"/>
                  </a:lnTo>
                  <a:lnTo>
                    <a:pt x="9419" y="5745336"/>
                  </a:lnTo>
                  <a:lnTo>
                    <a:pt x="2376" y="5698142"/>
                  </a:lnTo>
                  <a:lnTo>
                    <a:pt x="0" y="5650138"/>
                  </a:lnTo>
                  <a:lnTo>
                    <a:pt x="0" y="485790"/>
                  </a:lnTo>
                  <a:lnTo>
                    <a:pt x="2376" y="437775"/>
                  </a:lnTo>
                  <a:lnTo>
                    <a:pt x="9419" y="390574"/>
                  </a:lnTo>
                  <a:lnTo>
                    <a:pt x="20996" y="344504"/>
                  </a:lnTo>
                  <a:lnTo>
                    <a:pt x="36975" y="299885"/>
                  </a:lnTo>
                  <a:lnTo>
                    <a:pt x="57225" y="257034"/>
                  </a:lnTo>
                  <a:lnTo>
                    <a:pt x="81614" y="216270"/>
                  </a:lnTo>
                  <a:lnTo>
                    <a:pt x="110009" y="177913"/>
                  </a:lnTo>
                  <a:lnTo>
                    <a:pt x="142280" y="142280"/>
                  </a:lnTo>
                  <a:lnTo>
                    <a:pt x="177913" y="110009"/>
                  </a:lnTo>
                  <a:lnTo>
                    <a:pt x="216270" y="81614"/>
                  </a:lnTo>
                  <a:lnTo>
                    <a:pt x="257032" y="57225"/>
                  </a:lnTo>
                  <a:lnTo>
                    <a:pt x="299880" y="36975"/>
                  </a:lnTo>
                  <a:lnTo>
                    <a:pt x="344496" y="20996"/>
                  </a:lnTo>
                  <a:lnTo>
                    <a:pt x="390561" y="9419"/>
                  </a:lnTo>
                  <a:lnTo>
                    <a:pt x="437755" y="2376"/>
                  </a:lnTo>
                  <a:lnTo>
                    <a:pt x="485759" y="0"/>
                  </a:lnTo>
                  <a:lnTo>
                    <a:pt x="3098017" y="0"/>
                  </a:lnTo>
                  <a:lnTo>
                    <a:pt x="3146030" y="2376"/>
                  </a:lnTo>
                  <a:lnTo>
                    <a:pt x="3193228" y="9419"/>
                  </a:lnTo>
                  <a:lnTo>
                    <a:pt x="3239293" y="20996"/>
                  </a:lnTo>
                  <a:lnTo>
                    <a:pt x="3283907" y="36975"/>
                  </a:lnTo>
                  <a:lnTo>
                    <a:pt x="3326752" y="57225"/>
                  </a:lnTo>
                  <a:lnTo>
                    <a:pt x="3367511" y="81614"/>
                  </a:lnTo>
                  <a:lnTo>
                    <a:pt x="3405865" y="110009"/>
                  </a:lnTo>
                  <a:lnTo>
                    <a:pt x="3441496" y="142280"/>
                  </a:lnTo>
                  <a:lnTo>
                    <a:pt x="3473767" y="177913"/>
                  </a:lnTo>
                  <a:lnTo>
                    <a:pt x="3502162" y="216270"/>
                  </a:lnTo>
                  <a:lnTo>
                    <a:pt x="3526551" y="257034"/>
                  </a:lnTo>
                  <a:lnTo>
                    <a:pt x="3546801" y="299885"/>
                  </a:lnTo>
                  <a:lnTo>
                    <a:pt x="3562780" y="344504"/>
                  </a:lnTo>
                  <a:lnTo>
                    <a:pt x="3574357" y="390574"/>
                  </a:lnTo>
                  <a:lnTo>
                    <a:pt x="3581400" y="437775"/>
                  </a:lnTo>
                  <a:lnTo>
                    <a:pt x="3583784" y="485790"/>
                  </a:lnTo>
                  <a:lnTo>
                    <a:pt x="3583784" y="5650138"/>
                  </a:lnTo>
                  <a:lnTo>
                    <a:pt x="3581400" y="5698142"/>
                  </a:lnTo>
                  <a:lnTo>
                    <a:pt x="3574357" y="5745336"/>
                  </a:lnTo>
                  <a:lnTo>
                    <a:pt x="3562780" y="5791400"/>
                  </a:lnTo>
                  <a:lnTo>
                    <a:pt x="3546801" y="5836016"/>
                  </a:lnTo>
                  <a:lnTo>
                    <a:pt x="3526551" y="5878865"/>
                  </a:lnTo>
                  <a:lnTo>
                    <a:pt x="3502162" y="5919627"/>
                  </a:lnTo>
                  <a:lnTo>
                    <a:pt x="3473767" y="5957984"/>
                  </a:lnTo>
                  <a:lnTo>
                    <a:pt x="3441496" y="5993617"/>
                  </a:lnTo>
                  <a:lnTo>
                    <a:pt x="3405865" y="6025888"/>
                  </a:lnTo>
                  <a:lnTo>
                    <a:pt x="3367511" y="6054283"/>
                  </a:lnTo>
                  <a:lnTo>
                    <a:pt x="3326752" y="6078672"/>
                  </a:lnTo>
                  <a:lnTo>
                    <a:pt x="3283907" y="6098922"/>
                  </a:lnTo>
                  <a:lnTo>
                    <a:pt x="3239293" y="6114901"/>
                  </a:lnTo>
                  <a:lnTo>
                    <a:pt x="3193228" y="6126478"/>
                  </a:lnTo>
                  <a:lnTo>
                    <a:pt x="3158692" y="6131631"/>
                  </a:lnTo>
                  <a:close/>
                </a:path>
              </a:pathLst>
            </a:custGeom>
            <a:solidFill>
              <a:srgbClr val="E7ECEC"/>
            </a:solidFill>
          </p:spPr>
          <p:txBody>
            <a:bodyPr wrap="square" lIns="0" tIns="0" rIns="0" bIns="0" rtlCol="0"/>
            <a:lstStyle/>
            <a:p>
              <a:endParaRPr/>
            </a:p>
          </p:txBody>
        </p:sp>
        <p:sp>
          <p:nvSpPr>
            <p:cNvPr id="17" name="object 17"/>
            <p:cNvSpPr/>
            <p:nvPr/>
          </p:nvSpPr>
          <p:spPr>
            <a:xfrm>
              <a:off x="993629" y="1838803"/>
              <a:ext cx="3006725" cy="3006725"/>
            </a:xfrm>
            <a:custGeom>
              <a:avLst/>
              <a:gdLst/>
              <a:ahLst/>
              <a:cxnLst/>
              <a:rect l="l" t="t" r="r" b="b"/>
              <a:pathLst>
                <a:path w="3006725" h="3006725">
                  <a:moveTo>
                    <a:pt x="1503133" y="3006266"/>
                  </a:moveTo>
                  <a:lnTo>
                    <a:pt x="1454485" y="3005494"/>
                  </a:lnTo>
                  <a:lnTo>
                    <a:pt x="1406223" y="3003193"/>
                  </a:lnTo>
                  <a:lnTo>
                    <a:pt x="1358371" y="2999385"/>
                  </a:lnTo>
                  <a:lnTo>
                    <a:pt x="1310951" y="2994096"/>
                  </a:lnTo>
                  <a:lnTo>
                    <a:pt x="1263987" y="2987347"/>
                  </a:lnTo>
                  <a:lnTo>
                    <a:pt x="1217502" y="2979163"/>
                  </a:lnTo>
                  <a:lnTo>
                    <a:pt x="1171520" y="2969566"/>
                  </a:lnTo>
                  <a:lnTo>
                    <a:pt x="1126064" y="2958580"/>
                  </a:lnTo>
                  <a:lnTo>
                    <a:pt x="1081156" y="2946228"/>
                  </a:lnTo>
                  <a:lnTo>
                    <a:pt x="1036822" y="2932534"/>
                  </a:lnTo>
                  <a:lnTo>
                    <a:pt x="993083" y="2917521"/>
                  </a:lnTo>
                  <a:lnTo>
                    <a:pt x="949964" y="2901212"/>
                  </a:lnTo>
                  <a:lnTo>
                    <a:pt x="907487" y="2883630"/>
                  </a:lnTo>
                  <a:lnTo>
                    <a:pt x="865676" y="2864800"/>
                  </a:lnTo>
                  <a:lnTo>
                    <a:pt x="824554" y="2844743"/>
                  </a:lnTo>
                  <a:lnTo>
                    <a:pt x="784145" y="2823485"/>
                  </a:lnTo>
                  <a:lnTo>
                    <a:pt x="744472" y="2801047"/>
                  </a:lnTo>
                  <a:lnTo>
                    <a:pt x="705558" y="2777453"/>
                  </a:lnTo>
                  <a:lnTo>
                    <a:pt x="667426" y="2752727"/>
                  </a:lnTo>
                  <a:lnTo>
                    <a:pt x="630100" y="2726891"/>
                  </a:lnTo>
                  <a:lnTo>
                    <a:pt x="593604" y="2699970"/>
                  </a:lnTo>
                  <a:lnTo>
                    <a:pt x="557960" y="2671986"/>
                  </a:lnTo>
                  <a:lnTo>
                    <a:pt x="523192" y="2642963"/>
                  </a:lnTo>
                  <a:lnTo>
                    <a:pt x="489323" y="2612925"/>
                  </a:lnTo>
                  <a:lnTo>
                    <a:pt x="456376" y="2581894"/>
                  </a:lnTo>
                  <a:lnTo>
                    <a:pt x="424376" y="2549893"/>
                  </a:lnTo>
                  <a:lnTo>
                    <a:pt x="393344" y="2516947"/>
                  </a:lnTo>
                  <a:lnTo>
                    <a:pt x="363305" y="2483078"/>
                  </a:lnTo>
                  <a:lnTo>
                    <a:pt x="334282" y="2448311"/>
                  </a:lnTo>
                  <a:lnTo>
                    <a:pt x="306298" y="2412667"/>
                  </a:lnTo>
                  <a:lnTo>
                    <a:pt x="279377" y="2376171"/>
                  </a:lnTo>
                  <a:lnTo>
                    <a:pt x="253541" y="2338845"/>
                  </a:lnTo>
                  <a:lnTo>
                    <a:pt x="228815" y="2300714"/>
                  </a:lnTo>
                  <a:lnTo>
                    <a:pt x="205221" y="2261800"/>
                  </a:lnTo>
                  <a:lnTo>
                    <a:pt x="182783" y="2222127"/>
                  </a:lnTo>
                  <a:lnTo>
                    <a:pt x="161524" y="2181718"/>
                  </a:lnTo>
                  <a:lnTo>
                    <a:pt x="141467" y="2140597"/>
                  </a:lnTo>
                  <a:lnTo>
                    <a:pt x="122636" y="2098786"/>
                  </a:lnTo>
                  <a:lnTo>
                    <a:pt x="105055" y="2056310"/>
                  </a:lnTo>
                  <a:lnTo>
                    <a:pt x="88746" y="2013191"/>
                  </a:lnTo>
                  <a:lnTo>
                    <a:pt x="73732" y="1969452"/>
                  </a:lnTo>
                  <a:lnTo>
                    <a:pt x="60038" y="1925118"/>
                  </a:lnTo>
                  <a:lnTo>
                    <a:pt x="47686" y="1880212"/>
                  </a:lnTo>
                  <a:lnTo>
                    <a:pt x="36700" y="1834756"/>
                  </a:lnTo>
                  <a:lnTo>
                    <a:pt x="27103" y="1788774"/>
                  </a:lnTo>
                  <a:lnTo>
                    <a:pt x="18919" y="1742289"/>
                  </a:lnTo>
                  <a:lnTo>
                    <a:pt x="12170" y="1695326"/>
                  </a:lnTo>
                  <a:lnTo>
                    <a:pt x="6880" y="1647906"/>
                  </a:lnTo>
                  <a:lnTo>
                    <a:pt x="3073" y="1600054"/>
                  </a:lnTo>
                  <a:lnTo>
                    <a:pt x="772" y="1551792"/>
                  </a:lnTo>
                  <a:lnTo>
                    <a:pt x="0" y="1503145"/>
                  </a:lnTo>
                  <a:lnTo>
                    <a:pt x="772" y="1454497"/>
                  </a:lnTo>
                  <a:lnTo>
                    <a:pt x="3073" y="1406234"/>
                  </a:lnTo>
                  <a:lnTo>
                    <a:pt x="6880" y="1358381"/>
                  </a:lnTo>
                  <a:lnTo>
                    <a:pt x="12170" y="1310960"/>
                  </a:lnTo>
                  <a:lnTo>
                    <a:pt x="18919" y="1263996"/>
                  </a:lnTo>
                  <a:lnTo>
                    <a:pt x="27103" y="1217510"/>
                  </a:lnTo>
                  <a:lnTo>
                    <a:pt x="36700" y="1171528"/>
                  </a:lnTo>
                  <a:lnTo>
                    <a:pt x="47686" y="1126071"/>
                  </a:lnTo>
                  <a:lnTo>
                    <a:pt x="60038" y="1081163"/>
                  </a:lnTo>
                  <a:lnTo>
                    <a:pt x="73732" y="1036828"/>
                  </a:lnTo>
                  <a:lnTo>
                    <a:pt x="88746" y="993089"/>
                  </a:lnTo>
                  <a:lnTo>
                    <a:pt x="105055" y="949969"/>
                  </a:lnTo>
                  <a:lnTo>
                    <a:pt x="122636" y="907492"/>
                  </a:lnTo>
                  <a:lnTo>
                    <a:pt x="141467" y="865681"/>
                  </a:lnTo>
                  <a:lnTo>
                    <a:pt x="161524" y="824559"/>
                  </a:lnTo>
                  <a:lnTo>
                    <a:pt x="182783" y="784149"/>
                  </a:lnTo>
                  <a:lnTo>
                    <a:pt x="205221" y="744476"/>
                  </a:lnTo>
                  <a:lnTo>
                    <a:pt x="228815" y="705561"/>
                  </a:lnTo>
                  <a:lnTo>
                    <a:pt x="253541" y="667429"/>
                  </a:lnTo>
                  <a:lnTo>
                    <a:pt x="279377" y="630103"/>
                  </a:lnTo>
                  <a:lnTo>
                    <a:pt x="306298" y="593606"/>
                  </a:lnTo>
                  <a:lnTo>
                    <a:pt x="334282" y="557962"/>
                  </a:lnTo>
                  <a:lnTo>
                    <a:pt x="363305" y="523194"/>
                  </a:lnTo>
                  <a:lnTo>
                    <a:pt x="393344" y="489325"/>
                  </a:lnTo>
                  <a:lnTo>
                    <a:pt x="424376" y="456378"/>
                  </a:lnTo>
                  <a:lnTo>
                    <a:pt x="456376" y="424377"/>
                  </a:lnTo>
                  <a:lnTo>
                    <a:pt x="489323" y="393346"/>
                  </a:lnTo>
                  <a:lnTo>
                    <a:pt x="523192" y="363307"/>
                  </a:lnTo>
                  <a:lnTo>
                    <a:pt x="557960" y="334283"/>
                  </a:lnTo>
                  <a:lnTo>
                    <a:pt x="593604" y="306299"/>
                  </a:lnTo>
                  <a:lnTo>
                    <a:pt x="630100" y="279378"/>
                  </a:lnTo>
                  <a:lnTo>
                    <a:pt x="667426" y="253542"/>
                  </a:lnTo>
                  <a:lnTo>
                    <a:pt x="705558" y="228815"/>
                  </a:lnTo>
                  <a:lnTo>
                    <a:pt x="744472" y="205221"/>
                  </a:lnTo>
                  <a:lnTo>
                    <a:pt x="784145" y="182783"/>
                  </a:lnTo>
                  <a:lnTo>
                    <a:pt x="824554" y="161524"/>
                  </a:lnTo>
                  <a:lnTo>
                    <a:pt x="865676" y="141467"/>
                  </a:lnTo>
                  <a:lnTo>
                    <a:pt x="907487" y="122637"/>
                  </a:lnTo>
                  <a:lnTo>
                    <a:pt x="949964" y="105055"/>
                  </a:lnTo>
                  <a:lnTo>
                    <a:pt x="993083" y="88746"/>
                  </a:lnTo>
                  <a:lnTo>
                    <a:pt x="1036822" y="73732"/>
                  </a:lnTo>
                  <a:lnTo>
                    <a:pt x="1081156" y="60038"/>
                  </a:lnTo>
                  <a:lnTo>
                    <a:pt x="1126064" y="47686"/>
                  </a:lnTo>
                  <a:lnTo>
                    <a:pt x="1171520" y="36700"/>
                  </a:lnTo>
                  <a:lnTo>
                    <a:pt x="1217502" y="27103"/>
                  </a:lnTo>
                  <a:lnTo>
                    <a:pt x="1263987" y="18919"/>
                  </a:lnTo>
                  <a:lnTo>
                    <a:pt x="1310951" y="12170"/>
                  </a:lnTo>
                  <a:lnTo>
                    <a:pt x="1358371" y="6880"/>
                  </a:lnTo>
                  <a:lnTo>
                    <a:pt x="1406223" y="3073"/>
                  </a:lnTo>
                  <a:lnTo>
                    <a:pt x="1454485" y="772"/>
                  </a:lnTo>
                  <a:lnTo>
                    <a:pt x="1503133" y="0"/>
                  </a:lnTo>
                  <a:lnTo>
                    <a:pt x="1551781" y="772"/>
                  </a:lnTo>
                  <a:lnTo>
                    <a:pt x="1600042" y="3073"/>
                  </a:lnTo>
                  <a:lnTo>
                    <a:pt x="1647895" y="6880"/>
                  </a:lnTo>
                  <a:lnTo>
                    <a:pt x="1695315" y="12170"/>
                  </a:lnTo>
                  <a:lnTo>
                    <a:pt x="1742279" y="18919"/>
                  </a:lnTo>
                  <a:lnTo>
                    <a:pt x="1788763" y="27103"/>
                  </a:lnTo>
                  <a:lnTo>
                    <a:pt x="1834746" y="36700"/>
                  </a:lnTo>
                  <a:lnTo>
                    <a:pt x="1880202" y="47686"/>
                  </a:lnTo>
                  <a:lnTo>
                    <a:pt x="1925109" y="60038"/>
                  </a:lnTo>
                  <a:lnTo>
                    <a:pt x="1969443" y="73732"/>
                  </a:lnTo>
                  <a:lnTo>
                    <a:pt x="2013182" y="88746"/>
                  </a:lnTo>
                  <a:lnTo>
                    <a:pt x="2056301" y="105055"/>
                  </a:lnTo>
                  <a:lnTo>
                    <a:pt x="2098778" y="122637"/>
                  </a:lnTo>
                  <a:lnTo>
                    <a:pt x="2140588" y="141467"/>
                  </a:lnTo>
                  <a:lnTo>
                    <a:pt x="2181710" y="161524"/>
                  </a:lnTo>
                  <a:lnTo>
                    <a:pt x="2222119" y="182783"/>
                  </a:lnTo>
                  <a:lnTo>
                    <a:pt x="2261792" y="205221"/>
                  </a:lnTo>
                  <a:lnTo>
                    <a:pt x="2300706" y="228815"/>
                  </a:lnTo>
                  <a:lnTo>
                    <a:pt x="2338838" y="253542"/>
                  </a:lnTo>
                  <a:lnTo>
                    <a:pt x="2376163" y="279378"/>
                  </a:lnTo>
                  <a:lnTo>
                    <a:pt x="2412660" y="306299"/>
                  </a:lnTo>
                  <a:lnTo>
                    <a:pt x="2448303" y="334283"/>
                  </a:lnTo>
                  <a:lnTo>
                    <a:pt x="2483071" y="363307"/>
                  </a:lnTo>
                  <a:lnTo>
                    <a:pt x="2516940" y="393346"/>
                  </a:lnTo>
                  <a:lnTo>
                    <a:pt x="2549886" y="424377"/>
                  </a:lnTo>
                  <a:lnTo>
                    <a:pt x="2581887" y="456378"/>
                  </a:lnTo>
                  <a:lnTo>
                    <a:pt x="2612918" y="489325"/>
                  </a:lnTo>
                  <a:lnTo>
                    <a:pt x="2642957" y="523194"/>
                  </a:lnTo>
                  <a:lnTo>
                    <a:pt x="2671980" y="557962"/>
                  </a:lnTo>
                  <a:lnTo>
                    <a:pt x="2699963" y="593606"/>
                  </a:lnTo>
                  <a:lnTo>
                    <a:pt x="2726885" y="630103"/>
                  </a:lnTo>
                  <a:lnTo>
                    <a:pt x="2752720" y="667429"/>
                  </a:lnTo>
                  <a:lnTo>
                    <a:pt x="2777447" y="705561"/>
                  </a:lnTo>
                  <a:lnTo>
                    <a:pt x="2801040" y="744476"/>
                  </a:lnTo>
                  <a:lnTo>
                    <a:pt x="2823478" y="784149"/>
                  </a:lnTo>
                  <a:lnTo>
                    <a:pt x="2844737" y="824559"/>
                  </a:lnTo>
                  <a:lnTo>
                    <a:pt x="2864794" y="865681"/>
                  </a:lnTo>
                  <a:lnTo>
                    <a:pt x="2883624" y="907492"/>
                  </a:lnTo>
                  <a:lnTo>
                    <a:pt x="2901206" y="949969"/>
                  </a:lnTo>
                  <a:lnTo>
                    <a:pt x="2917515" y="993089"/>
                  </a:lnTo>
                  <a:lnTo>
                    <a:pt x="2932528" y="1036828"/>
                  </a:lnTo>
                  <a:lnTo>
                    <a:pt x="2946222" y="1081163"/>
                  </a:lnTo>
                  <a:lnTo>
                    <a:pt x="2958574" y="1126071"/>
                  </a:lnTo>
                  <a:lnTo>
                    <a:pt x="2969560" y="1171528"/>
                  </a:lnTo>
                  <a:lnTo>
                    <a:pt x="2979157" y="1217510"/>
                  </a:lnTo>
                  <a:lnTo>
                    <a:pt x="2987341" y="1263996"/>
                  </a:lnTo>
                  <a:lnTo>
                    <a:pt x="2994090" y="1310960"/>
                  </a:lnTo>
                  <a:lnTo>
                    <a:pt x="2999379" y="1358381"/>
                  </a:lnTo>
                  <a:lnTo>
                    <a:pt x="3003186" y="1406234"/>
                  </a:lnTo>
                  <a:lnTo>
                    <a:pt x="3005488" y="1454497"/>
                  </a:lnTo>
                  <a:lnTo>
                    <a:pt x="3006260" y="1503145"/>
                  </a:lnTo>
                  <a:lnTo>
                    <a:pt x="3005488" y="1551792"/>
                  </a:lnTo>
                  <a:lnTo>
                    <a:pt x="3003186" y="1600054"/>
                  </a:lnTo>
                  <a:lnTo>
                    <a:pt x="2999379" y="1647906"/>
                  </a:lnTo>
                  <a:lnTo>
                    <a:pt x="2994090" y="1695326"/>
                  </a:lnTo>
                  <a:lnTo>
                    <a:pt x="2987341" y="1742289"/>
                  </a:lnTo>
                  <a:lnTo>
                    <a:pt x="2979157" y="1788774"/>
                  </a:lnTo>
                  <a:lnTo>
                    <a:pt x="2969560" y="1834756"/>
                  </a:lnTo>
                  <a:lnTo>
                    <a:pt x="2958574" y="1880212"/>
                  </a:lnTo>
                  <a:lnTo>
                    <a:pt x="2946222" y="1925118"/>
                  </a:lnTo>
                  <a:lnTo>
                    <a:pt x="2932528" y="1969452"/>
                  </a:lnTo>
                  <a:lnTo>
                    <a:pt x="2917515" y="2013191"/>
                  </a:lnTo>
                  <a:lnTo>
                    <a:pt x="2901206" y="2056310"/>
                  </a:lnTo>
                  <a:lnTo>
                    <a:pt x="2883624" y="2098786"/>
                  </a:lnTo>
                  <a:lnTo>
                    <a:pt x="2864794" y="2140597"/>
                  </a:lnTo>
                  <a:lnTo>
                    <a:pt x="2844737" y="2181718"/>
                  </a:lnTo>
                  <a:lnTo>
                    <a:pt x="2823478" y="2222127"/>
                  </a:lnTo>
                  <a:lnTo>
                    <a:pt x="2801040" y="2261800"/>
                  </a:lnTo>
                  <a:lnTo>
                    <a:pt x="2777447" y="2300714"/>
                  </a:lnTo>
                  <a:lnTo>
                    <a:pt x="2752720" y="2338845"/>
                  </a:lnTo>
                  <a:lnTo>
                    <a:pt x="2726885" y="2376171"/>
                  </a:lnTo>
                  <a:lnTo>
                    <a:pt x="2699963" y="2412667"/>
                  </a:lnTo>
                  <a:lnTo>
                    <a:pt x="2671980" y="2448311"/>
                  </a:lnTo>
                  <a:lnTo>
                    <a:pt x="2642957" y="2483078"/>
                  </a:lnTo>
                  <a:lnTo>
                    <a:pt x="2612918" y="2516947"/>
                  </a:lnTo>
                  <a:lnTo>
                    <a:pt x="2581887" y="2549893"/>
                  </a:lnTo>
                  <a:lnTo>
                    <a:pt x="2549886" y="2581894"/>
                  </a:lnTo>
                  <a:lnTo>
                    <a:pt x="2516940" y="2612925"/>
                  </a:lnTo>
                  <a:lnTo>
                    <a:pt x="2483071" y="2642963"/>
                  </a:lnTo>
                  <a:lnTo>
                    <a:pt x="2448303" y="2671986"/>
                  </a:lnTo>
                  <a:lnTo>
                    <a:pt x="2412660" y="2699970"/>
                  </a:lnTo>
                  <a:lnTo>
                    <a:pt x="2376163" y="2726891"/>
                  </a:lnTo>
                  <a:lnTo>
                    <a:pt x="2338838" y="2752727"/>
                  </a:lnTo>
                  <a:lnTo>
                    <a:pt x="2300706" y="2777453"/>
                  </a:lnTo>
                  <a:lnTo>
                    <a:pt x="2261792" y="2801047"/>
                  </a:lnTo>
                  <a:lnTo>
                    <a:pt x="2222119" y="2823485"/>
                  </a:lnTo>
                  <a:lnTo>
                    <a:pt x="2181710" y="2844743"/>
                  </a:lnTo>
                  <a:lnTo>
                    <a:pt x="2140588" y="2864800"/>
                  </a:lnTo>
                  <a:lnTo>
                    <a:pt x="2098778" y="2883630"/>
                  </a:lnTo>
                  <a:lnTo>
                    <a:pt x="2056301" y="2901212"/>
                  </a:lnTo>
                  <a:lnTo>
                    <a:pt x="2013182" y="2917521"/>
                  </a:lnTo>
                  <a:lnTo>
                    <a:pt x="1969443" y="2932534"/>
                  </a:lnTo>
                  <a:lnTo>
                    <a:pt x="1925109" y="2946228"/>
                  </a:lnTo>
                  <a:lnTo>
                    <a:pt x="1880202" y="2958580"/>
                  </a:lnTo>
                  <a:lnTo>
                    <a:pt x="1834746" y="2969566"/>
                  </a:lnTo>
                  <a:lnTo>
                    <a:pt x="1788763" y="2979163"/>
                  </a:lnTo>
                  <a:lnTo>
                    <a:pt x="1742279" y="2987347"/>
                  </a:lnTo>
                  <a:lnTo>
                    <a:pt x="1695315" y="2994096"/>
                  </a:lnTo>
                  <a:lnTo>
                    <a:pt x="1647895" y="2999385"/>
                  </a:lnTo>
                  <a:lnTo>
                    <a:pt x="1600042" y="3003193"/>
                  </a:lnTo>
                  <a:lnTo>
                    <a:pt x="1551781" y="3005494"/>
                  </a:lnTo>
                  <a:lnTo>
                    <a:pt x="1503133" y="3006266"/>
                  </a:lnTo>
                  <a:close/>
                </a:path>
              </a:pathLst>
            </a:custGeom>
            <a:solidFill>
              <a:srgbClr val="004AAC"/>
            </a:solidFill>
          </p:spPr>
          <p:txBody>
            <a:bodyPr wrap="square" lIns="0" tIns="0" rIns="0" bIns="0" rtlCol="0"/>
            <a:lstStyle/>
            <a:p>
              <a:endParaRPr/>
            </a:p>
          </p:txBody>
        </p:sp>
      </p:grpSp>
      <p:sp>
        <p:nvSpPr>
          <p:cNvPr id="18" name="object 18"/>
          <p:cNvSpPr txBox="1">
            <a:spLocks noGrp="1"/>
          </p:cNvSpPr>
          <p:nvPr>
            <p:ph type="title"/>
          </p:nvPr>
        </p:nvSpPr>
        <p:spPr>
          <a:xfrm>
            <a:off x="741250" y="273112"/>
            <a:ext cx="13522325" cy="787400"/>
          </a:xfrm>
          <a:prstGeom prst="rect">
            <a:avLst/>
          </a:prstGeom>
        </p:spPr>
        <p:txBody>
          <a:bodyPr vert="horz" wrap="square" lIns="0" tIns="12700" rIns="0" bIns="0" rtlCol="0">
            <a:spAutoFit/>
          </a:bodyPr>
          <a:lstStyle/>
          <a:p>
            <a:pPr marL="12700">
              <a:lnSpc>
                <a:spcPct val="100000"/>
              </a:lnSpc>
              <a:spcBef>
                <a:spcPts val="100"/>
              </a:spcBef>
            </a:pPr>
            <a:r>
              <a:rPr sz="5000" b="0" spc="-335" dirty="0">
                <a:solidFill>
                  <a:srgbClr val="FFFFFF"/>
                </a:solidFill>
                <a:latin typeface="Arial Black"/>
                <a:cs typeface="Arial Black"/>
              </a:rPr>
              <a:t>EXPERT</a:t>
            </a:r>
            <a:r>
              <a:rPr sz="5000" b="0" spc="-265" dirty="0">
                <a:solidFill>
                  <a:srgbClr val="FFFFFF"/>
                </a:solidFill>
                <a:latin typeface="Arial Black"/>
                <a:cs typeface="Arial Black"/>
              </a:rPr>
              <a:t> </a:t>
            </a:r>
            <a:r>
              <a:rPr sz="5000" b="0" spc="-370" dirty="0">
                <a:solidFill>
                  <a:srgbClr val="FFFFFF"/>
                </a:solidFill>
                <a:latin typeface="Arial Black"/>
                <a:cs typeface="Arial Black"/>
              </a:rPr>
              <a:t>SPEAKERS</a:t>
            </a:r>
            <a:r>
              <a:rPr sz="5000" b="0" spc="-265" dirty="0">
                <a:solidFill>
                  <a:srgbClr val="FFFFFF"/>
                </a:solidFill>
                <a:latin typeface="Arial Black"/>
                <a:cs typeface="Arial Black"/>
              </a:rPr>
              <a:t> </a:t>
            </a:r>
            <a:r>
              <a:rPr sz="5000" b="0" spc="-805" dirty="0">
                <a:solidFill>
                  <a:srgbClr val="FFFFFF"/>
                </a:solidFill>
                <a:latin typeface="Arial Black"/>
                <a:cs typeface="Arial Black"/>
              </a:rPr>
              <a:t>&amp;</a:t>
            </a:r>
            <a:r>
              <a:rPr sz="5000" b="0" spc="-265" dirty="0">
                <a:solidFill>
                  <a:srgbClr val="FFFFFF"/>
                </a:solidFill>
                <a:latin typeface="Arial Black"/>
                <a:cs typeface="Arial Black"/>
              </a:rPr>
              <a:t> </a:t>
            </a:r>
            <a:r>
              <a:rPr sz="5000" b="0" spc="-190" dirty="0">
                <a:solidFill>
                  <a:srgbClr val="FFFFFF"/>
                </a:solidFill>
                <a:latin typeface="Arial Black"/>
                <a:cs typeface="Arial Black"/>
              </a:rPr>
              <a:t>ORGANIZING</a:t>
            </a:r>
            <a:r>
              <a:rPr sz="5000" b="0" spc="-265" dirty="0">
                <a:solidFill>
                  <a:srgbClr val="FFFFFF"/>
                </a:solidFill>
                <a:latin typeface="Arial Black"/>
                <a:cs typeface="Arial Black"/>
              </a:rPr>
              <a:t> </a:t>
            </a:r>
            <a:r>
              <a:rPr sz="5000" b="0" spc="-280" dirty="0">
                <a:solidFill>
                  <a:srgbClr val="FFFFFF"/>
                </a:solidFill>
                <a:latin typeface="Arial Black"/>
                <a:cs typeface="Arial Black"/>
              </a:rPr>
              <a:t>TEAM</a:t>
            </a:r>
            <a:endParaRPr sz="5000">
              <a:latin typeface="Arial Black"/>
              <a:cs typeface="Arial Black"/>
            </a:endParaRPr>
          </a:p>
        </p:txBody>
      </p:sp>
      <p:sp>
        <p:nvSpPr>
          <p:cNvPr id="19" name="object 19"/>
          <p:cNvSpPr txBox="1"/>
          <p:nvPr/>
        </p:nvSpPr>
        <p:spPr>
          <a:xfrm>
            <a:off x="839125" y="2461135"/>
            <a:ext cx="3258820" cy="7032625"/>
          </a:xfrm>
          <a:prstGeom prst="rect">
            <a:avLst/>
          </a:prstGeom>
        </p:spPr>
        <p:txBody>
          <a:bodyPr vert="horz" wrap="square" lIns="0" tIns="12700" rIns="0" bIns="0" rtlCol="0">
            <a:spAutoFit/>
          </a:bodyPr>
          <a:lstStyle/>
          <a:p>
            <a:pPr marL="56515" algn="ctr">
              <a:lnSpc>
                <a:spcPct val="100000"/>
              </a:lnSpc>
              <a:spcBef>
                <a:spcPts val="100"/>
              </a:spcBef>
            </a:pPr>
            <a:r>
              <a:rPr sz="10600" spc="-940" dirty="0">
                <a:solidFill>
                  <a:srgbClr val="FFFFFF"/>
                </a:solidFill>
                <a:latin typeface="Trebuchet MS"/>
                <a:cs typeface="Trebuchet MS"/>
              </a:rPr>
              <a:t>1</a:t>
            </a:r>
            <a:endParaRPr sz="10600">
              <a:latin typeface="Trebuchet MS"/>
              <a:cs typeface="Trebuchet MS"/>
            </a:endParaRPr>
          </a:p>
          <a:p>
            <a:pPr marL="12065" marR="5080" algn="ctr">
              <a:lnSpc>
                <a:spcPct val="116100"/>
              </a:lnSpc>
              <a:spcBef>
                <a:spcPts val="8325"/>
              </a:spcBef>
            </a:pPr>
            <a:r>
              <a:rPr sz="3500" spc="-80" dirty="0">
                <a:latin typeface="Arial Black"/>
                <a:cs typeface="Arial Black"/>
              </a:rPr>
              <a:t>Dr.</a:t>
            </a:r>
            <a:r>
              <a:rPr sz="3500" spc="-330" dirty="0">
                <a:latin typeface="Arial Black"/>
                <a:cs typeface="Arial Black"/>
              </a:rPr>
              <a:t> </a:t>
            </a:r>
            <a:r>
              <a:rPr sz="3500" spc="-10" dirty="0">
                <a:latin typeface="Arial Black"/>
                <a:cs typeface="Arial Black"/>
              </a:rPr>
              <a:t>Mandar Bodas </a:t>
            </a:r>
            <a:r>
              <a:rPr sz="3500" spc="165" dirty="0">
                <a:latin typeface="Lucida Sans Unicode"/>
                <a:cs typeface="Lucida Sans Unicode"/>
              </a:rPr>
              <a:t>Scientific </a:t>
            </a:r>
            <a:r>
              <a:rPr sz="3500" spc="95" dirty="0">
                <a:latin typeface="Lucida Sans Unicode"/>
                <a:cs typeface="Lucida Sans Unicode"/>
              </a:rPr>
              <a:t>Solution </a:t>
            </a:r>
            <a:r>
              <a:rPr sz="3500" spc="125" dirty="0">
                <a:latin typeface="Lucida Sans Unicode"/>
                <a:cs typeface="Lucida Sans Unicode"/>
              </a:rPr>
              <a:t>Sales/Consult </a:t>
            </a:r>
            <a:r>
              <a:rPr sz="3500" spc="35" dirty="0">
                <a:latin typeface="Lucida Sans Unicode"/>
                <a:cs typeface="Lucida Sans Unicode"/>
              </a:rPr>
              <a:t>ing</a:t>
            </a:r>
            <a:endParaRPr sz="3500">
              <a:latin typeface="Lucida Sans Unicode"/>
              <a:cs typeface="Lucida Sans Unicode"/>
            </a:endParaRPr>
          </a:p>
          <a:p>
            <a:pPr algn="ctr">
              <a:lnSpc>
                <a:spcPct val="100000"/>
              </a:lnSpc>
              <a:spcBef>
                <a:spcPts val="675"/>
              </a:spcBef>
            </a:pPr>
            <a:r>
              <a:rPr sz="3500" spc="105" dirty="0">
                <a:latin typeface="Lucida Sans Unicode"/>
                <a:cs typeface="Lucida Sans Unicode"/>
              </a:rPr>
              <a:t>Elsevier</a:t>
            </a:r>
            <a:endParaRPr sz="3500">
              <a:latin typeface="Lucida Sans Unicode"/>
              <a:cs typeface="Lucida Sans Unicode"/>
            </a:endParaRPr>
          </a:p>
        </p:txBody>
      </p:sp>
      <p:sp>
        <p:nvSpPr>
          <p:cNvPr id="20" name="object 20"/>
          <p:cNvSpPr/>
          <p:nvPr/>
        </p:nvSpPr>
        <p:spPr>
          <a:xfrm>
            <a:off x="5671858" y="1855977"/>
            <a:ext cx="12158345" cy="3288029"/>
          </a:xfrm>
          <a:custGeom>
            <a:avLst/>
            <a:gdLst/>
            <a:ahLst/>
            <a:cxnLst/>
            <a:rect l="l" t="t" r="r" b="b"/>
            <a:pathLst>
              <a:path w="12158344" h="3288029">
                <a:moveTo>
                  <a:pt x="3006242" y="1503133"/>
                </a:moveTo>
                <a:lnTo>
                  <a:pt x="3005480" y="1454492"/>
                </a:lnTo>
                <a:lnTo>
                  <a:pt x="3003169" y="1406232"/>
                </a:lnTo>
                <a:lnTo>
                  <a:pt x="2999371" y="1358379"/>
                </a:lnTo>
                <a:lnTo>
                  <a:pt x="2994075" y="1310957"/>
                </a:lnTo>
                <a:lnTo>
                  <a:pt x="2987332" y="1263992"/>
                </a:lnTo>
                <a:lnTo>
                  <a:pt x="2979140" y="1217510"/>
                </a:lnTo>
                <a:lnTo>
                  <a:pt x="2969552" y="1171524"/>
                </a:lnTo>
                <a:lnTo>
                  <a:pt x="2958566" y="1126070"/>
                </a:lnTo>
                <a:lnTo>
                  <a:pt x="2946209" y="1081163"/>
                </a:lnTo>
                <a:lnTo>
                  <a:pt x="2932519" y="1036828"/>
                </a:lnTo>
                <a:lnTo>
                  <a:pt x="2917507" y="993089"/>
                </a:lnTo>
                <a:lnTo>
                  <a:pt x="2901188" y="949960"/>
                </a:lnTo>
                <a:lnTo>
                  <a:pt x="2883611" y="907491"/>
                </a:lnTo>
                <a:lnTo>
                  <a:pt x="2864777" y="865682"/>
                </a:lnTo>
                <a:lnTo>
                  <a:pt x="2844723" y="824560"/>
                </a:lnTo>
                <a:lnTo>
                  <a:pt x="2823464" y="784148"/>
                </a:lnTo>
                <a:lnTo>
                  <a:pt x="2801023" y="744474"/>
                </a:lnTo>
                <a:lnTo>
                  <a:pt x="2777439" y="705561"/>
                </a:lnTo>
                <a:lnTo>
                  <a:pt x="2752712" y="667423"/>
                </a:lnTo>
                <a:lnTo>
                  <a:pt x="2726867" y="630097"/>
                </a:lnTo>
                <a:lnTo>
                  <a:pt x="2699956" y="593598"/>
                </a:lnTo>
                <a:lnTo>
                  <a:pt x="2671965" y="557961"/>
                </a:lnTo>
                <a:lnTo>
                  <a:pt x="2642946" y="523189"/>
                </a:lnTo>
                <a:lnTo>
                  <a:pt x="2612910" y="489318"/>
                </a:lnTo>
                <a:lnTo>
                  <a:pt x="2581872" y="456374"/>
                </a:lnTo>
                <a:lnTo>
                  <a:pt x="2549880" y="424370"/>
                </a:lnTo>
                <a:lnTo>
                  <a:pt x="2516924" y="393344"/>
                </a:lnTo>
                <a:lnTo>
                  <a:pt x="2483066" y="363308"/>
                </a:lnTo>
                <a:lnTo>
                  <a:pt x="2448293" y="334276"/>
                </a:lnTo>
                <a:lnTo>
                  <a:pt x="2412644" y="306298"/>
                </a:lnTo>
                <a:lnTo>
                  <a:pt x="2376157" y="279374"/>
                </a:lnTo>
                <a:lnTo>
                  <a:pt x="2338832" y="253542"/>
                </a:lnTo>
                <a:lnTo>
                  <a:pt x="2300694" y="228815"/>
                </a:lnTo>
                <a:lnTo>
                  <a:pt x="2261781" y="205219"/>
                </a:lnTo>
                <a:lnTo>
                  <a:pt x="2222106" y="182778"/>
                </a:lnTo>
                <a:lnTo>
                  <a:pt x="2181695" y="161518"/>
                </a:lnTo>
                <a:lnTo>
                  <a:pt x="2140585" y="141465"/>
                </a:lnTo>
                <a:lnTo>
                  <a:pt x="2098763" y="122631"/>
                </a:lnTo>
                <a:lnTo>
                  <a:pt x="2056295" y="105054"/>
                </a:lnTo>
                <a:lnTo>
                  <a:pt x="2013178" y="88747"/>
                </a:lnTo>
                <a:lnTo>
                  <a:pt x="1969439" y="73723"/>
                </a:lnTo>
                <a:lnTo>
                  <a:pt x="1925104" y="60032"/>
                </a:lnTo>
                <a:lnTo>
                  <a:pt x="1880196" y="47675"/>
                </a:lnTo>
                <a:lnTo>
                  <a:pt x="1834743" y="36690"/>
                </a:lnTo>
                <a:lnTo>
                  <a:pt x="1788756" y="27101"/>
                </a:lnTo>
                <a:lnTo>
                  <a:pt x="1742274" y="18910"/>
                </a:lnTo>
                <a:lnTo>
                  <a:pt x="1695310" y="12166"/>
                </a:lnTo>
                <a:lnTo>
                  <a:pt x="1647888" y="6870"/>
                </a:lnTo>
                <a:lnTo>
                  <a:pt x="1600034" y="3073"/>
                </a:lnTo>
                <a:lnTo>
                  <a:pt x="1551774" y="762"/>
                </a:lnTo>
                <a:lnTo>
                  <a:pt x="1503121" y="0"/>
                </a:lnTo>
                <a:lnTo>
                  <a:pt x="1454480" y="762"/>
                </a:lnTo>
                <a:lnTo>
                  <a:pt x="1406220" y="3073"/>
                </a:lnTo>
                <a:lnTo>
                  <a:pt x="1358366" y="6870"/>
                </a:lnTo>
                <a:lnTo>
                  <a:pt x="1310944" y="12166"/>
                </a:lnTo>
                <a:lnTo>
                  <a:pt x="1263980" y="18910"/>
                </a:lnTo>
                <a:lnTo>
                  <a:pt x="1217498" y="27101"/>
                </a:lnTo>
                <a:lnTo>
                  <a:pt x="1171511" y="36690"/>
                </a:lnTo>
                <a:lnTo>
                  <a:pt x="1126058" y="47675"/>
                </a:lnTo>
                <a:lnTo>
                  <a:pt x="1081151" y="60032"/>
                </a:lnTo>
                <a:lnTo>
                  <a:pt x="1036815" y="73723"/>
                </a:lnTo>
                <a:lnTo>
                  <a:pt x="993076" y="88747"/>
                </a:lnTo>
                <a:lnTo>
                  <a:pt x="949960" y="105054"/>
                </a:lnTo>
                <a:lnTo>
                  <a:pt x="907491" y="122631"/>
                </a:lnTo>
                <a:lnTo>
                  <a:pt x="865670" y="141465"/>
                </a:lnTo>
                <a:lnTo>
                  <a:pt x="824547" y="161518"/>
                </a:lnTo>
                <a:lnTo>
                  <a:pt x="784148" y="182778"/>
                </a:lnTo>
                <a:lnTo>
                  <a:pt x="744474" y="205219"/>
                </a:lnTo>
                <a:lnTo>
                  <a:pt x="705561" y="228815"/>
                </a:lnTo>
                <a:lnTo>
                  <a:pt x="667423" y="253542"/>
                </a:lnTo>
                <a:lnTo>
                  <a:pt x="630097" y="279374"/>
                </a:lnTo>
                <a:lnTo>
                  <a:pt x="593610" y="306298"/>
                </a:lnTo>
                <a:lnTo>
                  <a:pt x="557961" y="334276"/>
                </a:lnTo>
                <a:lnTo>
                  <a:pt x="523189" y="363308"/>
                </a:lnTo>
                <a:lnTo>
                  <a:pt x="489331" y="393344"/>
                </a:lnTo>
                <a:lnTo>
                  <a:pt x="456374" y="424370"/>
                </a:lnTo>
                <a:lnTo>
                  <a:pt x="424383" y="456374"/>
                </a:lnTo>
                <a:lnTo>
                  <a:pt x="393344" y="489318"/>
                </a:lnTo>
                <a:lnTo>
                  <a:pt x="363308" y="523189"/>
                </a:lnTo>
                <a:lnTo>
                  <a:pt x="334289" y="557961"/>
                </a:lnTo>
                <a:lnTo>
                  <a:pt x="306298" y="593598"/>
                </a:lnTo>
                <a:lnTo>
                  <a:pt x="279374" y="630097"/>
                </a:lnTo>
                <a:lnTo>
                  <a:pt x="253542" y="667423"/>
                </a:lnTo>
                <a:lnTo>
                  <a:pt x="228815" y="705561"/>
                </a:lnTo>
                <a:lnTo>
                  <a:pt x="205219" y="744474"/>
                </a:lnTo>
                <a:lnTo>
                  <a:pt x="182791" y="784148"/>
                </a:lnTo>
                <a:lnTo>
                  <a:pt x="161531" y="824560"/>
                </a:lnTo>
                <a:lnTo>
                  <a:pt x="141478" y="865682"/>
                </a:lnTo>
                <a:lnTo>
                  <a:pt x="122643" y="907491"/>
                </a:lnTo>
                <a:lnTo>
                  <a:pt x="105054" y="949960"/>
                </a:lnTo>
                <a:lnTo>
                  <a:pt x="88747" y="993089"/>
                </a:lnTo>
                <a:lnTo>
                  <a:pt x="73736" y="1036828"/>
                </a:lnTo>
                <a:lnTo>
                  <a:pt x="60045" y="1081163"/>
                </a:lnTo>
                <a:lnTo>
                  <a:pt x="47688" y="1126070"/>
                </a:lnTo>
                <a:lnTo>
                  <a:pt x="36703" y="1171524"/>
                </a:lnTo>
                <a:lnTo>
                  <a:pt x="27114" y="1217510"/>
                </a:lnTo>
                <a:lnTo>
                  <a:pt x="18923" y="1263992"/>
                </a:lnTo>
                <a:lnTo>
                  <a:pt x="12179" y="1310957"/>
                </a:lnTo>
                <a:lnTo>
                  <a:pt x="6883" y="1358379"/>
                </a:lnTo>
                <a:lnTo>
                  <a:pt x="3073" y="1406232"/>
                </a:lnTo>
                <a:lnTo>
                  <a:pt x="774" y="1454492"/>
                </a:lnTo>
                <a:lnTo>
                  <a:pt x="0" y="1503133"/>
                </a:lnTo>
                <a:lnTo>
                  <a:pt x="774" y="1551787"/>
                </a:lnTo>
                <a:lnTo>
                  <a:pt x="3073" y="1600047"/>
                </a:lnTo>
                <a:lnTo>
                  <a:pt x="6883" y="1647901"/>
                </a:lnTo>
                <a:lnTo>
                  <a:pt x="12179" y="1695323"/>
                </a:lnTo>
                <a:lnTo>
                  <a:pt x="18923" y="1742287"/>
                </a:lnTo>
                <a:lnTo>
                  <a:pt x="27114" y="1788769"/>
                </a:lnTo>
                <a:lnTo>
                  <a:pt x="36703" y="1834743"/>
                </a:lnTo>
                <a:lnTo>
                  <a:pt x="47688" y="1880209"/>
                </a:lnTo>
                <a:lnTo>
                  <a:pt x="60045" y="1925116"/>
                </a:lnTo>
                <a:lnTo>
                  <a:pt x="73736" y="1969439"/>
                </a:lnTo>
                <a:lnTo>
                  <a:pt x="88747" y="2013178"/>
                </a:lnTo>
                <a:lnTo>
                  <a:pt x="105054" y="2056307"/>
                </a:lnTo>
                <a:lnTo>
                  <a:pt x="122643" y="2098776"/>
                </a:lnTo>
                <a:lnTo>
                  <a:pt x="141478" y="2140585"/>
                </a:lnTo>
                <a:lnTo>
                  <a:pt x="161531" y="2181707"/>
                </a:lnTo>
                <a:lnTo>
                  <a:pt x="182791" y="2222119"/>
                </a:lnTo>
                <a:lnTo>
                  <a:pt x="205219" y="2261793"/>
                </a:lnTo>
                <a:lnTo>
                  <a:pt x="228815" y="2300706"/>
                </a:lnTo>
                <a:lnTo>
                  <a:pt x="253542" y="2338832"/>
                </a:lnTo>
                <a:lnTo>
                  <a:pt x="279374" y="2376157"/>
                </a:lnTo>
                <a:lnTo>
                  <a:pt x="306298" y="2412657"/>
                </a:lnTo>
                <a:lnTo>
                  <a:pt x="334289" y="2448306"/>
                </a:lnTo>
                <a:lnTo>
                  <a:pt x="363308" y="2483066"/>
                </a:lnTo>
                <a:lnTo>
                  <a:pt x="393344" y="2516936"/>
                </a:lnTo>
                <a:lnTo>
                  <a:pt x="424383" y="2549880"/>
                </a:lnTo>
                <a:lnTo>
                  <a:pt x="456374" y="2581884"/>
                </a:lnTo>
                <a:lnTo>
                  <a:pt x="489331" y="2612923"/>
                </a:lnTo>
                <a:lnTo>
                  <a:pt x="523189" y="2642959"/>
                </a:lnTo>
                <a:lnTo>
                  <a:pt x="557961" y="2671978"/>
                </a:lnTo>
                <a:lnTo>
                  <a:pt x="593610" y="2699956"/>
                </a:lnTo>
                <a:lnTo>
                  <a:pt x="630097" y="2726880"/>
                </a:lnTo>
                <a:lnTo>
                  <a:pt x="667423" y="2752725"/>
                </a:lnTo>
                <a:lnTo>
                  <a:pt x="705561" y="2777439"/>
                </a:lnTo>
                <a:lnTo>
                  <a:pt x="744474" y="2801035"/>
                </a:lnTo>
                <a:lnTo>
                  <a:pt x="784148" y="2823476"/>
                </a:lnTo>
                <a:lnTo>
                  <a:pt x="824547" y="2844736"/>
                </a:lnTo>
                <a:lnTo>
                  <a:pt x="865670" y="2864789"/>
                </a:lnTo>
                <a:lnTo>
                  <a:pt x="907491" y="2883624"/>
                </a:lnTo>
                <a:lnTo>
                  <a:pt x="949960" y="2901200"/>
                </a:lnTo>
                <a:lnTo>
                  <a:pt x="993076" y="2917507"/>
                </a:lnTo>
                <a:lnTo>
                  <a:pt x="1036815" y="2932531"/>
                </a:lnTo>
                <a:lnTo>
                  <a:pt x="1081151" y="2946222"/>
                </a:lnTo>
                <a:lnTo>
                  <a:pt x="1126058" y="2958566"/>
                </a:lnTo>
                <a:lnTo>
                  <a:pt x="1171511" y="2969564"/>
                </a:lnTo>
                <a:lnTo>
                  <a:pt x="1217498" y="2979153"/>
                </a:lnTo>
                <a:lnTo>
                  <a:pt x="1263980" y="2987344"/>
                </a:lnTo>
                <a:lnTo>
                  <a:pt x="1310944" y="2994088"/>
                </a:lnTo>
                <a:lnTo>
                  <a:pt x="1358366" y="2999371"/>
                </a:lnTo>
                <a:lnTo>
                  <a:pt x="1406220" y="3003181"/>
                </a:lnTo>
                <a:lnTo>
                  <a:pt x="1454480" y="3005480"/>
                </a:lnTo>
                <a:lnTo>
                  <a:pt x="1503121" y="3006255"/>
                </a:lnTo>
                <a:lnTo>
                  <a:pt x="1551774" y="3005480"/>
                </a:lnTo>
                <a:lnTo>
                  <a:pt x="1600034" y="3003181"/>
                </a:lnTo>
                <a:lnTo>
                  <a:pt x="1647888" y="2999371"/>
                </a:lnTo>
                <a:lnTo>
                  <a:pt x="1695310" y="2994088"/>
                </a:lnTo>
                <a:lnTo>
                  <a:pt x="1742274" y="2987344"/>
                </a:lnTo>
                <a:lnTo>
                  <a:pt x="1788756" y="2979153"/>
                </a:lnTo>
                <a:lnTo>
                  <a:pt x="1834743" y="2969564"/>
                </a:lnTo>
                <a:lnTo>
                  <a:pt x="1880196" y="2958566"/>
                </a:lnTo>
                <a:lnTo>
                  <a:pt x="1925104" y="2946222"/>
                </a:lnTo>
                <a:lnTo>
                  <a:pt x="1969439" y="2932531"/>
                </a:lnTo>
                <a:lnTo>
                  <a:pt x="2013178" y="2917507"/>
                </a:lnTo>
                <a:lnTo>
                  <a:pt x="2056295" y="2901200"/>
                </a:lnTo>
                <a:lnTo>
                  <a:pt x="2098763" y="2883624"/>
                </a:lnTo>
                <a:lnTo>
                  <a:pt x="2140585" y="2864789"/>
                </a:lnTo>
                <a:lnTo>
                  <a:pt x="2181695" y="2844736"/>
                </a:lnTo>
                <a:lnTo>
                  <a:pt x="2222106" y="2823476"/>
                </a:lnTo>
                <a:lnTo>
                  <a:pt x="2261781" y="2801035"/>
                </a:lnTo>
                <a:lnTo>
                  <a:pt x="2300694" y="2777439"/>
                </a:lnTo>
                <a:lnTo>
                  <a:pt x="2338832" y="2752725"/>
                </a:lnTo>
                <a:lnTo>
                  <a:pt x="2376157" y="2726880"/>
                </a:lnTo>
                <a:lnTo>
                  <a:pt x="2412644" y="2699956"/>
                </a:lnTo>
                <a:lnTo>
                  <a:pt x="2448293" y="2671978"/>
                </a:lnTo>
                <a:lnTo>
                  <a:pt x="2483066" y="2642959"/>
                </a:lnTo>
                <a:lnTo>
                  <a:pt x="2516924" y="2612923"/>
                </a:lnTo>
                <a:lnTo>
                  <a:pt x="2549880" y="2581884"/>
                </a:lnTo>
                <a:lnTo>
                  <a:pt x="2581872" y="2549880"/>
                </a:lnTo>
                <a:lnTo>
                  <a:pt x="2612910" y="2516936"/>
                </a:lnTo>
                <a:lnTo>
                  <a:pt x="2642946" y="2483066"/>
                </a:lnTo>
                <a:lnTo>
                  <a:pt x="2671965" y="2448306"/>
                </a:lnTo>
                <a:lnTo>
                  <a:pt x="2699956" y="2412657"/>
                </a:lnTo>
                <a:lnTo>
                  <a:pt x="2726867" y="2376157"/>
                </a:lnTo>
                <a:lnTo>
                  <a:pt x="2752712" y="2338832"/>
                </a:lnTo>
                <a:lnTo>
                  <a:pt x="2777439" y="2300706"/>
                </a:lnTo>
                <a:lnTo>
                  <a:pt x="2801023" y="2261793"/>
                </a:lnTo>
                <a:lnTo>
                  <a:pt x="2823464" y="2222119"/>
                </a:lnTo>
                <a:lnTo>
                  <a:pt x="2844723" y="2181707"/>
                </a:lnTo>
                <a:lnTo>
                  <a:pt x="2864777" y="2140585"/>
                </a:lnTo>
                <a:lnTo>
                  <a:pt x="2883611" y="2098776"/>
                </a:lnTo>
                <a:lnTo>
                  <a:pt x="2901188" y="2056307"/>
                </a:lnTo>
                <a:lnTo>
                  <a:pt x="2917507" y="2013178"/>
                </a:lnTo>
                <a:lnTo>
                  <a:pt x="2932519" y="1969439"/>
                </a:lnTo>
                <a:lnTo>
                  <a:pt x="2946209" y="1925116"/>
                </a:lnTo>
                <a:lnTo>
                  <a:pt x="2958566" y="1880209"/>
                </a:lnTo>
                <a:lnTo>
                  <a:pt x="2969552" y="1834743"/>
                </a:lnTo>
                <a:lnTo>
                  <a:pt x="2979140" y="1788769"/>
                </a:lnTo>
                <a:lnTo>
                  <a:pt x="2987332" y="1742287"/>
                </a:lnTo>
                <a:lnTo>
                  <a:pt x="2994075" y="1695323"/>
                </a:lnTo>
                <a:lnTo>
                  <a:pt x="2999371" y="1647901"/>
                </a:lnTo>
                <a:lnTo>
                  <a:pt x="3003169" y="1600047"/>
                </a:lnTo>
                <a:lnTo>
                  <a:pt x="3005480" y="1551787"/>
                </a:lnTo>
                <a:lnTo>
                  <a:pt x="3006242" y="1503133"/>
                </a:lnTo>
                <a:close/>
              </a:path>
              <a:path w="12158344" h="3288029">
                <a:moveTo>
                  <a:pt x="7490650" y="1682203"/>
                </a:moveTo>
                <a:lnTo>
                  <a:pt x="7489876" y="1633562"/>
                </a:lnTo>
                <a:lnTo>
                  <a:pt x="7487577" y="1585302"/>
                </a:lnTo>
                <a:lnTo>
                  <a:pt x="7483767" y="1537449"/>
                </a:lnTo>
                <a:lnTo>
                  <a:pt x="7478484" y="1490027"/>
                </a:lnTo>
                <a:lnTo>
                  <a:pt x="7471727" y="1443062"/>
                </a:lnTo>
                <a:lnTo>
                  <a:pt x="7463549" y="1396580"/>
                </a:lnTo>
                <a:lnTo>
                  <a:pt x="7453947" y="1350594"/>
                </a:lnTo>
                <a:lnTo>
                  <a:pt x="7442962" y="1305140"/>
                </a:lnTo>
                <a:lnTo>
                  <a:pt x="7430605" y="1260233"/>
                </a:lnTo>
                <a:lnTo>
                  <a:pt x="7416914" y="1215898"/>
                </a:lnTo>
                <a:lnTo>
                  <a:pt x="7401903" y="1172159"/>
                </a:lnTo>
                <a:lnTo>
                  <a:pt x="7385596" y="1129042"/>
                </a:lnTo>
                <a:lnTo>
                  <a:pt x="7368019" y="1086561"/>
                </a:lnTo>
                <a:lnTo>
                  <a:pt x="7349185" y="1044752"/>
                </a:lnTo>
                <a:lnTo>
                  <a:pt x="7329132" y="1003630"/>
                </a:lnTo>
                <a:lnTo>
                  <a:pt x="7307872" y="963218"/>
                </a:lnTo>
                <a:lnTo>
                  <a:pt x="7285431" y="923544"/>
                </a:lnTo>
                <a:lnTo>
                  <a:pt x="7261834" y="884631"/>
                </a:lnTo>
                <a:lnTo>
                  <a:pt x="7237108" y="846493"/>
                </a:lnTo>
                <a:lnTo>
                  <a:pt x="7211276" y="809167"/>
                </a:lnTo>
                <a:lnTo>
                  <a:pt x="7184352" y="772680"/>
                </a:lnTo>
                <a:lnTo>
                  <a:pt x="7156374" y="737031"/>
                </a:lnTo>
                <a:lnTo>
                  <a:pt x="7127341" y="702259"/>
                </a:lnTo>
                <a:lnTo>
                  <a:pt x="7097306" y="668401"/>
                </a:lnTo>
                <a:lnTo>
                  <a:pt x="7066280" y="635444"/>
                </a:lnTo>
                <a:lnTo>
                  <a:pt x="7034276" y="603453"/>
                </a:lnTo>
                <a:lnTo>
                  <a:pt x="7001332" y="572414"/>
                </a:lnTo>
                <a:lnTo>
                  <a:pt x="6967461" y="542378"/>
                </a:lnTo>
                <a:lnTo>
                  <a:pt x="6932689" y="513359"/>
                </a:lnTo>
                <a:lnTo>
                  <a:pt x="6897052" y="485368"/>
                </a:lnTo>
                <a:lnTo>
                  <a:pt x="6860553" y="458444"/>
                </a:lnTo>
                <a:lnTo>
                  <a:pt x="6823227" y="432612"/>
                </a:lnTo>
                <a:lnTo>
                  <a:pt x="6785102" y="407885"/>
                </a:lnTo>
                <a:lnTo>
                  <a:pt x="6746176" y="384289"/>
                </a:lnTo>
                <a:lnTo>
                  <a:pt x="6706514" y="361848"/>
                </a:lnTo>
                <a:lnTo>
                  <a:pt x="6666103" y="340601"/>
                </a:lnTo>
                <a:lnTo>
                  <a:pt x="6624980" y="320535"/>
                </a:lnTo>
                <a:lnTo>
                  <a:pt x="6583172" y="301713"/>
                </a:lnTo>
                <a:lnTo>
                  <a:pt x="6540690" y="284124"/>
                </a:lnTo>
                <a:lnTo>
                  <a:pt x="6497574" y="267817"/>
                </a:lnTo>
                <a:lnTo>
                  <a:pt x="6453835" y="252806"/>
                </a:lnTo>
                <a:lnTo>
                  <a:pt x="6409499" y="239115"/>
                </a:lnTo>
                <a:lnTo>
                  <a:pt x="6364592" y="226758"/>
                </a:lnTo>
                <a:lnTo>
                  <a:pt x="6319139" y="215773"/>
                </a:lnTo>
                <a:lnTo>
                  <a:pt x="6273152" y="206171"/>
                </a:lnTo>
                <a:lnTo>
                  <a:pt x="6226670" y="197993"/>
                </a:lnTo>
                <a:lnTo>
                  <a:pt x="6179705" y="191236"/>
                </a:lnTo>
                <a:lnTo>
                  <a:pt x="6132284" y="185953"/>
                </a:lnTo>
                <a:lnTo>
                  <a:pt x="6084430" y="182143"/>
                </a:lnTo>
                <a:lnTo>
                  <a:pt x="6036170" y="179844"/>
                </a:lnTo>
                <a:lnTo>
                  <a:pt x="5987529" y="179070"/>
                </a:lnTo>
                <a:lnTo>
                  <a:pt x="5938875" y="179844"/>
                </a:lnTo>
                <a:lnTo>
                  <a:pt x="5890615" y="182143"/>
                </a:lnTo>
                <a:lnTo>
                  <a:pt x="5842762" y="185953"/>
                </a:lnTo>
                <a:lnTo>
                  <a:pt x="5795353" y="191236"/>
                </a:lnTo>
                <a:lnTo>
                  <a:pt x="5748388" y="197993"/>
                </a:lnTo>
                <a:lnTo>
                  <a:pt x="5701893" y="206171"/>
                </a:lnTo>
                <a:lnTo>
                  <a:pt x="5655919" y="215773"/>
                </a:lnTo>
                <a:lnTo>
                  <a:pt x="5610453" y="226758"/>
                </a:lnTo>
                <a:lnTo>
                  <a:pt x="5565546" y="239115"/>
                </a:lnTo>
                <a:lnTo>
                  <a:pt x="5521223" y="252806"/>
                </a:lnTo>
                <a:lnTo>
                  <a:pt x="5477484" y="267817"/>
                </a:lnTo>
                <a:lnTo>
                  <a:pt x="5434355" y="284124"/>
                </a:lnTo>
                <a:lnTo>
                  <a:pt x="5391886" y="301713"/>
                </a:lnTo>
                <a:lnTo>
                  <a:pt x="5350065" y="320535"/>
                </a:lnTo>
                <a:lnTo>
                  <a:pt x="5308943" y="340601"/>
                </a:lnTo>
                <a:lnTo>
                  <a:pt x="5268544" y="361848"/>
                </a:lnTo>
                <a:lnTo>
                  <a:pt x="5228869" y="384289"/>
                </a:lnTo>
                <a:lnTo>
                  <a:pt x="5189944" y="407885"/>
                </a:lnTo>
                <a:lnTo>
                  <a:pt x="5151818" y="432612"/>
                </a:lnTo>
                <a:lnTo>
                  <a:pt x="5114493" y="458444"/>
                </a:lnTo>
                <a:lnTo>
                  <a:pt x="5077993" y="485368"/>
                </a:lnTo>
                <a:lnTo>
                  <a:pt x="5042344" y="513359"/>
                </a:lnTo>
                <a:lnTo>
                  <a:pt x="5007584" y="542378"/>
                </a:lnTo>
                <a:lnTo>
                  <a:pt x="4973713" y="572414"/>
                </a:lnTo>
                <a:lnTo>
                  <a:pt x="4940770" y="603453"/>
                </a:lnTo>
                <a:lnTo>
                  <a:pt x="4908766" y="635444"/>
                </a:lnTo>
                <a:lnTo>
                  <a:pt x="4877727" y="668401"/>
                </a:lnTo>
                <a:lnTo>
                  <a:pt x="4847691" y="702259"/>
                </a:lnTo>
                <a:lnTo>
                  <a:pt x="4818672" y="737031"/>
                </a:lnTo>
                <a:lnTo>
                  <a:pt x="4790681" y="772680"/>
                </a:lnTo>
                <a:lnTo>
                  <a:pt x="4763757" y="809167"/>
                </a:lnTo>
                <a:lnTo>
                  <a:pt x="4737925" y="846493"/>
                </a:lnTo>
                <a:lnTo>
                  <a:pt x="4713198" y="884631"/>
                </a:lnTo>
                <a:lnTo>
                  <a:pt x="4689602" y="923544"/>
                </a:lnTo>
                <a:lnTo>
                  <a:pt x="4667161" y="963218"/>
                </a:lnTo>
                <a:lnTo>
                  <a:pt x="4645901" y="1003630"/>
                </a:lnTo>
                <a:lnTo>
                  <a:pt x="4625848" y="1044752"/>
                </a:lnTo>
                <a:lnTo>
                  <a:pt x="4607014" y="1086561"/>
                </a:lnTo>
                <a:lnTo>
                  <a:pt x="4589437" y="1129042"/>
                </a:lnTo>
                <a:lnTo>
                  <a:pt x="4573130" y="1172159"/>
                </a:lnTo>
                <a:lnTo>
                  <a:pt x="4558106" y="1215898"/>
                </a:lnTo>
                <a:lnTo>
                  <a:pt x="4544415" y="1260233"/>
                </a:lnTo>
                <a:lnTo>
                  <a:pt x="4532058" y="1305140"/>
                </a:lnTo>
                <a:lnTo>
                  <a:pt x="4521073" y="1350594"/>
                </a:lnTo>
                <a:lnTo>
                  <a:pt x="4511484" y="1396580"/>
                </a:lnTo>
                <a:lnTo>
                  <a:pt x="4503293" y="1443062"/>
                </a:lnTo>
                <a:lnTo>
                  <a:pt x="4496549" y="1490027"/>
                </a:lnTo>
                <a:lnTo>
                  <a:pt x="4491253" y="1537449"/>
                </a:lnTo>
                <a:lnTo>
                  <a:pt x="4487456" y="1585302"/>
                </a:lnTo>
                <a:lnTo>
                  <a:pt x="4485144" y="1633562"/>
                </a:lnTo>
                <a:lnTo>
                  <a:pt x="4484370" y="1682203"/>
                </a:lnTo>
                <a:lnTo>
                  <a:pt x="4485144" y="1730857"/>
                </a:lnTo>
                <a:lnTo>
                  <a:pt x="4487456" y="1779117"/>
                </a:lnTo>
                <a:lnTo>
                  <a:pt x="4491253" y="1826971"/>
                </a:lnTo>
                <a:lnTo>
                  <a:pt x="4496549" y="1874393"/>
                </a:lnTo>
                <a:lnTo>
                  <a:pt x="4503293" y="1921357"/>
                </a:lnTo>
                <a:lnTo>
                  <a:pt x="4511484" y="1967839"/>
                </a:lnTo>
                <a:lnTo>
                  <a:pt x="4521073" y="2013813"/>
                </a:lnTo>
                <a:lnTo>
                  <a:pt x="4532058" y="2059279"/>
                </a:lnTo>
                <a:lnTo>
                  <a:pt x="4544415" y="2104186"/>
                </a:lnTo>
                <a:lnTo>
                  <a:pt x="4558106" y="2148509"/>
                </a:lnTo>
                <a:lnTo>
                  <a:pt x="4573130" y="2192248"/>
                </a:lnTo>
                <a:lnTo>
                  <a:pt x="4589437" y="2235377"/>
                </a:lnTo>
                <a:lnTo>
                  <a:pt x="4607014" y="2277846"/>
                </a:lnTo>
                <a:lnTo>
                  <a:pt x="4625848" y="2319655"/>
                </a:lnTo>
                <a:lnTo>
                  <a:pt x="4645901" y="2360777"/>
                </a:lnTo>
                <a:lnTo>
                  <a:pt x="4667161" y="2401189"/>
                </a:lnTo>
                <a:lnTo>
                  <a:pt x="4689602" y="2440863"/>
                </a:lnTo>
                <a:lnTo>
                  <a:pt x="4713198" y="2479776"/>
                </a:lnTo>
                <a:lnTo>
                  <a:pt x="4737925" y="2517902"/>
                </a:lnTo>
                <a:lnTo>
                  <a:pt x="4763757" y="2555227"/>
                </a:lnTo>
                <a:lnTo>
                  <a:pt x="4790681" y="2591727"/>
                </a:lnTo>
                <a:lnTo>
                  <a:pt x="4818672" y="2627376"/>
                </a:lnTo>
                <a:lnTo>
                  <a:pt x="4847691" y="2662136"/>
                </a:lnTo>
                <a:lnTo>
                  <a:pt x="4877727" y="2696006"/>
                </a:lnTo>
                <a:lnTo>
                  <a:pt x="4908766" y="2728950"/>
                </a:lnTo>
                <a:lnTo>
                  <a:pt x="4940770" y="2760954"/>
                </a:lnTo>
                <a:lnTo>
                  <a:pt x="4973713" y="2791993"/>
                </a:lnTo>
                <a:lnTo>
                  <a:pt x="5007584" y="2822029"/>
                </a:lnTo>
                <a:lnTo>
                  <a:pt x="5042344" y="2851048"/>
                </a:lnTo>
                <a:lnTo>
                  <a:pt x="5077993" y="2879026"/>
                </a:lnTo>
                <a:lnTo>
                  <a:pt x="5114493" y="2905950"/>
                </a:lnTo>
                <a:lnTo>
                  <a:pt x="5151818" y="2931795"/>
                </a:lnTo>
                <a:lnTo>
                  <a:pt x="5189944" y="2956522"/>
                </a:lnTo>
                <a:lnTo>
                  <a:pt x="5228869" y="2980105"/>
                </a:lnTo>
                <a:lnTo>
                  <a:pt x="5268544" y="3002546"/>
                </a:lnTo>
                <a:lnTo>
                  <a:pt x="5308943" y="3023806"/>
                </a:lnTo>
                <a:lnTo>
                  <a:pt x="5350065" y="3043859"/>
                </a:lnTo>
                <a:lnTo>
                  <a:pt x="5391886" y="3062694"/>
                </a:lnTo>
                <a:lnTo>
                  <a:pt x="5434355" y="3080270"/>
                </a:lnTo>
                <a:lnTo>
                  <a:pt x="5477484" y="3096577"/>
                </a:lnTo>
                <a:lnTo>
                  <a:pt x="5521223" y="3111601"/>
                </a:lnTo>
                <a:lnTo>
                  <a:pt x="5565546" y="3125292"/>
                </a:lnTo>
                <a:lnTo>
                  <a:pt x="5610453" y="3137636"/>
                </a:lnTo>
                <a:lnTo>
                  <a:pt x="5655919" y="3148634"/>
                </a:lnTo>
                <a:lnTo>
                  <a:pt x="5701893" y="3158223"/>
                </a:lnTo>
                <a:lnTo>
                  <a:pt x="5748388" y="3166414"/>
                </a:lnTo>
                <a:lnTo>
                  <a:pt x="5795353" y="3173158"/>
                </a:lnTo>
                <a:lnTo>
                  <a:pt x="5842762" y="3178454"/>
                </a:lnTo>
                <a:lnTo>
                  <a:pt x="5890615" y="3182251"/>
                </a:lnTo>
                <a:lnTo>
                  <a:pt x="5938875" y="3184550"/>
                </a:lnTo>
                <a:lnTo>
                  <a:pt x="5987529" y="3185325"/>
                </a:lnTo>
                <a:lnTo>
                  <a:pt x="6036170" y="3184550"/>
                </a:lnTo>
                <a:lnTo>
                  <a:pt x="6084430" y="3182251"/>
                </a:lnTo>
                <a:lnTo>
                  <a:pt x="6132284" y="3178454"/>
                </a:lnTo>
                <a:lnTo>
                  <a:pt x="6179705" y="3173158"/>
                </a:lnTo>
                <a:lnTo>
                  <a:pt x="6226670" y="3166414"/>
                </a:lnTo>
                <a:lnTo>
                  <a:pt x="6273152" y="3158223"/>
                </a:lnTo>
                <a:lnTo>
                  <a:pt x="6319139" y="3148634"/>
                </a:lnTo>
                <a:lnTo>
                  <a:pt x="6364592" y="3137636"/>
                </a:lnTo>
                <a:lnTo>
                  <a:pt x="6409499" y="3125292"/>
                </a:lnTo>
                <a:lnTo>
                  <a:pt x="6453835" y="3111601"/>
                </a:lnTo>
                <a:lnTo>
                  <a:pt x="6497574" y="3096577"/>
                </a:lnTo>
                <a:lnTo>
                  <a:pt x="6540690" y="3080270"/>
                </a:lnTo>
                <a:lnTo>
                  <a:pt x="6583172" y="3062694"/>
                </a:lnTo>
                <a:lnTo>
                  <a:pt x="6624980" y="3043859"/>
                </a:lnTo>
                <a:lnTo>
                  <a:pt x="6666103" y="3023806"/>
                </a:lnTo>
                <a:lnTo>
                  <a:pt x="6706514" y="3002546"/>
                </a:lnTo>
                <a:lnTo>
                  <a:pt x="6746176" y="2980105"/>
                </a:lnTo>
                <a:lnTo>
                  <a:pt x="6785102" y="2956522"/>
                </a:lnTo>
                <a:lnTo>
                  <a:pt x="6823227" y="2931795"/>
                </a:lnTo>
                <a:lnTo>
                  <a:pt x="6860553" y="2905950"/>
                </a:lnTo>
                <a:lnTo>
                  <a:pt x="6897052" y="2879026"/>
                </a:lnTo>
                <a:lnTo>
                  <a:pt x="6932689" y="2851048"/>
                </a:lnTo>
                <a:lnTo>
                  <a:pt x="6967461" y="2822029"/>
                </a:lnTo>
                <a:lnTo>
                  <a:pt x="7001332" y="2791993"/>
                </a:lnTo>
                <a:lnTo>
                  <a:pt x="7034276" y="2760954"/>
                </a:lnTo>
                <a:lnTo>
                  <a:pt x="7066280" y="2728950"/>
                </a:lnTo>
                <a:lnTo>
                  <a:pt x="7097306" y="2696006"/>
                </a:lnTo>
                <a:lnTo>
                  <a:pt x="7127341" y="2662136"/>
                </a:lnTo>
                <a:lnTo>
                  <a:pt x="7156374" y="2627376"/>
                </a:lnTo>
                <a:lnTo>
                  <a:pt x="7184352" y="2591727"/>
                </a:lnTo>
                <a:lnTo>
                  <a:pt x="7211276" y="2555227"/>
                </a:lnTo>
                <a:lnTo>
                  <a:pt x="7237108" y="2517902"/>
                </a:lnTo>
                <a:lnTo>
                  <a:pt x="7261834" y="2479776"/>
                </a:lnTo>
                <a:lnTo>
                  <a:pt x="7285431" y="2440863"/>
                </a:lnTo>
                <a:lnTo>
                  <a:pt x="7307872" y="2401189"/>
                </a:lnTo>
                <a:lnTo>
                  <a:pt x="7329132" y="2360777"/>
                </a:lnTo>
                <a:lnTo>
                  <a:pt x="7349185" y="2319655"/>
                </a:lnTo>
                <a:lnTo>
                  <a:pt x="7368019" y="2277846"/>
                </a:lnTo>
                <a:lnTo>
                  <a:pt x="7385596" y="2235377"/>
                </a:lnTo>
                <a:lnTo>
                  <a:pt x="7401903" y="2192248"/>
                </a:lnTo>
                <a:lnTo>
                  <a:pt x="7416914" y="2148509"/>
                </a:lnTo>
                <a:lnTo>
                  <a:pt x="7430605" y="2104186"/>
                </a:lnTo>
                <a:lnTo>
                  <a:pt x="7442962" y="2059279"/>
                </a:lnTo>
                <a:lnTo>
                  <a:pt x="7453947" y="2013813"/>
                </a:lnTo>
                <a:lnTo>
                  <a:pt x="7463549" y="1967839"/>
                </a:lnTo>
                <a:lnTo>
                  <a:pt x="7471727" y="1921357"/>
                </a:lnTo>
                <a:lnTo>
                  <a:pt x="7478484" y="1874393"/>
                </a:lnTo>
                <a:lnTo>
                  <a:pt x="7483767" y="1826971"/>
                </a:lnTo>
                <a:lnTo>
                  <a:pt x="7487577" y="1779117"/>
                </a:lnTo>
                <a:lnTo>
                  <a:pt x="7489876" y="1730857"/>
                </a:lnTo>
                <a:lnTo>
                  <a:pt x="7490650" y="1682203"/>
                </a:lnTo>
                <a:close/>
              </a:path>
              <a:path w="12158344" h="3288029">
                <a:moveTo>
                  <a:pt x="12157812" y="1784413"/>
                </a:moveTo>
                <a:lnTo>
                  <a:pt x="12157037" y="1735759"/>
                </a:lnTo>
                <a:lnTo>
                  <a:pt x="12154738" y="1687499"/>
                </a:lnTo>
                <a:lnTo>
                  <a:pt x="12150928" y="1639646"/>
                </a:lnTo>
                <a:lnTo>
                  <a:pt x="12145632" y="1592224"/>
                </a:lnTo>
                <a:lnTo>
                  <a:pt x="12138889" y="1545259"/>
                </a:lnTo>
                <a:lnTo>
                  <a:pt x="12130710" y="1498777"/>
                </a:lnTo>
                <a:lnTo>
                  <a:pt x="12121109" y="1452791"/>
                </a:lnTo>
                <a:lnTo>
                  <a:pt x="12110123" y="1407337"/>
                </a:lnTo>
                <a:lnTo>
                  <a:pt x="12097766" y="1362430"/>
                </a:lnTo>
                <a:lnTo>
                  <a:pt x="12084075" y="1318094"/>
                </a:lnTo>
                <a:lnTo>
                  <a:pt x="12069064" y="1274356"/>
                </a:lnTo>
                <a:lnTo>
                  <a:pt x="12052757" y="1231226"/>
                </a:lnTo>
                <a:lnTo>
                  <a:pt x="12035168" y="1188758"/>
                </a:lnTo>
                <a:lnTo>
                  <a:pt x="12016346" y="1146937"/>
                </a:lnTo>
                <a:lnTo>
                  <a:pt x="11996280" y="1105814"/>
                </a:lnTo>
                <a:lnTo>
                  <a:pt x="11975021" y="1065415"/>
                </a:lnTo>
                <a:lnTo>
                  <a:pt x="11952592" y="1025740"/>
                </a:lnTo>
                <a:lnTo>
                  <a:pt x="11928996" y="986828"/>
                </a:lnTo>
                <a:lnTo>
                  <a:pt x="11904269" y="948690"/>
                </a:lnTo>
                <a:lnTo>
                  <a:pt x="11878437" y="911364"/>
                </a:lnTo>
                <a:lnTo>
                  <a:pt x="11851513" y="874864"/>
                </a:lnTo>
                <a:lnTo>
                  <a:pt x="11823522" y="839228"/>
                </a:lnTo>
                <a:lnTo>
                  <a:pt x="11794503" y="804456"/>
                </a:lnTo>
                <a:lnTo>
                  <a:pt x="11764467" y="770585"/>
                </a:lnTo>
                <a:lnTo>
                  <a:pt x="11733441" y="737641"/>
                </a:lnTo>
                <a:lnTo>
                  <a:pt x="11701437" y="705637"/>
                </a:lnTo>
                <a:lnTo>
                  <a:pt x="11668493" y="674611"/>
                </a:lnTo>
                <a:lnTo>
                  <a:pt x="11634622" y="644563"/>
                </a:lnTo>
                <a:lnTo>
                  <a:pt x="11599850" y="615543"/>
                </a:lnTo>
                <a:lnTo>
                  <a:pt x="11564214" y="587565"/>
                </a:lnTo>
                <a:lnTo>
                  <a:pt x="11527714" y="560641"/>
                </a:lnTo>
                <a:lnTo>
                  <a:pt x="11490389" y="534797"/>
                </a:lnTo>
                <a:lnTo>
                  <a:pt x="11452250" y="510070"/>
                </a:lnTo>
                <a:lnTo>
                  <a:pt x="11413338" y="486486"/>
                </a:lnTo>
                <a:lnTo>
                  <a:pt x="11373663" y="464045"/>
                </a:lnTo>
                <a:lnTo>
                  <a:pt x="11333264" y="442785"/>
                </a:lnTo>
                <a:lnTo>
                  <a:pt x="11292142" y="422732"/>
                </a:lnTo>
                <a:lnTo>
                  <a:pt x="11250333" y="403898"/>
                </a:lnTo>
                <a:lnTo>
                  <a:pt x="11207852" y="386308"/>
                </a:lnTo>
                <a:lnTo>
                  <a:pt x="11164735" y="370001"/>
                </a:lnTo>
                <a:lnTo>
                  <a:pt x="11120996" y="354990"/>
                </a:lnTo>
                <a:lnTo>
                  <a:pt x="11076661" y="341299"/>
                </a:lnTo>
                <a:lnTo>
                  <a:pt x="11031753" y="328942"/>
                </a:lnTo>
                <a:lnTo>
                  <a:pt x="10986300" y="317957"/>
                </a:lnTo>
                <a:lnTo>
                  <a:pt x="10940313" y="308368"/>
                </a:lnTo>
                <a:lnTo>
                  <a:pt x="10893831" y="300177"/>
                </a:lnTo>
                <a:lnTo>
                  <a:pt x="10846867" y="293433"/>
                </a:lnTo>
                <a:lnTo>
                  <a:pt x="10799445" y="288137"/>
                </a:lnTo>
                <a:lnTo>
                  <a:pt x="10751591" y="284327"/>
                </a:lnTo>
                <a:lnTo>
                  <a:pt x="10703331" y="282028"/>
                </a:lnTo>
                <a:lnTo>
                  <a:pt x="10654690" y="281254"/>
                </a:lnTo>
                <a:lnTo>
                  <a:pt x="10606037" y="282028"/>
                </a:lnTo>
                <a:lnTo>
                  <a:pt x="10557777" y="284327"/>
                </a:lnTo>
                <a:lnTo>
                  <a:pt x="10509923" y="288137"/>
                </a:lnTo>
                <a:lnTo>
                  <a:pt x="10462501" y="293433"/>
                </a:lnTo>
                <a:lnTo>
                  <a:pt x="10415537" y="300177"/>
                </a:lnTo>
                <a:lnTo>
                  <a:pt x="10369055" y="308368"/>
                </a:lnTo>
                <a:lnTo>
                  <a:pt x="10323068" y="317957"/>
                </a:lnTo>
                <a:lnTo>
                  <a:pt x="10277602" y="328942"/>
                </a:lnTo>
                <a:lnTo>
                  <a:pt x="10232695" y="341299"/>
                </a:lnTo>
                <a:lnTo>
                  <a:pt x="10188359" y="354990"/>
                </a:lnTo>
                <a:lnTo>
                  <a:pt x="10144620" y="370001"/>
                </a:lnTo>
                <a:lnTo>
                  <a:pt x="10101504" y="386308"/>
                </a:lnTo>
                <a:lnTo>
                  <a:pt x="10059022" y="403898"/>
                </a:lnTo>
                <a:lnTo>
                  <a:pt x="10017214" y="422732"/>
                </a:lnTo>
                <a:lnTo>
                  <a:pt x="9976091" y="442785"/>
                </a:lnTo>
                <a:lnTo>
                  <a:pt x="9935680" y="464045"/>
                </a:lnTo>
                <a:lnTo>
                  <a:pt x="9896005" y="486486"/>
                </a:lnTo>
                <a:lnTo>
                  <a:pt x="9857092" y="510070"/>
                </a:lnTo>
                <a:lnTo>
                  <a:pt x="9818967" y="534797"/>
                </a:lnTo>
                <a:lnTo>
                  <a:pt x="9781642" y="560641"/>
                </a:lnTo>
                <a:lnTo>
                  <a:pt x="9745142" y="587565"/>
                </a:lnTo>
                <a:lnTo>
                  <a:pt x="9709493" y="615543"/>
                </a:lnTo>
                <a:lnTo>
                  <a:pt x="9674733" y="644563"/>
                </a:lnTo>
                <a:lnTo>
                  <a:pt x="9640862" y="674611"/>
                </a:lnTo>
                <a:lnTo>
                  <a:pt x="9607906" y="705637"/>
                </a:lnTo>
                <a:lnTo>
                  <a:pt x="9575914" y="737641"/>
                </a:lnTo>
                <a:lnTo>
                  <a:pt x="9544875" y="770585"/>
                </a:lnTo>
                <a:lnTo>
                  <a:pt x="9514840" y="804456"/>
                </a:lnTo>
                <a:lnTo>
                  <a:pt x="9485820" y="839228"/>
                </a:lnTo>
                <a:lnTo>
                  <a:pt x="9457830" y="874864"/>
                </a:lnTo>
                <a:lnTo>
                  <a:pt x="9430906" y="911364"/>
                </a:lnTo>
                <a:lnTo>
                  <a:pt x="9405074" y="948690"/>
                </a:lnTo>
                <a:lnTo>
                  <a:pt x="9380347" y="986828"/>
                </a:lnTo>
                <a:lnTo>
                  <a:pt x="9356750" y="1025740"/>
                </a:lnTo>
                <a:lnTo>
                  <a:pt x="9334322" y="1065415"/>
                </a:lnTo>
                <a:lnTo>
                  <a:pt x="9313062" y="1105814"/>
                </a:lnTo>
                <a:lnTo>
                  <a:pt x="9292996" y="1146937"/>
                </a:lnTo>
                <a:lnTo>
                  <a:pt x="9274175" y="1188758"/>
                </a:lnTo>
                <a:lnTo>
                  <a:pt x="9256585" y="1231226"/>
                </a:lnTo>
                <a:lnTo>
                  <a:pt x="9240279" y="1274356"/>
                </a:lnTo>
                <a:lnTo>
                  <a:pt x="9225267" y="1318094"/>
                </a:lnTo>
                <a:lnTo>
                  <a:pt x="9211577" y="1362430"/>
                </a:lnTo>
                <a:lnTo>
                  <a:pt x="9199220" y="1407337"/>
                </a:lnTo>
                <a:lnTo>
                  <a:pt x="9188234" y="1452791"/>
                </a:lnTo>
                <a:lnTo>
                  <a:pt x="9178633" y="1498777"/>
                </a:lnTo>
                <a:lnTo>
                  <a:pt x="9170454" y="1545259"/>
                </a:lnTo>
                <a:lnTo>
                  <a:pt x="9163710" y="1592224"/>
                </a:lnTo>
                <a:lnTo>
                  <a:pt x="9158414" y="1639646"/>
                </a:lnTo>
                <a:lnTo>
                  <a:pt x="9154604" y="1687499"/>
                </a:lnTo>
                <a:lnTo>
                  <a:pt x="9152306" y="1735759"/>
                </a:lnTo>
                <a:lnTo>
                  <a:pt x="9151531" y="1784413"/>
                </a:lnTo>
                <a:lnTo>
                  <a:pt x="9152306" y="1833054"/>
                </a:lnTo>
                <a:lnTo>
                  <a:pt x="9154604" y="1881314"/>
                </a:lnTo>
                <a:lnTo>
                  <a:pt x="9158414" y="1929168"/>
                </a:lnTo>
                <a:lnTo>
                  <a:pt x="9163710" y="1976589"/>
                </a:lnTo>
                <a:lnTo>
                  <a:pt x="9170454" y="2023554"/>
                </a:lnTo>
                <a:lnTo>
                  <a:pt x="9178633" y="2070036"/>
                </a:lnTo>
                <a:lnTo>
                  <a:pt x="9188234" y="2116023"/>
                </a:lnTo>
                <a:lnTo>
                  <a:pt x="9199220" y="2161476"/>
                </a:lnTo>
                <a:lnTo>
                  <a:pt x="9211577" y="2206383"/>
                </a:lnTo>
                <a:lnTo>
                  <a:pt x="9225267" y="2250719"/>
                </a:lnTo>
                <a:lnTo>
                  <a:pt x="9240279" y="2294458"/>
                </a:lnTo>
                <a:lnTo>
                  <a:pt x="9256585" y="2337574"/>
                </a:lnTo>
                <a:lnTo>
                  <a:pt x="9274175" y="2380043"/>
                </a:lnTo>
                <a:lnTo>
                  <a:pt x="9292996" y="2421864"/>
                </a:lnTo>
                <a:lnTo>
                  <a:pt x="9313062" y="2462974"/>
                </a:lnTo>
                <a:lnTo>
                  <a:pt x="9334322" y="2503386"/>
                </a:lnTo>
                <a:lnTo>
                  <a:pt x="9356750" y="2543060"/>
                </a:lnTo>
                <a:lnTo>
                  <a:pt x="9380347" y="2581973"/>
                </a:lnTo>
                <a:lnTo>
                  <a:pt x="9405074" y="2620111"/>
                </a:lnTo>
                <a:lnTo>
                  <a:pt x="9430906" y="2657437"/>
                </a:lnTo>
                <a:lnTo>
                  <a:pt x="9457830" y="2693924"/>
                </a:lnTo>
                <a:lnTo>
                  <a:pt x="9485820" y="2729573"/>
                </a:lnTo>
                <a:lnTo>
                  <a:pt x="9514840" y="2764345"/>
                </a:lnTo>
                <a:lnTo>
                  <a:pt x="9544875" y="2798203"/>
                </a:lnTo>
                <a:lnTo>
                  <a:pt x="9575914" y="2831160"/>
                </a:lnTo>
                <a:lnTo>
                  <a:pt x="9607906" y="2863151"/>
                </a:lnTo>
                <a:lnTo>
                  <a:pt x="9640862" y="2894190"/>
                </a:lnTo>
                <a:lnTo>
                  <a:pt x="9674733" y="2924225"/>
                </a:lnTo>
                <a:lnTo>
                  <a:pt x="9709493" y="2953245"/>
                </a:lnTo>
                <a:lnTo>
                  <a:pt x="9745142" y="2981236"/>
                </a:lnTo>
                <a:lnTo>
                  <a:pt x="9781642" y="3008147"/>
                </a:lnTo>
                <a:lnTo>
                  <a:pt x="9818967" y="3033992"/>
                </a:lnTo>
                <a:lnTo>
                  <a:pt x="9857092" y="3058718"/>
                </a:lnTo>
                <a:lnTo>
                  <a:pt x="9896005" y="3082302"/>
                </a:lnTo>
                <a:lnTo>
                  <a:pt x="9935680" y="3104743"/>
                </a:lnTo>
                <a:lnTo>
                  <a:pt x="9976091" y="3126003"/>
                </a:lnTo>
                <a:lnTo>
                  <a:pt x="10017214" y="3146056"/>
                </a:lnTo>
                <a:lnTo>
                  <a:pt x="10059022" y="3164890"/>
                </a:lnTo>
                <a:lnTo>
                  <a:pt x="10101504" y="3182480"/>
                </a:lnTo>
                <a:lnTo>
                  <a:pt x="10144620" y="3198787"/>
                </a:lnTo>
                <a:lnTo>
                  <a:pt x="10188359" y="3213798"/>
                </a:lnTo>
                <a:lnTo>
                  <a:pt x="10232695" y="3227489"/>
                </a:lnTo>
                <a:lnTo>
                  <a:pt x="10277602" y="3239846"/>
                </a:lnTo>
                <a:lnTo>
                  <a:pt x="10323068" y="3250831"/>
                </a:lnTo>
                <a:lnTo>
                  <a:pt x="10369055" y="3260420"/>
                </a:lnTo>
                <a:lnTo>
                  <a:pt x="10415537" y="3268611"/>
                </a:lnTo>
                <a:lnTo>
                  <a:pt x="10462501" y="3275355"/>
                </a:lnTo>
                <a:lnTo>
                  <a:pt x="10509923" y="3280651"/>
                </a:lnTo>
                <a:lnTo>
                  <a:pt x="10557777" y="3284448"/>
                </a:lnTo>
                <a:lnTo>
                  <a:pt x="10606037" y="3286760"/>
                </a:lnTo>
                <a:lnTo>
                  <a:pt x="10654690" y="3287534"/>
                </a:lnTo>
                <a:lnTo>
                  <a:pt x="10703331" y="3286760"/>
                </a:lnTo>
                <a:lnTo>
                  <a:pt x="10751591" y="3284448"/>
                </a:lnTo>
                <a:lnTo>
                  <a:pt x="10799445" y="3280651"/>
                </a:lnTo>
                <a:lnTo>
                  <a:pt x="10846867" y="3275355"/>
                </a:lnTo>
                <a:lnTo>
                  <a:pt x="10893831" y="3268611"/>
                </a:lnTo>
                <a:lnTo>
                  <a:pt x="10940313" y="3260420"/>
                </a:lnTo>
                <a:lnTo>
                  <a:pt x="10986300" y="3250831"/>
                </a:lnTo>
                <a:lnTo>
                  <a:pt x="11031753" y="3239846"/>
                </a:lnTo>
                <a:lnTo>
                  <a:pt x="11076661" y="3227489"/>
                </a:lnTo>
                <a:lnTo>
                  <a:pt x="11120996" y="3213798"/>
                </a:lnTo>
                <a:lnTo>
                  <a:pt x="11164735" y="3198787"/>
                </a:lnTo>
                <a:lnTo>
                  <a:pt x="11207852" y="3182480"/>
                </a:lnTo>
                <a:lnTo>
                  <a:pt x="11250333" y="3164890"/>
                </a:lnTo>
                <a:lnTo>
                  <a:pt x="11292142" y="3146056"/>
                </a:lnTo>
                <a:lnTo>
                  <a:pt x="11333264" y="3126003"/>
                </a:lnTo>
                <a:lnTo>
                  <a:pt x="11373663" y="3104743"/>
                </a:lnTo>
                <a:lnTo>
                  <a:pt x="11413338" y="3082302"/>
                </a:lnTo>
                <a:lnTo>
                  <a:pt x="11452250" y="3058718"/>
                </a:lnTo>
                <a:lnTo>
                  <a:pt x="11490389" y="3033992"/>
                </a:lnTo>
                <a:lnTo>
                  <a:pt x="11527714" y="3008147"/>
                </a:lnTo>
                <a:lnTo>
                  <a:pt x="11564214" y="2981236"/>
                </a:lnTo>
                <a:lnTo>
                  <a:pt x="11599850" y="2953245"/>
                </a:lnTo>
                <a:lnTo>
                  <a:pt x="11634622" y="2924225"/>
                </a:lnTo>
                <a:lnTo>
                  <a:pt x="11668493" y="2894190"/>
                </a:lnTo>
                <a:lnTo>
                  <a:pt x="11701437" y="2863151"/>
                </a:lnTo>
                <a:lnTo>
                  <a:pt x="11733441" y="2831160"/>
                </a:lnTo>
                <a:lnTo>
                  <a:pt x="11764467" y="2798203"/>
                </a:lnTo>
                <a:lnTo>
                  <a:pt x="11794503" y="2764345"/>
                </a:lnTo>
                <a:lnTo>
                  <a:pt x="11823522" y="2729573"/>
                </a:lnTo>
                <a:lnTo>
                  <a:pt x="11851513" y="2693924"/>
                </a:lnTo>
                <a:lnTo>
                  <a:pt x="11878437" y="2657437"/>
                </a:lnTo>
                <a:lnTo>
                  <a:pt x="11904269" y="2620111"/>
                </a:lnTo>
                <a:lnTo>
                  <a:pt x="11928996" y="2581973"/>
                </a:lnTo>
                <a:lnTo>
                  <a:pt x="11952592" y="2543060"/>
                </a:lnTo>
                <a:lnTo>
                  <a:pt x="11975021" y="2503386"/>
                </a:lnTo>
                <a:lnTo>
                  <a:pt x="11996280" y="2462974"/>
                </a:lnTo>
                <a:lnTo>
                  <a:pt x="12016346" y="2421864"/>
                </a:lnTo>
                <a:lnTo>
                  <a:pt x="12035168" y="2380043"/>
                </a:lnTo>
                <a:lnTo>
                  <a:pt x="12052757" y="2337574"/>
                </a:lnTo>
                <a:lnTo>
                  <a:pt x="12069064" y="2294458"/>
                </a:lnTo>
                <a:lnTo>
                  <a:pt x="12084075" y="2250719"/>
                </a:lnTo>
                <a:lnTo>
                  <a:pt x="12097766" y="2206383"/>
                </a:lnTo>
                <a:lnTo>
                  <a:pt x="12110123" y="2161476"/>
                </a:lnTo>
                <a:lnTo>
                  <a:pt x="12121109" y="2116023"/>
                </a:lnTo>
                <a:lnTo>
                  <a:pt x="12130710" y="2070036"/>
                </a:lnTo>
                <a:lnTo>
                  <a:pt x="12138889" y="2023554"/>
                </a:lnTo>
                <a:lnTo>
                  <a:pt x="12145632" y="1976589"/>
                </a:lnTo>
                <a:lnTo>
                  <a:pt x="12150928" y="1929168"/>
                </a:lnTo>
                <a:lnTo>
                  <a:pt x="12154738" y="1881314"/>
                </a:lnTo>
                <a:lnTo>
                  <a:pt x="12157037" y="1833054"/>
                </a:lnTo>
                <a:lnTo>
                  <a:pt x="12157812" y="1784413"/>
                </a:lnTo>
                <a:close/>
              </a:path>
            </a:pathLst>
          </a:custGeom>
          <a:solidFill>
            <a:srgbClr val="004AAC"/>
          </a:solidFill>
        </p:spPr>
        <p:txBody>
          <a:bodyPr wrap="square" lIns="0" tIns="0" rIns="0" bIns="0" rtlCol="0"/>
          <a:lstStyle/>
          <a:p>
            <a:endParaRPr/>
          </a:p>
        </p:txBody>
      </p:sp>
      <p:sp>
        <p:nvSpPr>
          <p:cNvPr id="21" name="object 21"/>
          <p:cNvSpPr txBox="1"/>
          <p:nvPr/>
        </p:nvSpPr>
        <p:spPr>
          <a:xfrm>
            <a:off x="5485084" y="2478298"/>
            <a:ext cx="3569970" cy="6395085"/>
          </a:xfrm>
          <a:prstGeom prst="rect">
            <a:avLst/>
          </a:prstGeom>
        </p:spPr>
        <p:txBody>
          <a:bodyPr vert="horz" wrap="square" lIns="0" tIns="12700" rIns="0" bIns="0" rtlCol="0">
            <a:spAutoFit/>
          </a:bodyPr>
          <a:lstStyle/>
          <a:p>
            <a:pPr marR="182245" algn="ctr">
              <a:lnSpc>
                <a:spcPct val="100000"/>
              </a:lnSpc>
              <a:spcBef>
                <a:spcPts val="100"/>
              </a:spcBef>
            </a:pPr>
            <a:r>
              <a:rPr sz="10600" spc="780" dirty="0">
                <a:solidFill>
                  <a:srgbClr val="FFFFFF"/>
                </a:solidFill>
                <a:latin typeface="Trebuchet MS"/>
                <a:cs typeface="Trebuchet MS"/>
              </a:rPr>
              <a:t>2</a:t>
            </a:r>
            <a:endParaRPr sz="10600">
              <a:latin typeface="Trebuchet MS"/>
              <a:cs typeface="Trebuchet MS"/>
            </a:endParaRPr>
          </a:p>
          <a:p>
            <a:pPr marL="12700" marR="5080" algn="ctr">
              <a:lnSpc>
                <a:spcPct val="116100"/>
              </a:lnSpc>
              <a:spcBef>
                <a:spcPts val="8180"/>
              </a:spcBef>
            </a:pPr>
            <a:r>
              <a:rPr sz="3500" spc="-250" dirty="0">
                <a:latin typeface="Arial Black"/>
                <a:cs typeface="Arial Black"/>
              </a:rPr>
              <a:t>Jack</a:t>
            </a:r>
            <a:r>
              <a:rPr sz="3500" spc="-330" dirty="0">
                <a:latin typeface="Arial Black"/>
                <a:cs typeface="Arial Black"/>
              </a:rPr>
              <a:t> </a:t>
            </a:r>
            <a:r>
              <a:rPr sz="3500" spc="-190" dirty="0">
                <a:latin typeface="Arial Black"/>
                <a:cs typeface="Arial Black"/>
              </a:rPr>
              <a:t>Kay</a:t>
            </a:r>
            <a:r>
              <a:rPr sz="3500" spc="-325" dirty="0">
                <a:latin typeface="Arial Black"/>
                <a:cs typeface="Arial Black"/>
              </a:rPr>
              <a:t> </a:t>
            </a:r>
            <a:r>
              <a:rPr sz="3500" spc="-10" dirty="0">
                <a:latin typeface="Arial Black"/>
                <a:cs typeface="Arial Black"/>
              </a:rPr>
              <a:t>Clegg </a:t>
            </a:r>
            <a:r>
              <a:rPr sz="3500" spc="145" dirty="0">
                <a:latin typeface="Lucida Sans Unicode"/>
                <a:cs typeface="Lucida Sans Unicode"/>
              </a:rPr>
              <a:t>Professor</a:t>
            </a:r>
            <a:r>
              <a:rPr sz="3500" spc="-200" dirty="0">
                <a:latin typeface="Lucida Sans Unicode"/>
                <a:cs typeface="Lucida Sans Unicode"/>
              </a:rPr>
              <a:t> </a:t>
            </a:r>
            <a:r>
              <a:rPr sz="3500" spc="125" dirty="0">
                <a:latin typeface="Lucida Sans Unicode"/>
                <a:cs typeface="Lucida Sans Unicode"/>
              </a:rPr>
              <a:t>of </a:t>
            </a:r>
            <a:r>
              <a:rPr sz="3500" spc="114" dirty="0">
                <a:latin typeface="Lucida Sans Unicode"/>
                <a:cs typeface="Lucida Sans Unicode"/>
              </a:rPr>
              <a:t>Inorganic </a:t>
            </a:r>
            <a:r>
              <a:rPr sz="3500" dirty="0">
                <a:latin typeface="Lucida Sans Unicode"/>
                <a:cs typeface="Lucida Sans Unicode"/>
              </a:rPr>
              <a:t>Chemistry·</a:t>
            </a:r>
            <a:r>
              <a:rPr sz="3500" spc="-55" dirty="0">
                <a:latin typeface="Lucida Sans Unicode"/>
                <a:cs typeface="Lucida Sans Unicode"/>
              </a:rPr>
              <a:t> </a:t>
            </a:r>
            <a:r>
              <a:rPr sz="3500" spc="90" dirty="0">
                <a:latin typeface="Lucida Sans Unicode"/>
                <a:cs typeface="Lucida Sans Unicode"/>
              </a:rPr>
              <a:t>The </a:t>
            </a:r>
            <a:r>
              <a:rPr sz="3500" spc="105" dirty="0">
                <a:latin typeface="Lucida Sans Unicode"/>
                <a:cs typeface="Lucida Sans Unicode"/>
              </a:rPr>
              <a:t>University</a:t>
            </a:r>
            <a:r>
              <a:rPr sz="3500" spc="-235" dirty="0">
                <a:latin typeface="Lucida Sans Unicode"/>
                <a:cs typeface="Lucida Sans Unicode"/>
              </a:rPr>
              <a:t> </a:t>
            </a:r>
            <a:r>
              <a:rPr sz="3500" spc="125" dirty="0">
                <a:latin typeface="Lucida Sans Unicode"/>
                <a:cs typeface="Lucida Sans Unicode"/>
              </a:rPr>
              <a:t>of </a:t>
            </a:r>
            <a:r>
              <a:rPr sz="3500" spc="135" dirty="0">
                <a:latin typeface="Lucida Sans Unicode"/>
                <a:cs typeface="Lucida Sans Unicode"/>
              </a:rPr>
              <a:t>Queensland</a:t>
            </a:r>
            <a:endParaRPr sz="3500">
              <a:latin typeface="Lucida Sans Unicode"/>
              <a:cs typeface="Lucida Sans Unicode"/>
            </a:endParaRPr>
          </a:p>
        </p:txBody>
      </p:sp>
      <p:sp>
        <p:nvSpPr>
          <p:cNvPr id="22" name="object 22"/>
          <p:cNvSpPr txBox="1"/>
          <p:nvPr/>
        </p:nvSpPr>
        <p:spPr>
          <a:xfrm>
            <a:off x="14641262" y="2759561"/>
            <a:ext cx="3117850" cy="6659245"/>
          </a:xfrm>
          <a:prstGeom prst="rect">
            <a:avLst/>
          </a:prstGeom>
        </p:spPr>
        <p:txBody>
          <a:bodyPr vert="horz" wrap="square" lIns="0" tIns="12700" rIns="0" bIns="0" rtlCol="0">
            <a:spAutoFit/>
          </a:bodyPr>
          <a:lstStyle/>
          <a:p>
            <a:pPr marL="1252855">
              <a:lnSpc>
                <a:spcPct val="100000"/>
              </a:lnSpc>
              <a:spcBef>
                <a:spcPts val="100"/>
              </a:spcBef>
            </a:pPr>
            <a:r>
              <a:rPr sz="10600" spc="1170" dirty="0">
                <a:solidFill>
                  <a:srgbClr val="FFFFFF"/>
                </a:solidFill>
                <a:latin typeface="Trebuchet MS"/>
                <a:cs typeface="Trebuchet MS"/>
              </a:rPr>
              <a:t>4</a:t>
            </a:r>
            <a:endParaRPr sz="10600">
              <a:latin typeface="Trebuchet MS"/>
              <a:cs typeface="Trebuchet MS"/>
            </a:endParaRPr>
          </a:p>
          <a:p>
            <a:pPr marL="12065" marR="5080" algn="ctr">
              <a:lnSpc>
                <a:spcPct val="114399"/>
              </a:lnSpc>
              <a:spcBef>
                <a:spcPts val="6350"/>
              </a:spcBef>
            </a:pPr>
            <a:r>
              <a:rPr sz="3450" spc="-65" dirty="0">
                <a:latin typeface="Arial Black"/>
                <a:cs typeface="Arial Black"/>
              </a:rPr>
              <a:t>Dr.</a:t>
            </a:r>
            <a:r>
              <a:rPr sz="3450" spc="-320" dirty="0">
                <a:latin typeface="Arial Black"/>
                <a:cs typeface="Arial Black"/>
              </a:rPr>
              <a:t> </a:t>
            </a:r>
            <a:r>
              <a:rPr sz="3450" spc="-10" dirty="0">
                <a:latin typeface="Arial Black"/>
                <a:cs typeface="Arial Black"/>
              </a:rPr>
              <a:t>Lalita </a:t>
            </a:r>
            <a:r>
              <a:rPr sz="3450" spc="120" dirty="0">
                <a:latin typeface="Lucida Sans Unicode"/>
                <a:cs typeface="Lucida Sans Unicode"/>
              </a:rPr>
              <a:t>Assistant </a:t>
            </a:r>
            <a:r>
              <a:rPr sz="3450" spc="100" dirty="0">
                <a:latin typeface="Lucida Sans Unicode"/>
                <a:cs typeface="Lucida Sans Unicode"/>
              </a:rPr>
              <a:t>Librarian </a:t>
            </a:r>
            <a:r>
              <a:rPr sz="3450" spc="60" dirty="0">
                <a:latin typeface="Lucida Sans Unicode"/>
                <a:cs typeface="Lucida Sans Unicode"/>
              </a:rPr>
              <a:t>Delhi </a:t>
            </a:r>
            <a:r>
              <a:rPr sz="3450" spc="155" dirty="0">
                <a:latin typeface="Lucida Sans Unicode"/>
                <a:cs typeface="Lucida Sans Unicode"/>
              </a:rPr>
              <a:t>Technologica </a:t>
            </a:r>
            <a:r>
              <a:rPr sz="3450" spc="-60" dirty="0">
                <a:latin typeface="Lucida Sans Unicode"/>
                <a:cs typeface="Lucida Sans Unicode"/>
              </a:rPr>
              <a:t>l</a:t>
            </a:r>
            <a:r>
              <a:rPr sz="3450" spc="-229" dirty="0">
                <a:latin typeface="Lucida Sans Unicode"/>
                <a:cs typeface="Lucida Sans Unicode"/>
              </a:rPr>
              <a:t> </a:t>
            </a:r>
            <a:r>
              <a:rPr sz="3450" spc="110" dirty="0">
                <a:latin typeface="Lucida Sans Unicode"/>
                <a:cs typeface="Lucida Sans Unicode"/>
              </a:rPr>
              <a:t>University </a:t>
            </a:r>
            <a:r>
              <a:rPr sz="3450" spc="170" dirty="0">
                <a:latin typeface="Lucida Sans Unicode"/>
                <a:cs typeface="Lucida Sans Unicode"/>
              </a:rPr>
              <a:t>Coordinater</a:t>
            </a:r>
            <a:endParaRPr sz="3450">
              <a:latin typeface="Lucida Sans Unicode"/>
              <a:cs typeface="Lucida Sans Unicode"/>
            </a:endParaRPr>
          </a:p>
        </p:txBody>
      </p:sp>
      <p:sp>
        <p:nvSpPr>
          <p:cNvPr id="23" name="object 23"/>
          <p:cNvSpPr txBox="1"/>
          <p:nvPr/>
        </p:nvSpPr>
        <p:spPr>
          <a:xfrm>
            <a:off x="10200021" y="2657374"/>
            <a:ext cx="3035300" cy="6623050"/>
          </a:xfrm>
          <a:prstGeom prst="rect">
            <a:avLst/>
          </a:prstGeom>
        </p:spPr>
        <p:txBody>
          <a:bodyPr vert="horz" wrap="square" lIns="0" tIns="12700" rIns="0" bIns="0" rtlCol="0">
            <a:spAutoFit/>
          </a:bodyPr>
          <a:lstStyle/>
          <a:p>
            <a:pPr marR="108585" algn="ctr">
              <a:lnSpc>
                <a:spcPct val="100000"/>
              </a:lnSpc>
              <a:spcBef>
                <a:spcPts val="100"/>
              </a:spcBef>
            </a:pPr>
            <a:r>
              <a:rPr sz="10600" spc="1115" dirty="0">
                <a:solidFill>
                  <a:srgbClr val="FFFFFF"/>
                </a:solidFill>
                <a:latin typeface="Trebuchet MS"/>
                <a:cs typeface="Trebuchet MS"/>
              </a:rPr>
              <a:t>3</a:t>
            </a:r>
            <a:endParaRPr sz="10600">
              <a:latin typeface="Trebuchet MS"/>
              <a:cs typeface="Trebuchet MS"/>
            </a:endParaRPr>
          </a:p>
          <a:p>
            <a:pPr marL="12700" marR="5080" indent="94615" algn="ctr">
              <a:lnSpc>
                <a:spcPct val="113500"/>
              </a:lnSpc>
              <a:spcBef>
                <a:spcPts val="5860"/>
              </a:spcBef>
            </a:pPr>
            <a:r>
              <a:rPr sz="3500" b="1" spc="-10" dirty="0">
                <a:latin typeface="Trebuchet MS"/>
                <a:cs typeface="Trebuchet MS"/>
              </a:rPr>
              <a:t>Prof.</a:t>
            </a:r>
            <a:r>
              <a:rPr sz="3500" b="1" spc="-290" dirty="0">
                <a:latin typeface="Trebuchet MS"/>
                <a:cs typeface="Trebuchet MS"/>
              </a:rPr>
              <a:t> </a:t>
            </a:r>
            <a:r>
              <a:rPr sz="3500" b="1" spc="320" dirty="0">
                <a:latin typeface="Trebuchet MS"/>
                <a:cs typeface="Trebuchet MS"/>
              </a:rPr>
              <a:t>Rachna Garg </a:t>
            </a:r>
            <a:r>
              <a:rPr sz="3500" spc="-10" dirty="0">
                <a:latin typeface="Lucida Sans Unicode"/>
                <a:cs typeface="Lucida Sans Unicode"/>
              </a:rPr>
              <a:t>Librarian Delhi </a:t>
            </a:r>
            <a:r>
              <a:rPr sz="3500" spc="70" dirty="0">
                <a:latin typeface="Lucida Sans Unicode"/>
                <a:cs typeface="Lucida Sans Unicode"/>
              </a:rPr>
              <a:t>Technologica </a:t>
            </a:r>
            <a:r>
              <a:rPr sz="3500" spc="-170" dirty="0">
                <a:latin typeface="Lucida Sans Unicode"/>
                <a:cs typeface="Lucida Sans Unicode"/>
              </a:rPr>
              <a:t>l </a:t>
            </a:r>
            <a:r>
              <a:rPr sz="3500" spc="-10" dirty="0">
                <a:latin typeface="Lucida Sans Unicode"/>
                <a:cs typeface="Lucida Sans Unicode"/>
              </a:rPr>
              <a:t>University Supervisor</a:t>
            </a:r>
            <a:endParaRPr sz="3500">
              <a:latin typeface="Lucida Sans Unicode"/>
              <a:cs typeface="Lucida Sans Unicode"/>
            </a:endParaRPr>
          </a:p>
        </p:txBody>
      </p:sp>
      <p:pic>
        <p:nvPicPr>
          <p:cNvPr id="24" name="object 24"/>
          <p:cNvPicPr/>
          <p:nvPr/>
        </p:nvPicPr>
        <p:blipFill>
          <a:blip r:embed="rId5" cstate="print"/>
          <a:stretch>
            <a:fillRect/>
          </a:stretch>
        </p:blipFill>
        <p:spPr>
          <a:xfrm>
            <a:off x="16744798" y="0"/>
            <a:ext cx="1543193" cy="154319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0"/>
              <a:ext cx="15500350" cy="10278110"/>
            </a:xfrm>
            <a:custGeom>
              <a:avLst/>
              <a:gdLst/>
              <a:ahLst/>
              <a:cxnLst/>
              <a:rect l="l" t="t" r="r" b="b"/>
              <a:pathLst>
                <a:path w="15500350" h="10278110">
                  <a:moveTo>
                    <a:pt x="5492813" y="0"/>
                  </a:moveTo>
                  <a:lnTo>
                    <a:pt x="0" y="0"/>
                  </a:lnTo>
                  <a:lnTo>
                    <a:pt x="0" y="10277577"/>
                  </a:lnTo>
                  <a:lnTo>
                    <a:pt x="5492813" y="10277577"/>
                  </a:lnTo>
                  <a:lnTo>
                    <a:pt x="5492813" y="0"/>
                  </a:lnTo>
                  <a:close/>
                </a:path>
                <a:path w="15500350" h="10278110">
                  <a:moveTo>
                    <a:pt x="15499741" y="797166"/>
                  </a:moveTo>
                  <a:lnTo>
                    <a:pt x="15496286" y="747699"/>
                  </a:lnTo>
                  <a:lnTo>
                    <a:pt x="15486215" y="700493"/>
                  </a:lnTo>
                  <a:lnTo>
                    <a:pt x="15470061" y="656056"/>
                  </a:lnTo>
                  <a:lnTo>
                    <a:pt x="15448280" y="614908"/>
                  </a:lnTo>
                  <a:lnTo>
                    <a:pt x="15421394" y="577557"/>
                  </a:lnTo>
                  <a:lnTo>
                    <a:pt x="15389886" y="544550"/>
                  </a:lnTo>
                  <a:lnTo>
                    <a:pt x="15354262" y="516369"/>
                  </a:lnTo>
                  <a:lnTo>
                    <a:pt x="15314994" y="493547"/>
                  </a:lnTo>
                  <a:lnTo>
                    <a:pt x="15272588" y="476618"/>
                  </a:lnTo>
                  <a:lnTo>
                    <a:pt x="15227542" y="466077"/>
                  </a:lnTo>
                  <a:lnTo>
                    <a:pt x="15180348" y="462445"/>
                  </a:lnTo>
                  <a:lnTo>
                    <a:pt x="10346030" y="462445"/>
                  </a:lnTo>
                  <a:lnTo>
                    <a:pt x="10298836" y="466077"/>
                  </a:lnTo>
                  <a:lnTo>
                    <a:pt x="10253789" y="476618"/>
                  </a:lnTo>
                  <a:lnTo>
                    <a:pt x="10211384" y="493547"/>
                  </a:lnTo>
                  <a:lnTo>
                    <a:pt x="10172128" y="516369"/>
                  </a:lnTo>
                  <a:lnTo>
                    <a:pt x="10136492" y="544550"/>
                  </a:lnTo>
                  <a:lnTo>
                    <a:pt x="10104984" y="577557"/>
                  </a:lnTo>
                  <a:lnTo>
                    <a:pt x="10078098" y="614908"/>
                  </a:lnTo>
                  <a:lnTo>
                    <a:pt x="10056317" y="656056"/>
                  </a:lnTo>
                  <a:lnTo>
                    <a:pt x="10040163" y="700493"/>
                  </a:lnTo>
                  <a:lnTo>
                    <a:pt x="10030092" y="747699"/>
                  </a:lnTo>
                  <a:lnTo>
                    <a:pt x="10026637" y="797166"/>
                  </a:lnTo>
                  <a:lnTo>
                    <a:pt x="10030092" y="846632"/>
                  </a:lnTo>
                  <a:lnTo>
                    <a:pt x="10040163" y="893838"/>
                  </a:lnTo>
                  <a:lnTo>
                    <a:pt x="10056317" y="938276"/>
                  </a:lnTo>
                  <a:lnTo>
                    <a:pt x="10078098" y="979424"/>
                  </a:lnTo>
                  <a:lnTo>
                    <a:pt x="10104984" y="1016774"/>
                  </a:lnTo>
                  <a:lnTo>
                    <a:pt x="10136492" y="1049794"/>
                  </a:lnTo>
                  <a:lnTo>
                    <a:pt x="10172128" y="1077963"/>
                  </a:lnTo>
                  <a:lnTo>
                    <a:pt x="10211384" y="1100785"/>
                  </a:lnTo>
                  <a:lnTo>
                    <a:pt x="10253789" y="1117727"/>
                  </a:lnTo>
                  <a:lnTo>
                    <a:pt x="10298836" y="1128268"/>
                  </a:lnTo>
                  <a:lnTo>
                    <a:pt x="10346030" y="1131887"/>
                  </a:lnTo>
                  <a:lnTo>
                    <a:pt x="15180348" y="1131887"/>
                  </a:lnTo>
                  <a:lnTo>
                    <a:pt x="15227542" y="1128268"/>
                  </a:lnTo>
                  <a:lnTo>
                    <a:pt x="15272588" y="1117727"/>
                  </a:lnTo>
                  <a:lnTo>
                    <a:pt x="15314994" y="1100785"/>
                  </a:lnTo>
                  <a:lnTo>
                    <a:pt x="15354262" y="1077963"/>
                  </a:lnTo>
                  <a:lnTo>
                    <a:pt x="15389886" y="1049794"/>
                  </a:lnTo>
                  <a:lnTo>
                    <a:pt x="15421394" y="1016774"/>
                  </a:lnTo>
                  <a:lnTo>
                    <a:pt x="15448280" y="979424"/>
                  </a:lnTo>
                  <a:lnTo>
                    <a:pt x="15470061" y="938276"/>
                  </a:lnTo>
                  <a:lnTo>
                    <a:pt x="15486215" y="893838"/>
                  </a:lnTo>
                  <a:lnTo>
                    <a:pt x="15496286" y="846632"/>
                  </a:lnTo>
                  <a:lnTo>
                    <a:pt x="15499741" y="797166"/>
                  </a:lnTo>
                  <a:close/>
                </a:path>
              </a:pathLst>
            </a:custGeom>
            <a:solidFill>
              <a:srgbClr val="0345E3"/>
            </a:solidFill>
          </p:spPr>
          <p:txBody>
            <a:bodyPr wrap="square" lIns="0" tIns="0" rIns="0" bIns="0" rtlCol="0"/>
            <a:lstStyle/>
            <a:p>
              <a:endParaRPr/>
            </a:p>
          </p:txBody>
        </p:sp>
      </p:grpSp>
      <p:sp>
        <p:nvSpPr>
          <p:cNvPr id="5" name="object 5"/>
          <p:cNvSpPr txBox="1"/>
          <p:nvPr/>
        </p:nvSpPr>
        <p:spPr>
          <a:xfrm>
            <a:off x="11414857" y="614899"/>
            <a:ext cx="2696845" cy="330200"/>
          </a:xfrm>
          <a:prstGeom prst="rect">
            <a:avLst/>
          </a:prstGeom>
        </p:spPr>
        <p:txBody>
          <a:bodyPr vert="horz" wrap="square" lIns="0" tIns="12700" rIns="0" bIns="0" rtlCol="0">
            <a:spAutoFit/>
          </a:bodyPr>
          <a:lstStyle/>
          <a:p>
            <a:pPr marL="12700">
              <a:lnSpc>
                <a:spcPct val="100000"/>
              </a:lnSpc>
              <a:spcBef>
                <a:spcPts val="100"/>
              </a:spcBef>
            </a:pPr>
            <a:r>
              <a:rPr sz="2000" b="1" i="1" u="heavy" dirty="0">
                <a:solidFill>
                  <a:srgbClr val="FFFFFF"/>
                </a:solidFill>
                <a:uFill>
                  <a:solidFill>
                    <a:srgbClr val="FFFFFF"/>
                  </a:solidFill>
                </a:uFill>
                <a:latin typeface="Arial"/>
                <a:cs typeface="Arial"/>
              </a:rPr>
              <a:t>DR.</a:t>
            </a:r>
            <a:r>
              <a:rPr sz="2000" b="1" i="1" u="heavy" spc="50" dirty="0">
                <a:solidFill>
                  <a:srgbClr val="FFFFFF"/>
                </a:solidFill>
                <a:uFill>
                  <a:solidFill>
                    <a:srgbClr val="FFFFFF"/>
                  </a:solidFill>
                </a:uFill>
                <a:latin typeface="Arial"/>
                <a:cs typeface="Arial"/>
              </a:rPr>
              <a:t> </a:t>
            </a:r>
            <a:r>
              <a:rPr sz="2000" b="1" i="1" u="heavy" dirty="0">
                <a:solidFill>
                  <a:srgbClr val="FFFFFF"/>
                </a:solidFill>
                <a:uFill>
                  <a:solidFill>
                    <a:srgbClr val="FFFFFF"/>
                  </a:solidFill>
                </a:uFill>
                <a:latin typeface="Arial"/>
                <a:cs typeface="Arial"/>
              </a:rPr>
              <a:t>MANDAR</a:t>
            </a:r>
            <a:r>
              <a:rPr sz="2000" b="1" i="1" u="heavy" spc="55" dirty="0">
                <a:solidFill>
                  <a:srgbClr val="FFFFFF"/>
                </a:solidFill>
                <a:uFill>
                  <a:solidFill>
                    <a:srgbClr val="FFFFFF"/>
                  </a:solidFill>
                </a:uFill>
                <a:latin typeface="Arial"/>
                <a:cs typeface="Arial"/>
              </a:rPr>
              <a:t> </a:t>
            </a:r>
            <a:r>
              <a:rPr sz="2000" b="1" i="1" u="heavy" spc="-20" dirty="0">
                <a:solidFill>
                  <a:srgbClr val="FFFFFF"/>
                </a:solidFill>
                <a:uFill>
                  <a:solidFill>
                    <a:srgbClr val="FFFFFF"/>
                  </a:solidFill>
                </a:uFill>
                <a:latin typeface="Arial"/>
                <a:cs typeface="Arial"/>
              </a:rPr>
              <a:t>DOBAS</a:t>
            </a:r>
            <a:endParaRPr sz="2000">
              <a:latin typeface="Arial"/>
              <a:cs typeface="Arial"/>
            </a:endParaRPr>
          </a:p>
        </p:txBody>
      </p:sp>
      <p:sp>
        <p:nvSpPr>
          <p:cNvPr id="6" name="object 6"/>
          <p:cNvSpPr/>
          <p:nvPr/>
        </p:nvSpPr>
        <p:spPr>
          <a:xfrm>
            <a:off x="7067975" y="1284758"/>
            <a:ext cx="10433685" cy="8324215"/>
          </a:xfrm>
          <a:custGeom>
            <a:avLst/>
            <a:gdLst/>
            <a:ahLst/>
            <a:cxnLst/>
            <a:rect l="l" t="t" r="r" b="b"/>
            <a:pathLst>
              <a:path w="10433685" h="8324215">
                <a:moveTo>
                  <a:pt x="9947544" y="8323816"/>
                </a:moveTo>
                <a:lnTo>
                  <a:pt x="485759" y="8323816"/>
                </a:lnTo>
                <a:lnTo>
                  <a:pt x="437746" y="8321439"/>
                </a:lnTo>
                <a:lnTo>
                  <a:pt x="390548" y="8314396"/>
                </a:lnTo>
                <a:lnTo>
                  <a:pt x="344483" y="8302819"/>
                </a:lnTo>
                <a:lnTo>
                  <a:pt x="299869" y="8286840"/>
                </a:lnTo>
                <a:lnTo>
                  <a:pt x="257024" y="8266590"/>
                </a:lnTo>
                <a:lnTo>
                  <a:pt x="216266" y="8242202"/>
                </a:lnTo>
                <a:lnTo>
                  <a:pt x="177912" y="8213806"/>
                </a:lnTo>
                <a:lnTo>
                  <a:pt x="142280" y="8181535"/>
                </a:lnTo>
                <a:lnTo>
                  <a:pt x="110009" y="8145903"/>
                </a:lnTo>
                <a:lnTo>
                  <a:pt x="81614" y="8107545"/>
                </a:lnTo>
                <a:lnTo>
                  <a:pt x="57225" y="8066782"/>
                </a:lnTo>
                <a:lnTo>
                  <a:pt x="36976" y="8023931"/>
                </a:lnTo>
                <a:lnTo>
                  <a:pt x="20996" y="7979311"/>
                </a:lnTo>
                <a:lnTo>
                  <a:pt x="9419" y="7933242"/>
                </a:lnTo>
                <a:lnTo>
                  <a:pt x="2376" y="7886040"/>
                </a:lnTo>
                <a:lnTo>
                  <a:pt x="0" y="7838026"/>
                </a:lnTo>
                <a:lnTo>
                  <a:pt x="0" y="485774"/>
                </a:lnTo>
                <a:lnTo>
                  <a:pt x="2376" y="437762"/>
                </a:lnTo>
                <a:lnTo>
                  <a:pt x="9419" y="390562"/>
                </a:lnTo>
                <a:lnTo>
                  <a:pt x="20996" y="344494"/>
                </a:lnTo>
                <a:lnTo>
                  <a:pt x="36976" y="299877"/>
                </a:lnTo>
                <a:lnTo>
                  <a:pt x="57225" y="257028"/>
                </a:lnTo>
                <a:lnTo>
                  <a:pt x="81614" y="216267"/>
                </a:lnTo>
                <a:lnTo>
                  <a:pt x="110009" y="177912"/>
                </a:lnTo>
                <a:lnTo>
                  <a:pt x="142280" y="142280"/>
                </a:lnTo>
                <a:lnTo>
                  <a:pt x="177912" y="110011"/>
                </a:lnTo>
                <a:lnTo>
                  <a:pt x="216266" y="81617"/>
                </a:lnTo>
                <a:lnTo>
                  <a:pt x="257024" y="57228"/>
                </a:lnTo>
                <a:lnTo>
                  <a:pt x="299869" y="36978"/>
                </a:lnTo>
                <a:lnTo>
                  <a:pt x="344483" y="20998"/>
                </a:lnTo>
                <a:lnTo>
                  <a:pt x="390548" y="9420"/>
                </a:lnTo>
                <a:lnTo>
                  <a:pt x="437746" y="2377"/>
                </a:lnTo>
                <a:lnTo>
                  <a:pt x="485759" y="0"/>
                </a:lnTo>
                <a:lnTo>
                  <a:pt x="9947544" y="0"/>
                </a:lnTo>
                <a:lnTo>
                  <a:pt x="9995557" y="2377"/>
                </a:lnTo>
                <a:lnTo>
                  <a:pt x="10042755" y="9420"/>
                </a:lnTo>
                <a:lnTo>
                  <a:pt x="10088819" y="20998"/>
                </a:lnTo>
                <a:lnTo>
                  <a:pt x="10133433" y="36978"/>
                </a:lnTo>
                <a:lnTo>
                  <a:pt x="10176279" y="57228"/>
                </a:lnTo>
                <a:lnTo>
                  <a:pt x="10217037" y="81617"/>
                </a:lnTo>
                <a:lnTo>
                  <a:pt x="10255391" y="110011"/>
                </a:lnTo>
                <a:lnTo>
                  <a:pt x="10291023" y="142280"/>
                </a:lnTo>
                <a:lnTo>
                  <a:pt x="10323293" y="177912"/>
                </a:lnTo>
                <a:lnTo>
                  <a:pt x="10351689" y="216267"/>
                </a:lnTo>
                <a:lnTo>
                  <a:pt x="10376077" y="257028"/>
                </a:lnTo>
                <a:lnTo>
                  <a:pt x="10396327" y="299877"/>
                </a:lnTo>
                <a:lnTo>
                  <a:pt x="10412307" y="344494"/>
                </a:lnTo>
                <a:lnTo>
                  <a:pt x="10423884" y="390562"/>
                </a:lnTo>
                <a:lnTo>
                  <a:pt x="10430926" y="437762"/>
                </a:lnTo>
                <a:lnTo>
                  <a:pt x="10433303" y="485774"/>
                </a:lnTo>
                <a:lnTo>
                  <a:pt x="10433303" y="7838026"/>
                </a:lnTo>
                <a:lnTo>
                  <a:pt x="10430926" y="7886040"/>
                </a:lnTo>
                <a:lnTo>
                  <a:pt x="10423884" y="7933242"/>
                </a:lnTo>
                <a:lnTo>
                  <a:pt x="10412307" y="7979311"/>
                </a:lnTo>
                <a:lnTo>
                  <a:pt x="10396327" y="8023931"/>
                </a:lnTo>
                <a:lnTo>
                  <a:pt x="10376077" y="8066782"/>
                </a:lnTo>
                <a:lnTo>
                  <a:pt x="10351689" y="8107545"/>
                </a:lnTo>
                <a:lnTo>
                  <a:pt x="10323293" y="8145903"/>
                </a:lnTo>
                <a:lnTo>
                  <a:pt x="10291023" y="8181535"/>
                </a:lnTo>
                <a:lnTo>
                  <a:pt x="10255391" y="8213806"/>
                </a:lnTo>
                <a:lnTo>
                  <a:pt x="10217037" y="8242202"/>
                </a:lnTo>
                <a:lnTo>
                  <a:pt x="10176279" y="8266590"/>
                </a:lnTo>
                <a:lnTo>
                  <a:pt x="10133433" y="8286840"/>
                </a:lnTo>
                <a:lnTo>
                  <a:pt x="10088819" y="8302819"/>
                </a:lnTo>
                <a:lnTo>
                  <a:pt x="10042755" y="8314396"/>
                </a:lnTo>
                <a:lnTo>
                  <a:pt x="9995557" y="8321439"/>
                </a:lnTo>
                <a:lnTo>
                  <a:pt x="9947544" y="8323816"/>
                </a:lnTo>
                <a:close/>
              </a:path>
            </a:pathLst>
          </a:custGeom>
          <a:solidFill>
            <a:srgbClr val="E7ECEC"/>
          </a:solidFill>
        </p:spPr>
        <p:txBody>
          <a:bodyPr wrap="square" lIns="0" tIns="0" rIns="0" bIns="0" rtlCol="0"/>
          <a:lstStyle/>
          <a:p>
            <a:endParaRPr/>
          </a:p>
        </p:txBody>
      </p:sp>
      <p:sp>
        <p:nvSpPr>
          <p:cNvPr id="7" name="object 7"/>
          <p:cNvSpPr txBox="1"/>
          <p:nvPr/>
        </p:nvSpPr>
        <p:spPr>
          <a:xfrm>
            <a:off x="521928" y="2673980"/>
            <a:ext cx="4707255" cy="2418080"/>
          </a:xfrm>
          <a:prstGeom prst="rect">
            <a:avLst/>
          </a:prstGeom>
        </p:spPr>
        <p:txBody>
          <a:bodyPr vert="horz" wrap="square" lIns="0" tIns="12065" rIns="0" bIns="0" rtlCol="0">
            <a:spAutoFit/>
          </a:bodyPr>
          <a:lstStyle/>
          <a:p>
            <a:pPr marL="12700" marR="5080">
              <a:lnSpc>
                <a:spcPct val="116300"/>
              </a:lnSpc>
              <a:spcBef>
                <a:spcPts val="95"/>
              </a:spcBef>
            </a:pPr>
            <a:r>
              <a:rPr sz="6750" spc="-340" dirty="0">
                <a:solidFill>
                  <a:srgbClr val="FFFFFF"/>
                </a:solidFill>
                <a:latin typeface="Arial Black"/>
                <a:cs typeface="Arial Black"/>
              </a:rPr>
              <a:t>ABOUT </a:t>
            </a:r>
            <a:r>
              <a:rPr sz="6750" spc="-505" dirty="0">
                <a:solidFill>
                  <a:srgbClr val="FFFFFF"/>
                </a:solidFill>
                <a:latin typeface="Arial Black"/>
                <a:cs typeface="Arial Black"/>
              </a:rPr>
              <a:t>SPEAKERS</a:t>
            </a:r>
            <a:endParaRPr sz="6750">
              <a:latin typeface="Arial Black"/>
              <a:cs typeface="Arial Black"/>
            </a:endParaRPr>
          </a:p>
        </p:txBody>
      </p:sp>
      <p:sp>
        <p:nvSpPr>
          <p:cNvPr id="8" name="object 8"/>
          <p:cNvSpPr txBox="1"/>
          <p:nvPr/>
        </p:nvSpPr>
        <p:spPr>
          <a:xfrm>
            <a:off x="7696393" y="2002270"/>
            <a:ext cx="9177020" cy="6405245"/>
          </a:xfrm>
          <a:prstGeom prst="rect">
            <a:avLst/>
          </a:prstGeom>
        </p:spPr>
        <p:txBody>
          <a:bodyPr vert="horz" wrap="square" lIns="0" tIns="12065" rIns="0" bIns="0" rtlCol="0">
            <a:spAutoFit/>
          </a:bodyPr>
          <a:lstStyle/>
          <a:p>
            <a:pPr marL="12700" marR="5080" algn="just">
              <a:lnSpc>
                <a:spcPct val="128800"/>
              </a:lnSpc>
              <a:spcBef>
                <a:spcPts val="95"/>
              </a:spcBef>
            </a:pPr>
            <a:r>
              <a:rPr sz="2500" dirty="0">
                <a:latin typeface="Tahoma"/>
                <a:cs typeface="Tahoma"/>
              </a:rPr>
              <a:t>Dr.</a:t>
            </a:r>
            <a:r>
              <a:rPr sz="2500" spc="15" dirty="0">
                <a:latin typeface="Tahoma"/>
                <a:cs typeface="Tahoma"/>
              </a:rPr>
              <a:t> </a:t>
            </a:r>
            <a:r>
              <a:rPr sz="2500" spc="145" dirty="0">
                <a:latin typeface="Tahoma"/>
                <a:cs typeface="Tahoma"/>
              </a:rPr>
              <a:t>Mandar</a:t>
            </a:r>
            <a:r>
              <a:rPr sz="2500" spc="20" dirty="0">
                <a:latin typeface="Tahoma"/>
                <a:cs typeface="Tahoma"/>
              </a:rPr>
              <a:t> </a:t>
            </a:r>
            <a:r>
              <a:rPr sz="2500" spc="114" dirty="0">
                <a:latin typeface="Tahoma"/>
                <a:cs typeface="Tahoma"/>
              </a:rPr>
              <a:t>Bodas</a:t>
            </a:r>
            <a:r>
              <a:rPr sz="2500" spc="15" dirty="0">
                <a:latin typeface="Tahoma"/>
                <a:cs typeface="Tahoma"/>
              </a:rPr>
              <a:t> </a:t>
            </a:r>
            <a:r>
              <a:rPr sz="2500" spc="65" dirty="0">
                <a:latin typeface="Tahoma"/>
                <a:cs typeface="Tahoma"/>
              </a:rPr>
              <a:t>is</a:t>
            </a:r>
            <a:r>
              <a:rPr sz="2500" spc="20" dirty="0">
                <a:latin typeface="Tahoma"/>
                <a:cs typeface="Tahoma"/>
              </a:rPr>
              <a:t> </a:t>
            </a:r>
            <a:r>
              <a:rPr sz="2500" spc="75" dirty="0">
                <a:latin typeface="Tahoma"/>
                <a:cs typeface="Tahoma"/>
              </a:rPr>
              <a:t>a</a:t>
            </a:r>
            <a:r>
              <a:rPr sz="2500" spc="20" dirty="0">
                <a:latin typeface="Tahoma"/>
                <a:cs typeface="Tahoma"/>
              </a:rPr>
              <a:t> </a:t>
            </a:r>
            <a:r>
              <a:rPr sz="2500" spc="55" dirty="0">
                <a:latin typeface="Tahoma"/>
                <a:cs typeface="Tahoma"/>
              </a:rPr>
              <a:t>highly</a:t>
            </a:r>
            <a:r>
              <a:rPr sz="2500" spc="15" dirty="0">
                <a:latin typeface="Tahoma"/>
                <a:cs typeface="Tahoma"/>
              </a:rPr>
              <a:t> </a:t>
            </a:r>
            <a:r>
              <a:rPr sz="2500" spc="100" dirty="0">
                <a:latin typeface="Tahoma"/>
                <a:cs typeface="Tahoma"/>
              </a:rPr>
              <a:t>accomplished</a:t>
            </a:r>
            <a:r>
              <a:rPr sz="2500" spc="20" dirty="0">
                <a:latin typeface="Tahoma"/>
                <a:cs typeface="Tahoma"/>
              </a:rPr>
              <a:t> </a:t>
            </a:r>
            <a:r>
              <a:rPr sz="2500" spc="95" dirty="0">
                <a:latin typeface="Tahoma"/>
                <a:cs typeface="Tahoma"/>
              </a:rPr>
              <a:t>professional</a:t>
            </a:r>
            <a:r>
              <a:rPr sz="2500" spc="20" dirty="0">
                <a:latin typeface="Tahoma"/>
                <a:cs typeface="Tahoma"/>
              </a:rPr>
              <a:t> </a:t>
            </a:r>
            <a:r>
              <a:rPr sz="2500" spc="60" dirty="0">
                <a:latin typeface="Tahoma"/>
                <a:cs typeface="Tahoma"/>
              </a:rPr>
              <a:t>with </a:t>
            </a:r>
            <a:r>
              <a:rPr sz="2500" spc="75" dirty="0">
                <a:latin typeface="Tahoma"/>
                <a:cs typeface="Tahoma"/>
              </a:rPr>
              <a:t>a</a:t>
            </a:r>
            <a:r>
              <a:rPr sz="2500" spc="165" dirty="0">
                <a:latin typeface="Tahoma"/>
                <a:cs typeface="Tahoma"/>
              </a:rPr>
              <a:t> </a:t>
            </a:r>
            <a:r>
              <a:rPr sz="2500" spc="105" dirty="0">
                <a:latin typeface="Tahoma"/>
                <a:cs typeface="Tahoma"/>
              </a:rPr>
              <a:t>proven</a:t>
            </a:r>
            <a:r>
              <a:rPr sz="2500" spc="170" dirty="0">
                <a:latin typeface="Tahoma"/>
                <a:cs typeface="Tahoma"/>
              </a:rPr>
              <a:t> </a:t>
            </a:r>
            <a:r>
              <a:rPr sz="2500" spc="70" dirty="0">
                <a:latin typeface="Tahoma"/>
                <a:cs typeface="Tahoma"/>
              </a:rPr>
              <a:t>track</a:t>
            </a:r>
            <a:r>
              <a:rPr sz="2500" spc="170" dirty="0">
                <a:latin typeface="Tahoma"/>
                <a:cs typeface="Tahoma"/>
              </a:rPr>
              <a:t> </a:t>
            </a:r>
            <a:r>
              <a:rPr sz="2500" spc="110" dirty="0">
                <a:latin typeface="Tahoma"/>
                <a:cs typeface="Tahoma"/>
              </a:rPr>
              <a:t>record</a:t>
            </a:r>
            <a:r>
              <a:rPr sz="2500" spc="165" dirty="0">
                <a:latin typeface="Tahoma"/>
                <a:cs typeface="Tahoma"/>
              </a:rPr>
              <a:t> </a:t>
            </a:r>
            <a:r>
              <a:rPr sz="2500" spc="90" dirty="0">
                <a:latin typeface="Tahoma"/>
                <a:cs typeface="Tahoma"/>
              </a:rPr>
              <a:t>of</a:t>
            </a:r>
            <a:r>
              <a:rPr sz="2500" spc="170" dirty="0">
                <a:latin typeface="Tahoma"/>
                <a:cs typeface="Tahoma"/>
              </a:rPr>
              <a:t> </a:t>
            </a:r>
            <a:r>
              <a:rPr sz="2500" spc="60" dirty="0">
                <a:latin typeface="Tahoma"/>
                <a:cs typeface="Tahoma"/>
              </a:rPr>
              <a:t>scientific</a:t>
            </a:r>
            <a:r>
              <a:rPr sz="2500" spc="170" dirty="0">
                <a:latin typeface="Tahoma"/>
                <a:cs typeface="Tahoma"/>
              </a:rPr>
              <a:t> </a:t>
            </a:r>
            <a:r>
              <a:rPr sz="2500" spc="85" dirty="0">
                <a:latin typeface="Tahoma"/>
                <a:cs typeface="Tahoma"/>
              </a:rPr>
              <a:t>achievements</a:t>
            </a:r>
            <a:r>
              <a:rPr sz="2500" spc="170" dirty="0">
                <a:latin typeface="Tahoma"/>
                <a:cs typeface="Tahoma"/>
              </a:rPr>
              <a:t> </a:t>
            </a:r>
            <a:r>
              <a:rPr sz="2500" spc="95" dirty="0">
                <a:latin typeface="Tahoma"/>
                <a:cs typeface="Tahoma"/>
              </a:rPr>
              <a:t>in</a:t>
            </a:r>
            <a:r>
              <a:rPr sz="2500" spc="165" dirty="0">
                <a:latin typeface="Tahoma"/>
                <a:cs typeface="Tahoma"/>
              </a:rPr>
              <a:t> </a:t>
            </a:r>
            <a:r>
              <a:rPr sz="2500" spc="80" dirty="0">
                <a:latin typeface="Tahoma"/>
                <a:cs typeface="Tahoma"/>
              </a:rPr>
              <a:t>research </a:t>
            </a:r>
            <a:r>
              <a:rPr sz="2500" spc="120" dirty="0">
                <a:latin typeface="Tahoma"/>
                <a:cs typeface="Tahoma"/>
              </a:rPr>
              <a:t>and</a:t>
            </a:r>
            <a:r>
              <a:rPr sz="2500" spc="-40" dirty="0">
                <a:latin typeface="Tahoma"/>
                <a:cs typeface="Tahoma"/>
              </a:rPr>
              <a:t>  </a:t>
            </a:r>
            <a:r>
              <a:rPr sz="2500" spc="105" dirty="0">
                <a:latin typeface="Tahoma"/>
                <a:cs typeface="Tahoma"/>
              </a:rPr>
              <a:t>development</a:t>
            </a:r>
            <a:r>
              <a:rPr sz="2500" spc="-40" dirty="0">
                <a:latin typeface="Tahoma"/>
                <a:cs typeface="Tahoma"/>
              </a:rPr>
              <a:t>  </a:t>
            </a:r>
            <a:r>
              <a:rPr sz="2500" dirty="0">
                <a:latin typeface="Tahoma"/>
                <a:cs typeface="Tahoma"/>
              </a:rPr>
              <a:t>(R&amp;D).</a:t>
            </a:r>
            <a:r>
              <a:rPr sz="2500" spc="-40" dirty="0">
                <a:latin typeface="Tahoma"/>
                <a:cs typeface="Tahoma"/>
              </a:rPr>
              <a:t>  </a:t>
            </a:r>
            <a:r>
              <a:rPr sz="2500" spc="125" dirty="0">
                <a:latin typeface="Tahoma"/>
                <a:cs typeface="Tahoma"/>
              </a:rPr>
              <a:t>He</a:t>
            </a:r>
            <a:r>
              <a:rPr sz="2500" spc="-35" dirty="0">
                <a:latin typeface="Tahoma"/>
                <a:cs typeface="Tahoma"/>
              </a:rPr>
              <a:t>  </a:t>
            </a:r>
            <a:r>
              <a:rPr sz="2500" spc="95" dirty="0">
                <a:latin typeface="Tahoma"/>
                <a:cs typeface="Tahoma"/>
              </a:rPr>
              <a:t>has</a:t>
            </a:r>
            <a:r>
              <a:rPr sz="2500" spc="-40" dirty="0">
                <a:latin typeface="Tahoma"/>
                <a:cs typeface="Tahoma"/>
              </a:rPr>
              <a:t>  </a:t>
            </a:r>
            <a:r>
              <a:rPr sz="2500" spc="75" dirty="0">
                <a:latin typeface="Tahoma"/>
                <a:cs typeface="Tahoma"/>
              </a:rPr>
              <a:t>a</a:t>
            </a:r>
            <a:r>
              <a:rPr sz="2500" spc="-40" dirty="0">
                <a:latin typeface="Tahoma"/>
                <a:cs typeface="Tahoma"/>
              </a:rPr>
              <a:t>  </a:t>
            </a:r>
            <a:r>
              <a:rPr sz="2500" spc="80" dirty="0">
                <a:latin typeface="Tahoma"/>
                <a:cs typeface="Tahoma"/>
              </a:rPr>
              <a:t>strong</a:t>
            </a:r>
            <a:r>
              <a:rPr sz="2500" spc="-35" dirty="0">
                <a:latin typeface="Tahoma"/>
                <a:cs typeface="Tahoma"/>
              </a:rPr>
              <a:t>  </a:t>
            </a:r>
            <a:r>
              <a:rPr sz="2500" spc="95" dirty="0">
                <a:latin typeface="Tahoma"/>
                <a:cs typeface="Tahoma"/>
              </a:rPr>
              <a:t>background</a:t>
            </a:r>
            <a:r>
              <a:rPr sz="2500" spc="-40" dirty="0">
                <a:latin typeface="Tahoma"/>
                <a:cs typeface="Tahoma"/>
              </a:rPr>
              <a:t>  </a:t>
            </a:r>
            <a:r>
              <a:rPr sz="2500" spc="70" dirty="0">
                <a:latin typeface="Tahoma"/>
                <a:cs typeface="Tahoma"/>
              </a:rPr>
              <a:t>in </a:t>
            </a:r>
            <a:r>
              <a:rPr sz="2500" spc="85" dirty="0">
                <a:latin typeface="Tahoma"/>
                <a:cs typeface="Tahoma"/>
              </a:rPr>
              <a:t>chemistry</a:t>
            </a:r>
            <a:r>
              <a:rPr sz="2500" spc="40" dirty="0">
                <a:latin typeface="Tahoma"/>
                <a:cs typeface="Tahoma"/>
              </a:rPr>
              <a:t> </a:t>
            </a:r>
            <a:r>
              <a:rPr sz="2500" spc="120" dirty="0">
                <a:latin typeface="Tahoma"/>
                <a:cs typeface="Tahoma"/>
              </a:rPr>
              <a:t>and</a:t>
            </a:r>
            <a:r>
              <a:rPr sz="2500" spc="45" dirty="0">
                <a:latin typeface="Tahoma"/>
                <a:cs typeface="Tahoma"/>
              </a:rPr>
              <a:t> </a:t>
            </a:r>
            <a:r>
              <a:rPr sz="2500" spc="95" dirty="0">
                <a:latin typeface="Tahoma"/>
                <a:cs typeface="Tahoma"/>
              </a:rPr>
              <a:t>has</a:t>
            </a:r>
            <a:r>
              <a:rPr sz="2500" spc="40" dirty="0">
                <a:latin typeface="Tahoma"/>
                <a:cs typeface="Tahoma"/>
              </a:rPr>
              <a:t> </a:t>
            </a:r>
            <a:r>
              <a:rPr sz="2500" spc="130" dirty="0">
                <a:latin typeface="Tahoma"/>
                <a:cs typeface="Tahoma"/>
              </a:rPr>
              <a:t>made</a:t>
            </a:r>
            <a:r>
              <a:rPr sz="2500" spc="45" dirty="0">
                <a:latin typeface="Tahoma"/>
                <a:cs typeface="Tahoma"/>
              </a:rPr>
              <a:t> </a:t>
            </a:r>
            <a:r>
              <a:rPr sz="2500" spc="60" dirty="0">
                <a:latin typeface="Tahoma"/>
                <a:cs typeface="Tahoma"/>
              </a:rPr>
              <a:t>significant</a:t>
            </a:r>
            <a:r>
              <a:rPr sz="2500" spc="45" dirty="0">
                <a:latin typeface="Tahoma"/>
                <a:cs typeface="Tahoma"/>
              </a:rPr>
              <a:t> </a:t>
            </a:r>
            <a:r>
              <a:rPr sz="2500" spc="100" dirty="0">
                <a:latin typeface="Tahoma"/>
                <a:cs typeface="Tahoma"/>
              </a:rPr>
              <a:t>contributions</a:t>
            </a:r>
            <a:r>
              <a:rPr sz="2500" spc="40" dirty="0">
                <a:latin typeface="Tahoma"/>
                <a:cs typeface="Tahoma"/>
              </a:rPr>
              <a:t> </a:t>
            </a:r>
            <a:r>
              <a:rPr sz="2500" spc="95" dirty="0">
                <a:latin typeface="Tahoma"/>
                <a:cs typeface="Tahoma"/>
              </a:rPr>
              <a:t>in</a:t>
            </a:r>
            <a:r>
              <a:rPr sz="2500" spc="45" dirty="0">
                <a:latin typeface="Tahoma"/>
                <a:cs typeface="Tahoma"/>
              </a:rPr>
              <a:t> </a:t>
            </a:r>
            <a:r>
              <a:rPr sz="2500" spc="90" dirty="0">
                <a:latin typeface="Tahoma"/>
                <a:cs typeface="Tahoma"/>
              </a:rPr>
              <a:t>the</a:t>
            </a:r>
            <a:r>
              <a:rPr sz="2500" spc="40" dirty="0">
                <a:latin typeface="Tahoma"/>
                <a:cs typeface="Tahoma"/>
              </a:rPr>
              <a:t> </a:t>
            </a:r>
            <a:r>
              <a:rPr sz="2500" spc="65" dirty="0">
                <a:latin typeface="Tahoma"/>
                <a:cs typeface="Tahoma"/>
              </a:rPr>
              <a:t>field </a:t>
            </a:r>
            <a:r>
              <a:rPr sz="2500" spc="90" dirty="0">
                <a:latin typeface="Tahoma"/>
                <a:cs typeface="Tahoma"/>
              </a:rPr>
              <a:t>of</a:t>
            </a:r>
            <a:r>
              <a:rPr sz="2500" spc="555" dirty="0">
                <a:latin typeface="Tahoma"/>
                <a:cs typeface="Tahoma"/>
              </a:rPr>
              <a:t>  </a:t>
            </a:r>
            <a:r>
              <a:rPr sz="2500" spc="75" dirty="0">
                <a:latin typeface="Tahoma"/>
                <a:cs typeface="Tahoma"/>
              </a:rPr>
              <a:t>organic</a:t>
            </a:r>
            <a:r>
              <a:rPr sz="2500" spc="560" dirty="0">
                <a:latin typeface="Tahoma"/>
                <a:cs typeface="Tahoma"/>
              </a:rPr>
              <a:t>  </a:t>
            </a:r>
            <a:r>
              <a:rPr sz="2500" spc="55" dirty="0">
                <a:latin typeface="Tahoma"/>
                <a:cs typeface="Tahoma"/>
              </a:rPr>
              <a:t>synthesis,</a:t>
            </a:r>
            <a:r>
              <a:rPr sz="2500" spc="560" dirty="0">
                <a:latin typeface="Tahoma"/>
                <a:cs typeface="Tahoma"/>
              </a:rPr>
              <a:t>  </a:t>
            </a:r>
            <a:r>
              <a:rPr sz="2500" spc="95" dirty="0">
                <a:latin typeface="Tahoma"/>
                <a:cs typeface="Tahoma"/>
              </a:rPr>
              <a:t>medicinal</a:t>
            </a:r>
            <a:r>
              <a:rPr sz="2500" spc="560" dirty="0">
                <a:latin typeface="Tahoma"/>
                <a:cs typeface="Tahoma"/>
              </a:rPr>
              <a:t>  </a:t>
            </a:r>
            <a:r>
              <a:rPr sz="2500" spc="65" dirty="0">
                <a:latin typeface="Tahoma"/>
                <a:cs typeface="Tahoma"/>
              </a:rPr>
              <a:t>chemistry,</a:t>
            </a:r>
            <a:r>
              <a:rPr sz="2500" spc="560" dirty="0">
                <a:latin typeface="Tahoma"/>
                <a:cs typeface="Tahoma"/>
              </a:rPr>
              <a:t>  </a:t>
            </a:r>
            <a:r>
              <a:rPr sz="2500" spc="120" dirty="0">
                <a:latin typeface="Tahoma"/>
                <a:cs typeface="Tahoma"/>
              </a:rPr>
              <a:t>and</a:t>
            </a:r>
            <a:r>
              <a:rPr sz="2500" spc="560" dirty="0">
                <a:latin typeface="Tahoma"/>
                <a:cs typeface="Tahoma"/>
              </a:rPr>
              <a:t>  </a:t>
            </a:r>
            <a:r>
              <a:rPr sz="2500" spc="70" dirty="0">
                <a:latin typeface="Tahoma"/>
                <a:cs typeface="Tahoma"/>
              </a:rPr>
              <a:t>drug </a:t>
            </a:r>
            <a:r>
              <a:rPr sz="2500" spc="55" dirty="0">
                <a:latin typeface="Tahoma"/>
                <a:cs typeface="Tahoma"/>
              </a:rPr>
              <a:t>discovery.</a:t>
            </a:r>
            <a:r>
              <a:rPr sz="2500" spc="160" dirty="0">
                <a:latin typeface="Tahoma"/>
                <a:cs typeface="Tahoma"/>
              </a:rPr>
              <a:t> </a:t>
            </a:r>
            <a:r>
              <a:rPr sz="2500" dirty="0">
                <a:latin typeface="Tahoma"/>
                <a:cs typeface="Tahoma"/>
              </a:rPr>
              <a:t>Dr.</a:t>
            </a:r>
            <a:r>
              <a:rPr sz="2500" spc="165" dirty="0">
                <a:latin typeface="Tahoma"/>
                <a:cs typeface="Tahoma"/>
              </a:rPr>
              <a:t> </a:t>
            </a:r>
            <a:r>
              <a:rPr sz="2500" spc="114" dirty="0">
                <a:latin typeface="Tahoma"/>
                <a:cs typeface="Tahoma"/>
              </a:rPr>
              <a:t>Bodas</a:t>
            </a:r>
            <a:r>
              <a:rPr sz="2500" spc="165" dirty="0">
                <a:latin typeface="Tahoma"/>
                <a:cs typeface="Tahoma"/>
              </a:rPr>
              <a:t> </a:t>
            </a:r>
            <a:r>
              <a:rPr sz="2500" spc="110" dirty="0">
                <a:latin typeface="Tahoma"/>
                <a:cs typeface="Tahoma"/>
              </a:rPr>
              <a:t>holds</a:t>
            </a:r>
            <a:r>
              <a:rPr sz="2500" spc="165" dirty="0">
                <a:latin typeface="Tahoma"/>
                <a:cs typeface="Tahoma"/>
              </a:rPr>
              <a:t> </a:t>
            </a:r>
            <a:r>
              <a:rPr sz="2500" spc="75" dirty="0">
                <a:latin typeface="Tahoma"/>
                <a:cs typeface="Tahoma"/>
              </a:rPr>
              <a:t>a</a:t>
            </a:r>
            <a:r>
              <a:rPr sz="2500" spc="160" dirty="0">
                <a:latin typeface="Tahoma"/>
                <a:cs typeface="Tahoma"/>
              </a:rPr>
              <a:t> </a:t>
            </a:r>
            <a:r>
              <a:rPr sz="2500" spc="100" dirty="0">
                <a:latin typeface="Tahoma"/>
                <a:cs typeface="Tahoma"/>
              </a:rPr>
              <a:t>Doctor</a:t>
            </a:r>
            <a:r>
              <a:rPr sz="2500" spc="165" dirty="0">
                <a:latin typeface="Tahoma"/>
                <a:cs typeface="Tahoma"/>
              </a:rPr>
              <a:t> </a:t>
            </a:r>
            <a:r>
              <a:rPr sz="2500" spc="90" dirty="0">
                <a:latin typeface="Tahoma"/>
                <a:cs typeface="Tahoma"/>
              </a:rPr>
              <a:t>of</a:t>
            </a:r>
            <a:r>
              <a:rPr sz="2500" spc="165" dirty="0">
                <a:latin typeface="Tahoma"/>
                <a:cs typeface="Tahoma"/>
              </a:rPr>
              <a:t> </a:t>
            </a:r>
            <a:r>
              <a:rPr sz="2500" spc="100" dirty="0">
                <a:latin typeface="Tahoma"/>
                <a:cs typeface="Tahoma"/>
              </a:rPr>
              <a:t>Philosophy</a:t>
            </a:r>
            <a:r>
              <a:rPr sz="2500" spc="165" dirty="0">
                <a:latin typeface="Tahoma"/>
                <a:cs typeface="Tahoma"/>
              </a:rPr>
              <a:t> </a:t>
            </a:r>
            <a:r>
              <a:rPr sz="2500" dirty="0">
                <a:latin typeface="Tahoma"/>
                <a:cs typeface="Tahoma"/>
              </a:rPr>
              <a:t>(Ph.D.)</a:t>
            </a:r>
            <a:r>
              <a:rPr sz="2500" spc="160" dirty="0">
                <a:latin typeface="Tahoma"/>
                <a:cs typeface="Tahoma"/>
              </a:rPr>
              <a:t> </a:t>
            </a:r>
            <a:r>
              <a:rPr sz="2500" spc="70" dirty="0">
                <a:latin typeface="Tahoma"/>
                <a:cs typeface="Tahoma"/>
              </a:rPr>
              <a:t>in </a:t>
            </a:r>
            <a:r>
              <a:rPr sz="2500" spc="90" dirty="0">
                <a:latin typeface="Tahoma"/>
                <a:cs typeface="Tahoma"/>
              </a:rPr>
              <a:t>Chemistry</a:t>
            </a:r>
            <a:r>
              <a:rPr sz="2500" spc="395" dirty="0">
                <a:latin typeface="Tahoma"/>
                <a:cs typeface="Tahoma"/>
              </a:rPr>
              <a:t> </a:t>
            </a:r>
            <a:r>
              <a:rPr sz="2500" spc="130" dirty="0">
                <a:latin typeface="Tahoma"/>
                <a:cs typeface="Tahoma"/>
              </a:rPr>
              <a:t>from</a:t>
            </a:r>
            <a:r>
              <a:rPr sz="2500" spc="400" dirty="0">
                <a:latin typeface="Tahoma"/>
                <a:cs typeface="Tahoma"/>
              </a:rPr>
              <a:t> </a:t>
            </a:r>
            <a:r>
              <a:rPr sz="2500" spc="90" dirty="0">
                <a:latin typeface="Tahoma"/>
                <a:cs typeface="Tahoma"/>
              </a:rPr>
              <a:t>the</a:t>
            </a:r>
            <a:r>
              <a:rPr sz="2500" spc="400" dirty="0">
                <a:latin typeface="Tahoma"/>
                <a:cs typeface="Tahoma"/>
              </a:rPr>
              <a:t> </a:t>
            </a:r>
            <a:r>
              <a:rPr sz="2500" spc="100" dirty="0">
                <a:latin typeface="Tahoma"/>
                <a:cs typeface="Tahoma"/>
              </a:rPr>
              <a:t>National</a:t>
            </a:r>
            <a:r>
              <a:rPr sz="2500" spc="400" dirty="0">
                <a:latin typeface="Tahoma"/>
                <a:cs typeface="Tahoma"/>
              </a:rPr>
              <a:t> </a:t>
            </a:r>
            <a:r>
              <a:rPr sz="2500" spc="90" dirty="0">
                <a:latin typeface="Tahoma"/>
                <a:cs typeface="Tahoma"/>
              </a:rPr>
              <a:t>Chemical</a:t>
            </a:r>
            <a:r>
              <a:rPr sz="2500" spc="395" dirty="0">
                <a:latin typeface="Tahoma"/>
                <a:cs typeface="Tahoma"/>
              </a:rPr>
              <a:t> </a:t>
            </a:r>
            <a:r>
              <a:rPr sz="2500" spc="90" dirty="0">
                <a:latin typeface="Tahoma"/>
                <a:cs typeface="Tahoma"/>
              </a:rPr>
              <a:t>Laboratory</a:t>
            </a:r>
            <a:r>
              <a:rPr sz="2500" spc="400" dirty="0">
                <a:latin typeface="Tahoma"/>
                <a:cs typeface="Tahoma"/>
              </a:rPr>
              <a:t> </a:t>
            </a:r>
            <a:r>
              <a:rPr sz="2500" spc="95" dirty="0">
                <a:latin typeface="Tahoma"/>
                <a:cs typeface="Tahoma"/>
              </a:rPr>
              <a:t>in</a:t>
            </a:r>
            <a:r>
              <a:rPr sz="2500" spc="400" dirty="0">
                <a:latin typeface="Tahoma"/>
                <a:cs typeface="Tahoma"/>
              </a:rPr>
              <a:t> </a:t>
            </a:r>
            <a:r>
              <a:rPr sz="2500" spc="65" dirty="0">
                <a:latin typeface="Tahoma"/>
                <a:cs typeface="Tahoma"/>
              </a:rPr>
              <a:t>Pune. </a:t>
            </a:r>
            <a:r>
              <a:rPr sz="2500" spc="95" dirty="0">
                <a:latin typeface="Tahoma"/>
                <a:cs typeface="Tahoma"/>
              </a:rPr>
              <a:t>His</a:t>
            </a:r>
            <a:r>
              <a:rPr sz="2500" spc="250" dirty="0">
                <a:latin typeface="Tahoma"/>
                <a:cs typeface="Tahoma"/>
              </a:rPr>
              <a:t>  </a:t>
            </a:r>
            <a:r>
              <a:rPr sz="2500" spc="95" dirty="0">
                <a:latin typeface="Tahoma"/>
                <a:cs typeface="Tahoma"/>
              </a:rPr>
              <a:t>doctoral</a:t>
            </a:r>
            <a:r>
              <a:rPr sz="2500" spc="250" dirty="0">
                <a:latin typeface="Tahoma"/>
                <a:cs typeface="Tahoma"/>
              </a:rPr>
              <a:t>  </a:t>
            </a:r>
            <a:r>
              <a:rPr sz="2500" spc="90" dirty="0">
                <a:latin typeface="Tahoma"/>
                <a:cs typeface="Tahoma"/>
              </a:rPr>
              <a:t>research</a:t>
            </a:r>
            <a:r>
              <a:rPr sz="2500" spc="250" dirty="0">
                <a:latin typeface="Tahoma"/>
                <a:cs typeface="Tahoma"/>
              </a:rPr>
              <a:t>  </a:t>
            </a:r>
            <a:r>
              <a:rPr sz="2500" spc="95" dirty="0">
                <a:latin typeface="Tahoma"/>
                <a:cs typeface="Tahoma"/>
              </a:rPr>
              <a:t>focused</a:t>
            </a:r>
            <a:r>
              <a:rPr sz="2500" spc="250" dirty="0">
                <a:latin typeface="Tahoma"/>
                <a:cs typeface="Tahoma"/>
              </a:rPr>
              <a:t>  </a:t>
            </a:r>
            <a:r>
              <a:rPr sz="2500" spc="140" dirty="0">
                <a:latin typeface="Tahoma"/>
                <a:cs typeface="Tahoma"/>
              </a:rPr>
              <a:t>on</a:t>
            </a:r>
            <a:r>
              <a:rPr sz="2500" spc="250" dirty="0">
                <a:latin typeface="Tahoma"/>
                <a:cs typeface="Tahoma"/>
              </a:rPr>
              <a:t>  </a:t>
            </a:r>
            <a:r>
              <a:rPr sz="2500" spc="90" dirty="0">
                <a:latin typeface="Tahoma"/>
                <a:cs typeface="Tahoma"/>
              </a:rPr>
              <a:t>the</a:t>
            </a:r>
            <a:r>
              <a:rPr sz="2500" spc="250" dirty="0">
                <a:latin typeface="Tahoma"/>
                <a:cs typeface="Tahoma"/>
              </a:rPr>
              <a:t>  </a:t>
            </a:r>
            <a:r>
              <a:rPr sz="2500" spc="105" dirty="0">
                <a:latin typeface="Tahoma"/>
                <a:cs typeface="Tahoma"/>
              </a:rPr>
              <a:t>development</a:t>
            </a:r>
            <a:r>
              <a:rPr sz="2500" spc="254" dirty="0">
                <a:latin typeface="Tahoma"/>
                <a:cs typeface="Tahoma"/>
              </a:rPr>
              <a:t>  </a:t>
            </a:r>
            <a:r>
              <a:rPr sz="2500" spc="65" dirty="0">
                <a:latin typeface="Tahoma"/>
                <a:cs typeface="Tahoma"/>
              </a:rPr>
              <a:t>of </a:t>
            </a:r>
            <a:r>
              <a:rPr sz="2500" spc="70" dirty="0">
                <a:latin typeface="Tahoma"/>
                <a:cs typeface="Tahoma"/>
              </a:rPr>
              <a:t>synthetic</a:t>
            </a:r>
            <a:r>
              <a:rPr sz="2500" spc="495" dirty="0">
                <a:latin typeface="Tahoma"/>
                <a:cs typeface="Tahoma"/>
              </a:rPr>
              <a:t> </a:t>
            </a:r>
            <a:r>
              <a:rPr sz="2500" spc="100" dirty="0">
                <a:latin typeface="Tahoma"/>
                <a:cs typeface="Tahoma"/>
              </a:rPr>
              <a:t>methodologies</a:t>
            </a:r>
            <a:r>
              <a:rPr sz="2500" spc="500" dirty="0">
                <a:latin typeface="Tahoma"/>
                <a:cs typeface="Tahoma"/>
              </a:rPr>
              <a:t> </a:t>
            </a:r>
            <a:r>
              <a:rPr sz="2500" spc="90" dirty="0">
                <a:latin typeface="Tahoma"/>
                <a:cs typeface="Tahoma"/>
              </a:rPr>
              <a:t>employing</a:t>
            </a:r>
            <a:r>
              <a:rPr sz="2500" spc="495" dirty="0">
                <a:latin typeface="Tahoma"/>
                <a:cs typeface="Tahoma"/>
              </a:rPr>
              <a:t> </a:t>
            </a:r>
            <a:r>
              <a:rPr sz="2500" spc="125" dirty="0">
                <a:latin typeface="Tahoma"/>
                <a:cs typeface="Tahoma"/>
              </a:rPr>
              <a:t>phosphorus</a:t>
            </a:r>
            <a:r>
              <a:rPr sz="2500" spc="500" dirty="0">
                <a:latin typeface="Tahoma"/>
                <a:cs typeface="Tahoma"/>
              </a:rPr>
              <a:t> </a:t>
            </a:r>
            <a:r>
              <a:rPr sz="2500" spc="70" dirty="0">
                <a:latin typeface="Tahoma"/>
                <a:cs typeface="Tahoma"/>
              </a:rPr>
              <a:t>ylides</a:t>
            </a:r>
            <a:r>
              <a:rPr sz="2500" spc="495" dirty="0">
                <a:latin typeface="Tahoma"/>
                <a:cs typeface="Tahoma"/>
              </a:rPr>
              <a:t> </a:t>
            </a:r>
            <a:r>
              <a:rPr sz="2500" spc="95" dirty="0">
                <a:latin typeface="Tahoma"/>
                <a:cs typeface="Tahoma"/>
              </a:rPr>
              <a:t>and </a:t>
            </a:r>
            <a:r>
              <a:rPr sz="2500" spc="70" dirty="0">
                <a:latin typeface="Tahoma"/>
                <a:cs typeface="Tahoma"/>
              </a:rPr>
              <a:t>synthetic</a:t>
            </a:r>
            <a:r>
              <a:rPr sz="2500" spc="60" dirty="0">
                <a:latin typeface="Tahoma"/>
                <a:cs typeface="Tahoma"/>
              </a:rPr>
              <a:t> </a:t>
            </a:r>
            <a:r>
              <a:rPr sz="2500" spc="90" dirty="0">
                <a:latin typeface="Tahoma"/>
                <a:cs typeface="Tahoma"/>
              </a:rPr>
              <a:t>studies</a:t>
            </a:r>
            <a:r>
              <a:rPr sz="2500" spc="60" dirty="0">
                <a:latin typeface="Tahoma"/>
                <a:cs typeface="Tahoma"/>
              </a:rPr>
              <a:t> </a:t>
            </a:r>
            <a:r>
              <a:rPr sz="2500" spc="100" dirty="0">
                <a:latin typeface="Tahoma"/>
                <a:cs typeface="Tahoma"/>
              </a:rPr>
              <a:t>towards</a:t>
            </a:r>
            <a:r>
              <a:rPr sz="2500" spc="60" dirty="0">
                <a:latin typeface="Tahoma"/>
                <a:cs typeface="Tahoma"/>
              </a:rPr>
              <a:t> </a:t>
            </a:r>
            <a:r>
              <a:rPr sz="2500" spc="85" dirty="0">
                <a:latin typeface="Tahoma"/>
                <a:cs typeface="Tahoma"/>
              </a:rPr>
              <a:t>various</a:t>
            </a:r>
            <a:r>
              <a:rPr sz="2500" spc="65" dirty="0">
                <a:latin typeface="Tahoma"/>
                <a:cs typeface="Tahoma"/>
              </a:rPr>
              <a:t> </a:t>
            </a:r>
            <a:r>
              <a:rPr sz="2500" spc="105" dirty="0">
                <a:latin typeface="Tahoma"/>
                <a:cs typeface="Tahoma"/>
              </a:rPr>
              <a:t>compounds.</a:t>
            </a:r>
            <a:r>
              <a:rPr sz="2500" spc="60" dirty="0">
                <a:latin typeface="Tahoma"/>
                <a:cs typeface="Tahoma"/>
              </a:rPr>
              <a:t> </a:t>
            </a:r>
            <a:r>
              <a:rPr sz="2500" spc="125" dirty="0">
                <a:latin typeface="Tahoma"/>
                <a:cs typeface="Tahoma"/>
              </a:rPr>
              <a:t>He</a:t>
            </a:r>
            <a:r>
              <a:rPr sz="2500" spc="60" dirty="0">
                <a:latin typeface="Tahoma"/>
                <a:cs typeface="Tahoma"/>
              </a:rPr>
              <a:t> </a:t>
            </a:r>
            <a:r>
              <a:rPr sz="2500" spc="85" dirty="0">
                <a:latin typeface="Tahoma"/>
                <a:cs typeface="Tahoma"/>
              </a:rPr>
              <a:t>also</a:t>
            </a:r>
            <a:r>
              <a:rPr sz="2500" spc="65" dirty="0">
                <a:latin typeface="Tahoma"/>
                <a:cs typeface="Tahoma"/>
              </a:rPr>
              <a:t> </a:t>
            </a:r>
            <a:r>
              <a:rPr sz="2500" spc="100" dirty="0">
                <a:latin typeface="Tahoma"/>
                <a:cs typeface="Tahoma"/>
              </a:rPr>
              <a:t>holds </a:t>
            </a:r>
            <a:r>
              <a:rPr sz="2500" spc="75" dirty="0">
                <a:latin typeface="Tahoma"/>
                <a:cs typeface="Tahoma"/>
              </a:rPr>
              <a:t>a</a:t>
            </a:r>
            <a:r>
              <a:rPr sz="2500" spc="25" dirty="0">
                <a:latin typeface="Tahoma"/>
                <a:cs typeface="Tahoma"/>
              </a:rPr>
              <a:t> </a:t>
            </a:r>
            <a:r>
              <a:rPr sz="2500" spc="100" dirty="0">
                <a:latin typeface="Tahoma"/>
                <a:cs typeface="Tahoma"/>
              </a:rPr>
              <a:t>Post</a:t>
            </a:r>
            <a:r>
              <a:rPr sz="2500" spc="30" dirty="0">
                <a:latin typeface="Tahoma"/>
                <a:cs typeface="Tahoma"/>
              </a:rPr>
              <a:t> </a:t>
            </a:r>
            <a:r>
              <a:rPr sz="2500" spc="105" dirty="0">
                <a:latin typeface="Tahoma"/>
                <a:cs typeface="Tahoma"/>
              </a:rPr>
              <a:t>Graduate</a:t>
            </a:r>
            <a:r>
              <a:rPr sz="2500" spc="30" dirty="0">
                <a:latin typeface="Tahoma"/>
                <a:cs typeface="Tahoma"/>
              </a:rPr>
              <a:t> </a:t>
            </a:r>
            <a:r>
              <a:rPr sz="2500" spc="114" dirty="0">
                <a:latin typeface="Tahoma"/>
                <a:cs typeface="Tahoma"/>
              </a:rPr>
              <a:t>Diploma</a:t>
            </a:r>
            <a:r>
              <a:rPr sz="2500" spc="25" dirty="0">
                <a:latin typeface="Tahoma"/>
                <a:cs typeface="Tahoma"/>
              </a:rPr>
              <a:t> </a:t>
            </a:r>
            <a:r>
              <a:rPr sz="2500" spc="95" dirty="0">
                <a:latin typeface="Tahoma"/>
                <a:cs typeface="Tahoma"/>
              </a:rPr>
              <a:t>in</a:t>
            </a:r>
            <a:r>
              <a:rPr sz="2500" spc="30" dirty="0">
                <a:latin typeface="Tahoma"/>
                <a:cs typeface="Tahoma"/>
              </a:rPr>
              <a:t> </a:t>
            </a:r>
            <a:r>
              <a:rPr sz="2500" spc="95" dirty="0">
                <a:latin typeface="Tahoma"/>
                <a:cs typeface="Tahoma"/>
              </a:rPr>
              <a:t>Business</a:t>
            </a:r>
            <a:r>
              <a:rPr sz="2500" spc="30" dirty="0">
                <a:latin typeface="Tahoma"/>
                <a:cs typeface="Tahoma"/>
              </a:rPr>
              <a:t> </a:t>
            </a:r>
            <a:r>
              <a:rPr sz="2500" spc="114" dirty="0">
                <a:latin typeface="Tahoma"/>
                <a:cs typeface="Tahoma"/>
              </a:rPr>
              <a:t>Management</a:t>
            </a:r>
            <a:r>
              <a:rPr sz="2500" spc="25" dirty="0">
                <a:latin typeface="Tahoma"/>
                <a:cs typeface="Tahoma"/>
              </a:rPr>
              <a:t> </a:t>
            </a:r>
            <a:r>
              <a:rPr sz="2500" spc="130" dirty="0">
                <a:latin typeface="Tahoma"/>
                <a:cs typeface="Tahoma"/>
              </a:rPr>
              <a:t>from</a:t>
            </a:r>
            <a:r>
              <a:rPr sz="2500" spc="30" dirty="0">
                <a:latin typeface="Tahoma"/>
                <a:cs typeface="Tahoma"/>
              </a:rPr>
              <a:t> </a:t>
            </a:r>
            <a:r>
              <a:rPr sz="2500" spc="-25" dirty="0">
                <a:latin typeface="Tahoma"/>
                <a:cs typeface="Tahoma"/>
              </a:rPr>
              <a:t>The </a:t>
            </a:r>
            <a:r>
              <a:rPr sz="2500" spc="100" dirty="0">
                <a:latin typeface="Tahoma"/>
                <a:cs typeface="Tahoma"/>
              </a:rPr>
              <a:t>Maharaja</a:t>
            </a:r>
            <a:r>
              <a:rPr sz="2500" spc="110" dirty="0">
                <a:latin typeface="Tahoma"/>
                <a:cs typeface="Tahoma"/>
              </a:rPr>
              <a:t>  </a:t>
            </a:r>
            <a:r>
              <a:rPr sz="2500" spc="50" dirty="0">
                <a:latin typeface="Tahoma"/>
                <a:cs typeface="Tahoma"/>
              </a:rPr>
              <a:t>Sayajirao</a:t>
            </a:r>
            <a:r>
              <a:rPr sz="2500" spc="110" dirty="0">
                <a:latin typeface="Tahoma"/>
                <a:cs typeface="Tahoma"/>
              </a:rPr>
              <a:t>  </a:t>
            </a:r>
            <a:r>
              <a:rPr sz="2500" spc="75" dirty="0">
                <a:latin typeface="Tahoma"/>
                <a:cs typeface="Tahoma"/>
              </a:rPr>
              <a:t>University</a:t>
            </a:r>
            <a:r>
              <a:rPr sz="2500" spc="110" dirty="0">
                <a:latin typeface="Tahoma"/>
                <a:cs typeface="Tahoma"/>
              </a:rPr>
              <a:t>  </a:t>
            </a:r>
            <a:r>
              <a:rPr sz="2500" spc="120" dirty="0">
                <a:latin typeface="Tahoma"/>
                <a:cs typeface="Tahoma"/>
              </a:rPr>
              <a:t>and</a:t>
            </a:r>
            <a:r>
              <a:rPr sz="2500" spc="110" dirty="0">
                <a:latin typeface="Tahoma"/>
                <a:cs typeface="Tahoma"/>
              </a:rPr>
              <a:t>  </a:t>
            </a:r>
            <a:r>
              <a:rPr sz="2500" spc="75" dirty="0">
                <a:latin typeface="Tahoma"/>
                <a:cs typeface="Tahoma"/>
              </a:rPr>
              <a:t>a</a:t>
            </a:r>
            <a:r>
              <a:rPr sz="2500" spc="110" dirty="0">
                <a:latin typeface="Tahoma"/>
                <a:cs typeface="Tahoma"/>
              </a:rPr>
              <a:t>  </a:t>
            </a:r>
            <a:r>
              <a:rPr sz="2500" spc="100" dirty="0">
                <a:latin typeface="Tahoma"/>
                <a:cs typeface="Tahoma"/>
              </a:rPr>
              <a:t>Master's</a:t>
            </a:r>
            <a:r>
              <a:rPr sz="2500" spc="110" dirty="0">
                <a:latin typeface="Tahoma"/>
                <a:cs typeface="Tahoma"/>
              </a:rPr>
              <a:t>  </a:t>
            </a:r>
            <a:r>
              <a:rPr sz="2500" spc="80" dirty="0">
                <a:latin typeface="Tahoma"/>
                <a:cs typeface="Tahoma"/>
              </a:rPr>
              <a:t>degree</a:t>
            </a:r>
            <a:r>
              <a:rPr sz="2500" spc="110" dirty="0">
                <a:latin typeface="Tahoma"/>
                <a:cs typeface="Tahoma"/>
              </a:rPr>
              <a:t>  </a:t>
            </a:r>
            <a:r>
              <a:rPr sz="2500" spc="70" dirty="0">
                <a:latin typeface="Tahoma"/>
                <a:cs typeface="Tahoma"/>
              </a:rPr>
              <a:t>in </a:t>
            </a:r>
            <a:r>
              <a:rPr sz="2500" spc="80" dirty="0">
                <a:latin typeface="Tahoma"/>
                <a:cs typeface="Tahoma"/>
              </a:rPr>
              <a:t>Organic</a:t>
            </a:r>
            <a:r>
              <a:rPr sz="2500" spc="-120" dirty="0">
                <a:latin typeface="Tahoma"/>
                <a:cs typeface="Tahoma"/>
              </a:rPr>
              <a:t> </a:t>
            </a:r>
            <a:r>
              <a:rPr sz="2500" spc="90" dirty="0">
                <a:latin typeface="Tahoma"/>
                <a:cs typeface="Tahoma"/>
              </a:rPr>
              <a:t>Chemistry</a:t>
            </a:r>
            <a:r>
              <a:rPr sz="2500" spc="-120" dirty="0">
                <a:latin typeface="Tahoma"/>
                <a:cs typeface="Tahoma"/>
              </a:rPr>
              <a:t> </a:t>
            </a:r>
            <a:r>
              <a:rPr sz="2500" spc="130" dirty="0">
                <a:latin typeface="Tahoma"/>
                <a:cs typeface="Tahoma"/>
              </a:rPr>
              <a:t>from</a:t>
            </a:r>
            <a:r>
              <a:rPr sz="2500" spc="-120" dirty="0">
                <a:latin typeface="Tahoma"/>
                <a:cs typeface="Tahoma"/>
              </a:rPr>
              <a:t> </a:t>
            </a:r>
            <a:r>
              <a:rPr sz="2500" spc="90" dirty="0">
                <a:latin typeface="Tahoma"/>
                <a:cs typeface="Tahoma"/>
              </a:rPr>
              <a:t>the</a:t>
            </a:r>
            <a:r>
              <a:rPr sz="2500" spc="-120" dirty="0">
                <a:latin typeface="Tahoma"/>
                <a:cs typeface="Tahoma"/>
              </a:rPr>
              <a:t> </a:t>
            </a:r>
            <a:r>
              <a:rPr sz="2500" spc="114" dirty="0">
                <a:latin typeface="Tahoma"/>
                <a:cs typeface="Tahoma"/>
              </a:rPr>
              <a:t>same</a:t>
            </a:r>
            <a:r>
              <a:rPr sz="2500" spc="-120" dirty="0">
                <a:latin typeface="Tahoma"/>
                <a:cs typeface="Tahoma"/>
              </a:rPr>
              <a:t> </a:t>
            </a:r>
            <a:r>
              <a:rPr sz="2500" spc="40" dirty="0">
                <a:latin typeface="Tahoma"/>
                <a:cs typeface="Tahoma"/>
              </a:rPr>
              <a:t>university.</a:t>
            </a:r>
            <a:endParaRPr sz="2500">
              <a:latin typeface="Tahoma"/>
              <a:cs typeface="Tahoma"/>
            </a:endParaRPr>
          </a:p>
        </p:txBody>
      </p:sp>
      <p:pic>
        <p:nvPicPr>
          <p:cNvPr id="9" name="object 9"/>
          <p:cNvPicPr/>
          <p:nvPr/>
        </p:nvPicPr>
        <p:blipFill>
          <a:blip r:embed="rId3" cstate="print"/>
          <a:stretch>
            <a:fillRect/>
          </a:stretch>
        </p:blipFill>
        <p:spPr>
          <a:xfrm>
            <a:off x="16860164" y="0"/>
            <a:ext cx="1427835" cy="142783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0"/>
              <a:ext cx="15500350" cy="10278110"/>
            </a:xfrm>
            <a:custGeom>
              <a:avLst/>
              <a:gdLst/>
              <a:ahLst/>
              <a:cxnLst/>
              <a:rect l="l" t="t" r="r" b="b"/>
              <a:pathLst>
                <a:path w="15500350" h="10278110">
                  <a:moveTo>
                    <a:pt x="5492813" y="0"/>
                  </a:moveTo>
                  <a:lnTo>
                    <a:pt x="0" y="0"/>
                  </a:lnTo>
                  <a:lnTo>
                    <a:pt x="0" y="10277577"/>
                  </a:lnTo>
                  <a:lnTo>
                    <a:pt x="5492813" y="10277577"/>
                  </a:lnTo>
                  <a:lnTo>
                    <a:pt x="5492813" y="0"/>
                  </a:lnTo>
                  <a:close/>
                </a:path>
                <a:path w="15500350" h="10278110">
                  <a:moveTo>
                    <a:pt x="15499741" y="797166"/>
                  </a:moveTo>
                  <a:lnTo>
                    <a:pt x="15496286" y="747699"/>
                  </a:lnTo>
                  <a:lnTo>
                    <a:pt x="15486215" y="700493"/>
                  </a:lnTo>
                  <a:lnTo>
                    <a:pt x="15470061" y="656056"/>
                  </a:lnTo>
                  <a:lnTo>
                    <a:pt x="15448280" y="614908"/>
                  </a:lnTo>
                  <a:lnTo>
                    <a:pt x="15421394" y="577557"/>
                  </a:lnTo>
                  <a:lnTo>
                    <a:pt x="15389886" y="544550"/>
                  </a:lnTo>
                  <a:lnTo>
                    <a:pt x="15354262" y="516369"/>
                  </a:lnTo>
                  <a:lnTo>
                    <a:pt x="15314994" y="493547"/>
                  </a:lnTo>
                  <a:lnTo>
                    <a:pt x="15272588" y="476618"/>
                  </a:lnTo>
                  <a:lnTo>
                    <a:pt x="15227542" y="466077"/>
                  </a:lnTo>
                  <a:lnTo>
                    <a:pt x="15180348" y="462445"/>
                  </a:lnTo>
                  <a:lnTo>
                    <a:pt x="10346030" y="462445"/>
                  </a:lnTo>
                  <a:lnTo>
                    <a:pt x="10298836" y="466077"/>
                  </a:lnTo>
                  <a:lnTo>
                    <a:pt x="10253789" y="476618"/>
                  </a:lnTo>
                  <a:lnTo>
                    <a:pt x="10211384" y="493547"/>
                  </a:lnTo>
                  <a:lnTo>
                    <a:pt x="10172128" y="516369"/>
                  </a:lnTo>
                  <a:lnTo>
                    <a:pt x="10136492" y="544550"/>
                  </a:lnTo>
                  <a:lnTo>
                    <a:pt x="10104984" y="577557"/>
                  </a:lnTo>
                  <a:lnTo>
                    <a:pt x="10078098" y="614908"/>
                  </a:lnTo>
                  <a:lnTo>
                    <a:pt x="10056317" y="656056"/>
                  </a:lnTo>
                  <a:lnTo>
                    <a:pt x="10040163" y="700493"/>
                  </a:lnTo>
                  <a:lnTo>
                    <a:pt x="10030092" y="747699"/>
                  </a:lnTo>
                  <a:lnTo>
                    <a:pt x="10026637" y="797166"/>
                  </a:lnTo>
                  <a:lnTo>
                    <a:pt x="10030092" y="846632"/>
                  </a:lnTo>
                  <a:lnTo>
                    <a:pt x="10040163" y="893838"/>
                  </a:lnTo>
                  <a:lnTo>
                    <a:pt x="10056317" y="938276"/>
                  </a:lnTo>
                  <a:lnTo>
                    <a:pt x="10078098" y="979424"/>
                  </a:lnTo>
                  <a:lnTo>
                    <a:pt x="10104984" y="1016774"/>
                  </a:lnTo>
                  <a:lnTo>
                    <a:pt x="10136492" y="1049794"/>
                  </a:lnTo>
                  <a:lnTo>
                    <a:pt x="10172128" y="1077963"/>
                  </a:lnTo>
                  <a:lnTo>
                    <a:pt x="10211384" y="1100785"/>
                  </a:lnTo>
                  <a:lnTo>
                    <a:pt x="10253789" y="1117727"/>
                  </a:lnTo>
                  <a:lnTo>
                    <a:pt x="10298836" y="1128268"/>
                  </a:lnTo>
                  <a:lnTo>
                    <a:pt x="10346030" y="1131887"/>
                  </a:lnTo>
                  <a:lnTo>
                    <a:pt x="15180348" y="1131887"/>
                  </a:lnTo>
                  <a:lnTo>
                    <a:pt x="15227542" y="1128268"/>
                  </a:lnTo>
                  <a:lnTo>
                    <a:pt x="15272588" y="1117727"/>
                  </a:lnTo>
                  <a:lnTo>
                    <a:pt x="15314994" y="1100785"/>
                  </a:lnTo>
                  <a:lnTo>
                    <a:pt x="15354262" y="1077963"/>
                  </a:lnTo>
                  <a:lnTo>
                    <a:pt x="15389886" y="1049794"/>
                  </a:lnTo>
                  <a:lnTo>
                    <a:pt x="15421394" y="1016774"/>
                  </a:lnTo>
                  <a:lnTo>
                    <a:pt x="15448280" y="979424"/>
                  </a:lnTo>
                  <a:lnTo>
                    <a:pt x="15470061" y="938276"/>
                  </a:lnTo>
                  <a:lnTo>
                    <a:pt x="15486215" y="893838"/>
                  </a:lnTo>
                  <a:lnTo>
                    <a:pt x="15496286" y="846632"/>
                  </a:lnTo>
                  <a:lnTo>
                    <a:pt x="15499741" y="797166"/>
                  </a:lnTo>
                  <a:close/>
                </a:path>
              </a:pathLst>
            </a:custGeom>
            <a:solidFill>
              <a:srgbClr val="0345E3"/>
            </a:solidFill>
          </p:spPr>
          <p:txBody>
            <a:bodyPr wrap="square" lIns="0" tIns="0" rIns="0" bIns="0" rtlCol="0"/>
            <a:lstStyle/>
            <a:p>
              <a:endParaRPr/>
            </a:p>
          </p:txBody>
        </p:sp>
      </p:grpSp>
      <p:sp>
        <p:nvSpPr>
          <p:cNvPr id="5" name="object 5"/>
          <p:cNvSpPr txBox="1"/>
          <p:nvPr/>
        </p:nvSpPr>
        <p:spPr>
          <a:xfrm>
            <a:off x="11414857" y="614899"/>
            <a:ext cx="2696845" cy="330200"/>
          </a:xfrm>
          <a:prstGeom prst="rect">
            <a:avLst/>
          </a:prstGeom>
        </p:spPr>
        <p:txBody>
          <a:bodyPr vert="horz" wrap="square" lIns="0" tIns="12700" rIns="0" bIns="0" rtlCol="0">
            <a:spAutoFit/>
          </a:bodyPr>
          <a:lstStyle/>
          <a:p>
            <a:pPr marL="12700">
              <a:lnSpc>
                <a:spcPct val="100000"/>
              </a:lnSpc>
              <a:spcBef>
                <a:spcPts val="100"/>
              </a:spcBef>
            </a:pPr>
            <a:r>
              <a:rPr sz="2000" b="1" i="1" u="heavy" dirty="0">
                <a:solidFill>
                  <a:srgbClr val="FFFFFF"/>
                </a:solidFill>
                <a:uFill>
                  <a:solidFill>
                    <a:srgbClr val="FFFFFF"/>
                  </a:solidFill>
                </a:uFill>
                <a:latin typeface="Arial"/>
                <a:cs typeface="Arial"/>
              </a:rPr>
              <a:t>DR.</a:t>
            </a:r>
            <a:r>
              <a:rPr sz="2000" b="1" i="1" u="heavy" spc="50" dirty="0">
                <a:solidFill>
                  <a:srgbClr val="FFFFFF"/>
                </a:solidFill>
                <a:uFill>
                  <a:solidFill>
                    <a:srgbClr val="FFFFFF"/>
                  </a:solidFill>
                </a:uFill>
                <a:latin typeface="Arial"/>
                <a:cs typeface="Arial"/>
              </a:rPr>
              <a:t> </a:t>
            </a:r>
            <a:r>
              <a:rPr sz="2000" b="1" i="1" u="heavy" dirty="0">
                <a:solidFill>
                  <a:srgbClr val="FFFFFF"/>
                </a:solidFill>
                <a:uFill>
                  <a:solidFill>
                    <a:srgbClr val="FFFFFF"/>
                  </a:solidFill>
                </a:uFill>
                <a:latin typeface="Arial"/>
                <a:cs typeface="Arial"/>
              </a:rPr>
              <a:t>MANDAR</a:t>
            </a:r>
            <a:r>
              <a:rPr sz="2000" b="1" i="1" u="heavy" spc="55" dirty="0">
                <a:solidFill>
                  <a:srgbClr val="FFFFFF"/>
                </a:solidFill>
                <a:uFill>
                  <a:solidFill>
                    <a:srgbClr val="FFFFFF"/>
                  </a:solidFill>
                </a:uFill>
                <a:latin typeface="Arial"/>
                <a:cs typeface="Arial"/>
              </a:rPr>
              <a:t> </a:t>
            </a:r>
            <a:r>
              <a:rPr sz="2000" b="1" i="1" u="heavy" spc="-20" dirty="0">
                <a:solidFill>
                  <a:srgbClr val="FFFFFF"/>
                </a:solidFill>
                <a:uFill>
                  <a:solidFill>
                    <a:srgbClr val="FFFFFF"/>
                  </a:solidFill>
                </a:uFill>
                <a:latin typeface="Arial"/>
                <a:cs typeface="Arial"/>
              </a:rPr>
              <a:t>DOBAS</a:t>
            </a:r>
            <a:endParaRPr sz="2000">
              <a:latin typeface="Arial"/>
              <a:cs typeface="Arial"/>
            </a:endParaRPr>
          </a:p>
        </p:txBody>
      </p:sp>
      <p:sp>
        <p:nvSpPr>
          <p:cNvPr id="6" name="object 6"/>
          <p:cNvSpPr/>
          <p:nvPr/>
        </p:nvSpPr>
        <p:spPr>
          <a:xfrm>
            <a:off x="7067975" y="1284758"/>
            <a:ext cx="10433685" cy="8324215"/>
          </a:xfrm>
          <a:custGeom>
            <a:avLst/>
            <a:gdLst/>
            <a:ahLst/>
            <a:cxnLst/>
            <a:rect l="l" t="t" r="r" b="b"/>
            <a:pathLst>
              <a:path w="10433685" h="8324215">
                <a:moveTo>
                  <a:pt x="9947544" y="8323816"/>
                </a:moveTo>
                <a:lnTo>
                  <a:pt x="485759" y="8323816"/>
                </a:lnTo>
                <a:lnTo>
                  <a:pt x="437746" y="8321439"/>
                </a:lnTo>
                <a:lnTo>
                  <a:pt x="390548" y="8314396"/>
                </a:lnTo>
                <a:lnTo>
                  <a:pt x="344483" y="8302819"/>
                </a:lnTo>
                <a:lnTo>
                  <a:pt x="299869" y="8286840"/>
                </a:lnTo>
                <a:lnTo>
                  <a:pt x="257024" y="8266590"/>
                </a:lnTo>
                <a:lnTo>
                  <a:pt x="216266" y="8242202"/>
                </a:lnTo>
                <a:lnTo>
                  <a:pt x="177912" y="8213806"/>
                </a:lnTo>
                <a:lnTo>
                  <a:pt x="142280" y="8181535"/>
                </a:lnTo>
                <a:lnTo>
                  <a:pt x="110009" y="8145903"/>
                </a:lnTo>
                <a:lnTo>
                  <a:pt x="81614" y="8107545"/>
                </a:lnTo>
                <a:lnTo>
                  <a:pt x="57225" y="8066782"/>
                </a:lnTo>
                <a:lnTo>
                  <a:pt x="36976" y="8023931"/>
                </a:lnTo>
                <a:lnTo>
                  <a:pt x="20996" y="7979311"/>
                </a:lnTo>
                <a:lnTo>
                  <a:pt x="9419" y="7933242"/>
                </a:lnTo>
                <a:lnTo>
                  <a:pt x="2376" y="7886040"/>
                </a:lnTo>
                <a:lnTo>
                  <a:pt x="0" y="7838026"/>
                </a:lnTo>
                <a:lnTo>
                  <a:pt x="0" y="485774"/>
                </a:lnTo>
                <a:lnTo>
                  <a:pt x="2376" y="437762"/>
                </a:lnTo>
                <a:lnTo>
                  <a:pt x="9419" y="390562"/>
                </a:lnTo>
                <a:lnTo>
                  <a:pt x="20996" y="344494"/>
                </a:lnTo>
                <a:lnTo>
                  <a:pt x="36976" y="299877"/>
                </a:lnTo>
                <a:lnTo>
                  <a:pt x="57225" y="257028"/>
                </a:lnTo>
                <a:lnTo>
                  <a:pt x="81614" y="216267"/>
                </a:lnTo>
                <a:lnTo>
                  <a:pt x="110009" y="177912"/>
                </a:lnTo>
                <a:lnTo>
                  <a:pt x="142280" y="142280"/>
                </a:lnTo>
                <a:lnTo>
                  <a:pt x="177912" y="110011"/>
                </a:lnTo>
                <a:lnTo>
                  <a:pt x="216266" y="81617"/>
                </a:lnTo>
                <a:lnTo>
                  <a:pt x="257024" y="57228"/>
                </a:lnTo>
                <a:lnTo>
                  <a:pt x="299869" y="36978"/>
                </a:lnTo>
                <a:lnTo>
                  <a:pt x="344483" y="20998"/>
                </a:lnTo>
                <a:lnTo>
                  <a:pt x="390548" y="9420"/>
                </a:lnTo>
                <a:lnTo>
                  <a:pt x="437746" y="2377"/>
                </a:lnTo>
                <a:lnTo>
                  <a:pt x="485759" y="0"/>
                </a:lnTo>
                <a:lnTo>
                  <a:pt x="9947544" y="0"/>
                </a:lnTo>
                <a:lnTo>
                  <a:pt x="9995557" y="2377"/>
                </a:lnTo>
                <a:lnTo>
                  <a:pt x="10042755" y="9420"/>
                </a:lnTo>
                <a:lnTo>
                  <a:pt x="10088819" y="20998"/>
                </a:lnTo>
                <a:lnTo>
                  <a:pt x="10133433" y="36978"/>
                </a:lnTo>
                <a:lnTo>
                  <a:pt x="10176279" y="57228"/>
                </a:lnTo>
                <a:lnTo>
                  <a:pt x="10217037" y="81617"/>
                </a:lnTo>
                <a:lnTo>
                  <a:pt x="10255391" y="110011"/>
                </a:lnTo>
                <a:lnTo>
                  <a:pt x="10291023" y="142280"/>
                </a:lnTo>
                <a:lnTo>
                  <a:pt x="10323293" y="177912"/>
                </a:lnTo>
                <a:lnTo>
                  <a:pt x="10351689" y="216267"/>
                </a:lnTo>
                <a:lnTo>
                  <a:pt x="10376077" y="257028"/>
                </a:lnTo>
                <a:lnTo>
                  <a:pt x="10396327" y="299877"/>
                </a:lnTo>
                <a:lnTo>
                  <a:pt x="10412307" y="344494"/>
                </a:lnTo>
                <a:lnTo>
                  <a:pt x="10423884" y="390562"/>
                </a:lnTo>
                <a:lnTo>
                  <a:pt x="10430926" y="437762"/>
                </a:lnTo>
                <a:lnTo>
                  <a:pt x="10433303" y="485774"/>
                </a:lnTo>
                <a:lnTo>
                  <a:pt x="10433303" y="7838026"/>
                </a:lnTo>
                <a:lnTo>
                  <a:pt x="10430926" y="7886040"/>
                </a:lnTo>
                <a:lnTo>
                  <a:pt x="10423884" y="7933242"/>
                </a:lnTo>
                <a:lnTo>
                  <a:pt x="10412307" y="7979311"/>
                </a:lnTo>
                <a:lnTo>
                  <a:pt x="10396327" y="8023931"/>
                </a:lnTo>
                <a:lnTo>
                  <a:pt x="10376077" y="8066782"/>
                </a:lnTo>
                <a:lnTo>
                  <a:pt x="10351689" y="8107545"/>
                </a:lnTo>
                <a:lnTo>
                  <a:pt x="10323293" y="8145903"/>
                </a:lnTo>
                <a:lnTo>
                  <a:pt x="10291023" y="8181535"/>
                </a:lnTo>
                <a:lnTo>
                  <a:pt x="10255391" y="8213806"/>
                </a:lnTo>
                <a:lnTo>
                  <a:pt x="10217037" y="8242202"/>
                </a:lnTo>
                <a:lnTo>
                  <a:pt x="10176279" y="8266590"/>
                </a:lnTo>
                <a:lnTo>
                  <a:pt x="10133433" y="8286840"/>
                </a:lnTo>
                <a:lnTo>
                  <a:pt x="10088819" y="8302819"/>
                </a:lnTo>
                <a:lnTo>
                  <a:pt x="10042755" y="8314396"/>
                </a:lnTo>
                <a:lnTo>
                  <a:pt x="9995557" y="8321439"/>
                </a:lnTo>
                <a:lnTo>
                  <a:pt x="9947544" y="8323816"/>
                </a:lnTo>
                <a:close/>
              </a:path>
            </a:pathLst>
          </a:custGeom>
          <a:solidFill>
            <a:srgbClr val="E7ECEC"/>
          </a:solidFill>
        </p:spPr>
        <p:txBody>
          <a:bodyPr wrap="square" lIns="0" tIns="0" rIns="0" bIns="0" rtlCol="0"/>
          <a:lstStyle/>
          <a:p>
            <a:endParaRPr/>
          </a:p>
        </p:txBody>
      </p:sp>
      <p:sp>
        <p:nvSpPr>
          <p:cNvPr id="7" name="object 7"/>
          <p:cNvSpPr txBox="1"/>
          <p:nvPr/>
        </p:nvSpPr>
        <p:spPr>
          <a:xfrm>
            <a:off x="521928" y="2673980"/>
            <a:ext cx="4707255" cy="2418080"/>
          </a:xfrm>
          <a:prstGeom prst="rect">
            <a:avLst/>
          </a:prstGeom>
        </p:spPr>
        <p:txBody>
          <a:bodyPr vert="horz" wrap="square" lIns="0" tIns="12065" rIns="0" bIns="0" rtlCol="0">
            <a:spAutoFit/>
          </a:bodyPr>
          <a:lstStyle/>
          <a:p>
            <a:pPr marL="12700" marR="5080">
              <a:lnSpc>
                <a:spcPct val="116300"/>
              </a:lnSpc>
              <a:spcBef>
                <a:spcPts val="95"/>
              </a:spcBef>
            </a:pPr>
            <a:r>
              <a:rPr sz="6750" spc="-340" dirty="0">
                <a:solidFill>
                  <a:srgbClr val="FFFFFF"/>
                </a:solidFill>
                <a:latin typeface="Arial Black"/>
                <a:cs typeface="Arial Black"/>
              </a:rPr>
              <a:t>ABOUT </a:t>
            </a:r>
            <a:r>
              <a:rPr sz="6750" spc="-505" dirty="0">
                <a:solidFill>
                  <a:srgbClr val="FFFFFF"/>
                </a:solidFill>
                <a:latin typeface="Arial Black"/>
                <a:cs typeface="Arial Black"/>
              </a:rPr>
              <a:t>SPEAKERS</a:t>
            </a:r>
            <a:endParaRPr sz="6750">
              <a:latin typeface="Arial Black"/>
              <a:cs typeface="Arial Black"/>
            </a:endParaRPr>
          </a:p>
        </p:txBody>
      </p:sp>
      <p:sp>
        <p:nvSpPr>
          <p:cNvPr id="8" name="object 8"/>
          <p:cNvSpPr txBox="1"/>
          <p:nvPr/>
        </p:nvSpPr>
        <p:spPr>
          <a:xfrm>
            <a:off x="7696393" y="2002270"/>
            <a:ext cx="9177020" cy="3460750"/>
          </a:xfrm>
          <a:prstGeom prst="rect">
            <a:avLst/>
          </a:prstGeom>
        </p:spPr>
        <p:txBody>
          <a:bodyPr vert="horz" wrap="square" lIns="0" tIns="12065" rIns="0" bIns="0" rtlCol="0">
            <a:spAutoFit/>
          </a:bodyPr>
          <a:lstStyle/>
          <a:p>
            <a:pPr marL="12700" marR="5080" algn="just">
              <a:lnSpc>
                <a:spcPct val="128800"/>
              </a:lnSpc>
              <a:spcBef>
                <a:spcPts val="95"/>
              </a:spcBef>
            </a:pPr>
            <a:r>
              <a:rPr sz="2500" spc="85" dirty="0">
                <a:latin typeface="Tahoma"/>
                <a:cs typeface="Tahoma"/>
              </a:rPr>
              <a:t>Throughout</a:t>
            </a:r>
            <a:r>
              <a:rPr sz="2500" spc="484" dirty="0">
                <a:latin typeface="Tahoma"/>
                <a:cs typeface="Tahoma"/>
              </a:rPr>
              <a:t>  </a:t>
            </a:r>
            <a:r>
              <a:rPr sz="2500" spc="90" dirty="0">
                <a:latin typeface="Tahoma"/>
                <a:cs typeface="Tahoma"/>
              </a:rPr>
              <a:t>his</a:t>
            </a:r>
            <a:r>
              <a:rPr sz="2500" spc="484" dirty="0">
                <a:latin typeface="Tahoma"/>
                <a:cs typeface="Tahoma"/>
              </a:rPr>
              <a:t>  </a:t>
            </a:r>
            <a:r>
              <a:rPr sz="2500" spc="55" dirty="0">
                <a:latin typeface="Tahoma"/>
                <a:cs typeface="Tahoma"/>
              </a:rPr>
              <a:t>career,</a:t>
            </a:r>
            <a:r>
              <a:rPr sz="2500" spc="484" dirty="0">
                <a:latin typeface="Tahoma"/>
                <a:cs typeface="Tahoma"/>
              </a:rPr>
              <a:t>  </a:t>
            </a:r>
            <a:r>
              <a:rPr sz="2500" dirty="0">
                <a:latin typeface="Tahoma"/>
                <a:cs typeface="Tahoma"/>
              </a:rPr>
              <a:t>Dr.</a:t>
            </a:r>
            <a:r>
              <a:rPr sz="2500" spc="484" dirty="0">
                <a:latin typeface="Tahoma"/>
                <a:cs typeface="Tahoma"/>
              </a:rPr>
              <a:t>  </a:t>
            </a:r>
            <a:r>
              <a:rPr sz="2500" spc="114" dirty="0">
                <a:latin typeface="Tahoma"/>
                <a:cs typeface="Tahoma"/>
              </a:rPr>
              <a:t>Bodas</a:t>
            </a:r>
            <a:r>
              <a:rPr sz="2500" spc="484" dirty="0">
                <a:latin typeface="Tahoma"/>
                <a:cs typeface="Tahoma"/>
              </a:rPr>
              <a:t>  </a:t>
            </a:r>
            <a:r>
              <a:rPr sz="2500" spc="95" dirty="0">
                <a:latin typeface="Tahoma"/>
                <a:cs typeface="Tahoma"/>
              </a:rPr>
              <a:t>has</a:t>
            </a:r>
            <a:r>
              <a:rPr sz="2500" spc="490" dirty="0">
                <a:latin typeface="Tahoma"/>
                <a:cs typeface="Tahoma"/>
              </a:rPr>
              <a:t>  </a:t>
            </a:r>
            <a:r>
              <a:rPr sz="2500" spc="100" dirty="0">
                <a:latin typeface="Tahoma"/>
                <a:cs typeface="Tahoma"/>
              </a:rPr>
              <a:t>demonstrated </a:t>
            </a:r>
            <a:r>
              <a:rPr sz="2500" spc="85" dirty="0">
                <a:latin typeface="Tahoma"/>
                <a:cs typeface="Tahoma"/>
              </a:rPr>
              <a:t>expertise</a:t>
            </a:r>
            <a:r>
              <a:rPr sz="2500" spc="-5" dirty="0">
                <a:latin typeface="Tahoma"/>
                <a:cs typeface="Tahoma"/>
              </a:rPr>
              <a:t>  </a:t>
            </a:r>
            <a:r>
              <a:rPr sz="2500" spc="95" dirty="0">
                <a:latin typeface="Tahoma"/>
                <a:cs typeface="Tahoma"/>
              </a:rPr>
              <a:t>in</a:t>
            </a:r>
            <a:r>
              <a:rPr sz="2500" spc="-5" dirty="0">
                <a:latin typeface="Tahoma"/>
                <a:cs typeface="Tahoma"/>
              </a:rPr>
              <a:t>  </a:t>
            </a:r>
            <a:r>
              <a:rPr sz="2500" spc="80" dirty="0">
                <a:latin typeface="Tahoma"/>
                <a:cs typeface="Tahoma"/>
              </a:rPr>
              <a:t>diverse</a:t>
            </a:r>
            <a:r>
              <a:rPr sz="2500" spc="-5" dirty="0">
                <a:latin typeface="Tahoma"/>
                <a:cs typeface="Tahoma"/>
              </a:rPr>
              <a:t>  </a:t>
            </a:r>
            <a:r>
              <a:rPr sz="2500" spc="85" dirty="0">
                <a:latin typeface="Tahoma"/>
                <a:cs typeface="Tahoma"/>
              </a:rPr>
              <a:t>areas</a:t>
            </a:r>
            <a:r>
              <a:rPr sz="2500" spc="-5" dirty="0">
                <a:latin typeface="Tahoma"/>
                <a:cs typeface="Tahoma"/>
              </a:rPr>
              <a:t>  </a:t>
            </a:r>
            <a:r>
              <a:rPr sz="2500" spc="90" dirty="0">
                <a:latin typeface="Tahoma"/>
                <a:cs typeface="Tahoma"/>
              </a:rPr>
              <a:t>of</a:t>
            </a:r>
            <a:r>
              <a:rPr sz="2500" spc="-5" dirty="0">
                <a:latin typeface="Tahoma"/>
                <a:cs typeface="Tahoma"/>
              </a:rPr>
              <a:t>  </a:t>
            </a:r>
            <a:r>
              <a:rPr sz="2500" spc="75" dirty="0">
                <a:latin typeface="Tahoma"/>
                <a:cs typeface="Tahoma"/>
              </a:rPr>
              <a:t>organic</a:t>
            </a:r>
            <a:r>
              <a:rPr sz="2500" spc="-5" dirty="0">
                <a:latin typeface="Tahoma"/>
                <a:cs typeface="Tahoma"/>
              </a:rPr>
              <a:t>  </a:t>
            </a:r>
            <a:r>
              <a:rPr sz="2500" spc="55" dirty="0">
                <a:latin typeface="Tahoma"/>
                <a:cs typeface="Tahoma"/>
              </a:rPr>
              <a:t>synthesis,</a:t>
            </a:r>
            <a:r>
              <a:rPr sz="2500" spc="-5" dirty="0">
                <a:latin typeface="Tahoma"/>
                <a:cs typeface="Tahoma"/>
              </a:rPr>
              <a:t>  </a:t>
            </a:r>
            <a:r>
              <a:rPr sz="2500" spc="70" dirty="0">
                <a:latin typeface="Tahoma"/>
                <a:cs typeface="Tahoma"/>
              </a:rPr>
              <a:t>including </a:t>
            </a:r>
            <a:r>
              <a:rPr sz="2500" spc="95" dirty="0">
                <a:latin typeface="Tahoma"/>
                <a:cs typeface="Tahoma"/>
              </a:rPr>
              <a:t>asymmetric</a:t>
            </a:r>
            <a:r>
              <a:rPr sz="2500" spc="320" dirty="0">
                <a:latin typeface="Tahoma"/>
                <a:cs typeface="Tahoma"/>
              </a:rPr>
              <a:t>   </a:t>
            </a:r>
            <a:r>
              <a:rPr sz="2500" spc="120" dirty="0">
                <a:latin typeface="Tahoma"/>
                <a:cs typeface="Tahoma"/>
              </a:rPr>
              <a:t>and</a:t>
            </a:r>
            <a:r>
              <a:rPr sz="2500" spc="325" dirty="0">
                <a:latin typeface="Tahoma"/>
                <a:cs typeface="Tahoma"/>
              </a:rPr>
              <a:t>   </a:t>
            </a:r>
            <a:r>
              <a:rPr sz="2500" spc="105" dirty="0">
                <a:latin typeface="Tahoma"/>
                <a:cs typeface="Tahoma"/>
              </a:rPr>
              <a:t>chiron</a:t>
            </a:r>
            <a:r>
              <a:rPr sz="2500" spc="325" dirty="0">
                <a:latin typeface="Tahoma"/>
                <a:cs typeface="Tahoma"/>
              </a:rPr>
              <a:t>   </a:t>
            </a:r>
            <a:r>
              <a:rPr sz="2500" spc="80" dirty="0">
                <a:latin typeface="Tahoma"/>
                <a:cs typeface="Tahoma"/>
              </a:rPr>
              <a:t>approaches,</a:t>
            </a:r>
            <a:r>
              <a:rPr sz="2500" spc="325" dirty="0">
                <a:latin typeface="Tahoma"/>
                <a:cs typeface="Tahoma"/>
              </a:rPr>
              <a:t>   </a:t>
            </a:r>
            <a:r>
              <a:rPr sz="2500" spc="70" dirty="0">
                <a:latin typeface="Tahoma"/>
                <a:cs typeface="Tahoma"/>
              </a:rPr>
              <a:t>transition-</a:t>
            </a:r>
            <a:r>
              <a:rPr sz="2500" spc="85" dirty="0">
                <a:latin typeface="Tahoma"/>
                <a:cs typeface="Tahoma"/>
              </a:rPr>
              <a:t>metal </a:t>
            </a:r>
            <a:r>
              <a:rPr sz="2500" spc="110" dirty="0">
                <a:latin typeface="Tahoma"/>
                <a:cs typeface="Tahoma"/>
              </a:rPr>
              <a:t>mediated</a:t>
            </a:r>
            <a:r>
              <a:rPr sz="2500" spc="85" dirty="0">
                <a:latin typeface="Tahoma"/>
                <a:cs typeface="Tahoma"/>
              </a:rPr>
              <a:t> </a:t>
            </a:r>
            <a:r>
              <a:rPr sz="2500" spc="75" dirty="0">
                <a:latin typeface="Tahoma"/>
                <a:cs typeface="Tahoma"/>
              </a:rPr>
              <a:t>organic</a:t>
            </a:r>
            <a:r>
              <a:rPr sz="2500" spc="85" dirty="0">
                <a:latin typeface="Tahoma"/>
                <a:cs typeface="Tahoma"/>
              </a:rPr>
              <a:t> transformations, </a:t>
            </a:r>
            <a:r>
              <a:rPr sz="2500" spc="120" dirty="0">
                <a:latin typeface="Tahoma"/>
                <a:cs typeface="Tahoma"/>
              </a:rPr>
              <a:t>and</a:t>
            </a:r>
            <a:r>
              <a:rPr sz="2500" spc="90" dirty="0">
                <a:latin typeface="Tahoma"/>
                <a:cs typeface="Tahoma"/>
              </a:rPr>
              <a:t> </a:t>
            </a:r>
            <a:r>
              <a:rPr sz="2500" spc="100" dirty="0">
                <a:latin typeface="Tahoma"/>
                <a:cs typeface="Tahoma"/>
              </a:rPr>
              <a:t>combinatorial</a:t>
            </a:r>
            <a:r>
              <a:rPr sz="2500" spc="85" dirty="0">
                <a:latin typeface="Tahoma"/>
                <a:cs typeface="Tahoma"/>
              </a:rPr>
              <a:t> </a:t>
            </a:r>
            <a:r>
              <a:rPr sz="2500" spc="70" dirty="0">
                <a:latin typeface="Tahoma"/>
                <a:cs typeface="Tahoma"/>
              </a:rPr>
              <a:t>library </a:t>
            </a:r>
            <a:r>
              <a:rPr sz="2500" spc="55" dirty="0">
                <a:latin typeface="Tahoma"/>
                <a:cs typeface="Tahoma"/>
              </a:rPr>
              <a:t>synthesis.</a:t>
            </a:r>
            <a:r>
              <a:rPr sz="2500" spc="-90" dirty="0">
                <a:latin typeface="Tahoma"/>
                <a:cs typeface="Tahoma"/>
              </a:rPr>
              <a:t> </a:t>
            </a:r>
            <a:r>
              <a:rPr sz="2500" spc="125" dirty="0">
                <a:latin typeface="Tahoma"/>
                <a:cs typeface="Tahoma"/>
              </a:rPr>
              <a:t>He</a:t>
            </a:r>
            <a:r>
              <a:rPr sz="2500" spc="-90" dirty="0">
                <a:latin typeface="Tahoma"/>
                <a:cs typeface="Tahoma"/>
              </a:rPr>
              <a:t> </a:t>
            </a:r>
            <a:r>
              <a:rPr sz="2500" spc="95" dirty="0">
                <a:latin typeface="Tahoma"/>
                <a:cs typeface="Tahoma"/>
              </a:rPr>
              <a:t>has</a:t>
            </a:r>
            <a:r>
              <a:rPr sz="2500" spc="-90" dirty="0">
                <a:latin typeface="Tahoma"/>
                <a:cs typeface="Tahoma"/>
              </a:rPr>
              <a:t> </a:t>
            </a:r>
            <a:r>
              <a:rPr sz="2500" spc="90" dirty="0">
                <a:latin typeface="Tahoma"/>
                <a:cs typeface="Tahoma"/>
              </a:rPr>
              <a:t>experience</a:t>
            </a:r>
            <a:r>
              <a:rPr sz="2500" spc="-90" dirty="0">
                <a:latin typeface="Tahoma"/>
                <a:cs typeface="Tahoma"/>
              </a:rPr>
              <a:t> </a:t>
            </a:r>
            <a:r>
              <a:rPr sz="2500" spc="80" dirty="0">
                <a:latin typeface="Tahoma"/>
                <a:cs typeface="Tahoma"/>
              </a:rPr>
              <a:t>with</a:t>
            </a:r>
            <a:r>
              <a:rPr sz="2500" spc="-85" dirty="0">
                <a:latin typeface="Tahoma"/>
                <a:cs typeface="Tahoma"/>
              </a:rPr>
              <a:t> </a:t>
            </a:r>
            <a:r>
              <a:rPr sz="2500" spc="85" dirty="0">
                <a:latin typeface="Tahoma"/>
                <a:cs typeface="Tahoma"/>
              </a:rPr>
              <a:t>various</a:t>
            </a:r>
            <a:r>
              <a:rPr sz="2500" spc="-90" dirty="0">
                <a:latin typeface="Tahoma"/>
                <a:cs typeface="Tahoma"/>
              </a:rPr>
              <a:t> </a:t>
            </a:r>
            <a:r>
              <a:rPr sz="2500" spc="85" dirty="0">
                <a:latin typeface="Tahoma"/>
                <a:cs typeface="Tahoma"/>
              </a:rPr>
              <a:t>chemistry</a:t>
            </a:r>
            <a:r>
              <a:rPr sz="2500" spc="-90" dirty="0">
                <a:latin typeface="Tahoma"/>
                <a:cs typeface="Tahoma"/>
              </a:rPr>
              <a:t> </a:t>
            </a:r>
            <a:r>
              <a:rPr sz="2500" spc="75" dirty="0">
                <a:latin typeface="Tahoma"/>
                <a:cs typeface="Tahoma"/>
              </a:rPr>
              <a:t>software </a:t>
            </a:r>
            <a:r>
              <a:rPr sz="2500" spc="120" dirty="0">
                <a:latin typeface="Tahoma"/>
                <a:cs typeface="Tahoma"/>
              </a:rPr>
              <a:t>and</a:t>
            </a:r>
            <a:r>
              <a:rPr sz="2500" spc="200" dirty="0">
                <a:latin typeface="Tahoma"/>
                <a:cs typeface="Tahoma"/>
              </a:rPr>
              <a:t>   </a:t>
            </a:r>
            <a:r>
              <a:rPr sz="2500" spc="90" dirty="0">
                <a:latin typeface="Tahoma"/>
                <a:cs typeface="Tahoma"/>
              </a:rPr>
              <a:t>informatics</a:t>
            </a:r>
            <a:r>
              <a:rPr sz="2500" spc="204" dirty="0">
                <a:latin typeface="Tahoma"/>
                <a:cs typeface="Tahoma"/>
              </a:rPr>
              <a:t>   </a:t>
            </a:r>
            <a:r>
              <a:rPr sz="2500" spc="55" dirty="0">
                <a:latin typeface="Tahoma"/>
                <a:cs typeface="Tahoma"/>
              </a:rPr>
              <a:t>tools,</a:t>
            </a:r>
            <a:r>
              <a:rPr sz="2500" spc="204" dirty="0">
                <a:latin typeface="Tahoma"/>
                <a:cs typeface="Tahoma"/>
              </a:rPr>
              <a:t>   </a:t>
            </a:r>
            <a:r>
              <a:rPr sz="2500" spc="80" dirty="0">
                <a:latin typeface="Tahoma"/>
                <a:cs typeface="Tahoma"/>
              </a:rPr>
              <a:t>including</a:t>
            </a:r>
            <a:r>
              <a:rPr sz="2500" spc="204" dirty="0">
                <a:latin typeface="Tahoma"/>
                <a:cs typeface="Tahoma"/>
              </a:rPr>
              <a:t>   </a:t>
            </a:r>
            <a:r>
              <a:rPr sz="2500" dirty="0">
                <a:latin typeface="Tahoma"/>
                <a:cs typeface="Tahoma"/>
              </a:rPr>
              <a:t>REAXYS,</a:t>
            </a:r>
            <a:r>
              <a:rPr sz="2500" spc="200" dirty="0">
                <a:latin typeface="Tahoma"/>
                <a:cs typeface="Tahoma"/>
              </a:rPr>
              <a:t>   </a:t>
            </a:r>
            <a:r>
              <a:rPr sz="2500" spc="-10" dirty="0">
                <a:latin typeface="Tahoma"/>
                <a:cs typeface="Tahoma"/>
              </a:rPr>
              <a:t>SCIFINDER, </a:t>
            </a:r>
            <a:r>
              <a:rPr sz="2500" spc="75" dirty="0">
                <a:latin typeface="Tahoma"/>
                <a:cs typeface="Tahoma"/>
              </a:rPr>
              <a:t>ChemOffice,</a:t>
            </a:r>
            <a:r>
              <a:rPr sz="2500" spc="30" dirty="0">
                <a:latin typeface="Tahoma"/>
                <a:cs typeface="Tahoma"/>
              </a:rPr>
              <a:t>  </a:t>
            </a:r>
            <a:r>
              <a:rPr sz="2500" spc="120" dirty="0">
                <a:latin typeface="Tahoma"/>
                <a:cs typeface="Tahoma"/>
              </a:rPr>
              <a:t>and</a:t>
            </a:r>
            <a:r>
              <a:rPr sz="2500" spc="30" dirty="0">
                <a:latin typeface="Tahoma"/>
                <a:cs typeface="Tahoma"/>
              </a:rPr>
              <a:t>  </a:t>
            </a:r>
            <a:r>
              <a:rPr sz="2500" spc="55" dirty="0">
                <a:latin typeface="Tahoma"/>
                <a:cs typeface="Tahoma"/>
              </a:rPr>
              <a:t>Spotfire.</a:t>
            </a:r>
            <a:r>
              <a:rPr sz="2500" spc="35" dirty="0">
                <a:latin typeface="Tahoma"/>
                <a:cs typeface="Tahoma"/>
              </a:rPr>
              <a:t>  </a:t>
            </a:r>
            <a:r>
              <a:rPr sz="2500" dirty="0">
                <a:latin typeface="Tahoma"/>
                <a:cs typeface="Tahoma"/>
              </a:rPr>
              <a:t>Dr.</a:t>
            </a:r>
            <a:r>
              <a:rPr sz="2500" spc="30" dirty="0">
                <a:latin typeface="Tahoma"/>
                <a:cs typeface="Tahoma"/>
              </a:rPr>
              <a:t>  </a:t>
            </a:r>
            <a:r>
              <a:rPr sz="2500" spc="114" dirty="0">
                <a:latin typeface="Tahoma"/>
                <a:cs typeface="Tahoma"/>
              </a:rPr>
              <a:t>Bodas</a:t>
            </a:r>
            <a:r>
              <a:rPr sz="2500" spc="35" dirty="0">
                <a:latin typeface="Tahoma"/>
                <a:cs typeface="Tahoma"/>
              </a:rPr>
              <a:t>  </a:t>
            </a:r>
            <a:r>
              <a:rPr sz="2500" spc="95" dirty="0">
                <a:latin typeface="Tahoma"/>
                <a:cs typeface="Tahoma"/>
              </a:rPr>
              <a:t>has</a:t>
            </a:r>
            <a:r>
              <a:rPr sz="2500" spc="30" dirty="0">
                <a:latin typeface="Tahoma"/>
                <a:cs typeface="Tahoma"/>
              </a:rPr>
              <a:t>  </a:t>
            </a:r>
            <a:r>
              <a:rPr sz="2500" spc="105" dirty="0">
                <a:latin typeface="Tahoma"/>
                <a:cs typeface="Tahoma"/>
              </a:rPr>
              <a:t>held</a:t>
            </a:r>
            <a:r>
              <a:rPr sz="2500" spc="30" dirty="0">
                <a:latin typeface="Tahoma"/>
                <a:cs typeface="Tahoma"/>
              </a:rPr>
              <a:t>  </a:t>
            </a:r>
            <a:r>
              <a:rPr sz="2500" spc="50" dirty="0">
                <a:latin typeface="Tahoma"/>
                <a:cs typeface="Tahoma"/>
              </a:rPr>
              <a:t>significant</a:t>
            </a:r>
            <a:endParaRPr sz="2500">
              <a:latin typeface="Tahoma"/>
              <a:cs typeface="Tahoma"/>
            </a:endParaRPr>
          </a:p>
        </p:txBody>
      </p:sp>
      <p:sp>
        <p:nvSpPr>
          <p:cNvPr id="9" name="object 9"/>
          <p:cNvSpPr txBox="1"/>
          <p:nvPr/>
        </p:nvSpPr>
        <p:spPr>
          <a:xfrm>
            <a:off x="7696393" y="5437300"/>
            <a:ext cx="9177020" cy="3951604"/>
          </a:xfrm>
          <a:prstGeom prst="rect">
            <a:avLst/>
          </a:prstGeom>
        </p:spPr>
        <p:txBody>
          <a:bodyPr vert="horz" wrap="square" lIns="0" tIns="12065" rIns="0" bIns="0" rtlCol="0">
            <a:spAutoFit/>
          </a:bodyPr>
          <a:lstStyle/>
          <a:p>
            <a:pPr marL="12700" marR="5080" algn="just">
              <a:lnSpc>
                <a:spcPct val="128800"/>
              </a:lnSpc>
              <a:spcBef>
                <a:spcPts val="95"/>
              </a:spcBef>
            </a:pPr>
            <a:r>
              <a:rPr sz="2500" spc="95" dirty="0">
                <a:latin typeface="Tahoma"/>
                <a:cs typeface="Tahoma"/>
              </a:rPr>
              <a:t>positions</a:t>
            </a:r>
            <a:r>
              <a:rPr sz="2500" spc="590" dirty="0">
                <a:latin typeface="Tahoma"/>
                <a:cs typeface="Tahoma"/>
              </a:rPr>
              <a:t>  </a:t>
            </a:r>
            <a:r>
              <a:rPr sz="2500" spc="95" dirty="0">
                <a:latin typeface="Tahoma"/>
                <a:cs typeface="Tahoma"/>
              </a:rPr>
              <a:t>in</a:t>
            </a:r>
            <a:r>
              <a:rPr sz="2500" spc="595" dirty="0">
                <a:latin typeface="Tahoma"/>
                <a:cs typeface="Tahoma"/>
              </a:rPr>
              <a:t>  </a:t>
            </a:r>
            <a:r>
              <a:rPr sz="2500" spc="114" dirty="0">
                <a:latin typeface="Tahoma"/>
                <a:cs typeface="Tahoma"/>
              </a:rPr>
              <a:t>renowned</a:t>
            </a:r>
            <a:r>
              <a:rPr sz="2500" spc="595" dirty="0">
                <a:latin typeface="Tahoma"/>
                <a:cs typeface="Tahoma"/>
              </a:rPr>
              <a:t>  </a:t>
            </a:r>
            <a:r>
              <a:rPr sz="2500" spc="70" dirty="0">
                <a:latin typeface="Tahoma"/>
                <a:cs typeface="Tahoma"/>
              </a:rPr>
              <a:t>organizations.</a:t>
            </a:r>
            <a:r>
              <a:rPr sz="2500" spc="595" dirty="0">
                <a:latin typeface="Tahoma"/>
                <a:cs typeface="Tahoma"/>
              </a:rPr>
              <a:t>  </a:t>
            </a:r>
            <a:r>
              <a:rPr sz="2500" spc="114" dirty="0">
                <a:latin typeface="Tahoma"/>
                <a:cs typeface="Tahoma"/>
              </a:rPr>
              <a:t>From</a:t>
            </a:r>
            <a:r>
              <a:rPr sz="2500" spc="590" dirty="0">
                <a:latin typeface="Tahoma"/>
                <a:cs typeface="Tahoma"/>
              </a:rPr>
              <a:t>  </a:t>
            </a:r>
            <a:r>
              <a:rPr sz="2500" spc="60" dirty="0">
                <a:latin typeface="Tahoma"/>
                <a:cs typeface="Tahoma"/>
              </a:rPr>
              <a:t>2008</a:t>
            </a:r>
            <a:r>
              <a:rPr sz="2500" spc="595" dirty="0">
                <a:latin typeface="Tahoma"/>
                <a:cs typeface="Tahoma"/>
              </a:rPr>
              <a:t>  </a:t>
            </a:r>
            <a:r>
              <a:rPr sz="2500" spc="75" dirty="0">
                <a:latin typeface="Tahoma"/>
                <a:cs typeface="Tahoma"/>
              </a:rPr>
              <a:t>to </a:t>
            </a:r>
            <a:r>
              <a:rPr sz="2500" spc="100" dirty="0">
                <a:latin typeface="Tahoma"/>
                <a:cs typeface="Tahoma"/>
              </a:rPr>
              <a:t>September</a:t>
            </a:r>
            <a:r>
              <a:rPr sz="2500" spc="75" dirty="0">
                <a:latin typeface="Tahoma"/>
                <a:cs typeface="Tahoma"/>
              </a:rPr>
              <a:t> </a:t>
            </a:r>
            <a:r>
              <a:rPr sz="2500" dirty="0">
                <a:latin typeface="Tahoma"/>
                <a:cs typeface="Tahoma"/>
              </a:rPr>
              <a:t>2018,</a:t>
            </a:r>
            <a:r>
              <a:rPr sz="2500" spc="80" dirty="0">
                <a:latin typeface="Tahoma"/>
                <a:cs typeface="Tahoma"/>
              </a:rPr>
              <a:t> </a:t>
            </a:r>
            <a:r>
              <a:rPr sz="2500" spc="110" dirty="0">
                <a:latin typeface="Tahoma"/>
                <a:cs typeface="Tahoma"/>
              </a:rPr>
              <a:t>he</a:t>
            </a:r>
            <a:r>
              <a:rPr sz="2500" spc="80" dirty="0">
                <a:latin typeface="Tahoma"/>
                <a:cs typeface="Tahoma"/>
              </a:rPr>
              <a:t> </a:t>
            </a:r>
            <a:r>
              <a:rPr sz="2500" spc="105" dirty="0">
                <a:latin typeface="Tahoma"/>
                <a:cs typeface="Tahoma"/>
              </a:rPr>
              <a:t>worked</a:t>
            </a:r>
            <a:r>
              <a:rPr sz="2500" spc="80" dirty="0">
                <a:latin typeface="Tahoma"/>
                <a:cs typeface="Tahoma"/>
              </a:rPr>
              <a:t> </a:t>
            </a:r>
            <a:r>
              <a:rPr sz="2500" spc="65" dirty="0">
                <a:latin typeface="Tahoma"/>
                <a:cs typeface="Tahoma"/>
              </a:rPr>
              <a:t>at</a:t>
            </a:r>
            <a:r>
              <a:rPr sz="2500" spc="80" dirty="0">
                <a:latin typeface="Tahoma"/>
                <a:cs typeface="Tahoma"/>
              </a:rPr>
              <a:t> </a:t>
            </a:r>
            <a:r>
              <a:rPr sz="2500" spc="110" dirty="0">
                <a:latin typeface="Tahoma"/>
                <a:cs typeface="Tahoma"/>
              </a:rPr>
              <a:t>Biocon</a:t>
            </a:r>
            <a:r>
              <a:rPr sz="2500" spc="80" dirty="0">
                <a:latin typeface="Tahoma"/>
                <a:cs typeface="Tahoma"/>
              </a:rPr>
              <a:t> </a:t>
            </a:r>
            <a:r>
              <a:rPr sz="2500" spc="150" dirty="0">
                <a:latin typeface="Tahoma"/>
                <a:cs typeface="Tahoma"/>
              </a:rPr>
              <a:t>BMS</a:t>
            </a:r>
            <a:r>
              <a:rPr sz="2500" spc="80" dirty="0">
                <a:latin typeface="Tahoma"/>
                <a:cs typeface="Tahoma"/>
              </a:rPr>
              <a:t> </a:t>
            </a:r>
            <a:r>
              <a:rPr sz="2500" spc="75" dirty="0">
                <a:latin typeface="Tahoma"/>
                <a:cs typeface="Tahoma"/>
              </a:rPr>
              <a:t>Research</a:t>
            </a:r>
            <a:r>
              <a:rPr sz="2500" spc="80" dirty="0">
                <a:latin typeface="Tahoma"/>
                <a:cs typeface="Tahoma"/>
              </a:rPr>
              <a:t> Centre </a:t>
            </a:r>
            <a:r>
              <a:rPr sz="2500" dirty="0">
                <a:latin typeface="Tahoma"/>
                <a:cs typeface="Tahoma"/>
              </a:rPr>
              <a:t>(BBRC)</a:t>
            </a:r>
            <a:r>
              <a:rPr sz="2500" spc="70" dirty="0">
                <a:latin typeface="Tahoma"/>
                <a:cs typeface="Tahoma"/>
              </a:rPr>
              <a:t> </a:t>
            </a:r>
            <a:r>
              <a:rPr sz="2500" spc="95" dirty="0">
                <a:latin typeface="Tahoma"/>
                <a:cs typeface="Tahoma"/>
              </a:rPr>
              <a:t>in</a:t>
            </a:r>
            <a:r>
              <a:rPr sz="2500" spc="70" dirty="0">
                <a:latin typeface="Tahoma"/>
                <a:cs typeface="Tahoma"/>
              </a:rPr>
              <a:t> </a:t>
            </a:r>
            <a:r>
              <a:rPr sz="2500" spc="85" dirty="0">
                <a:latin typeface="Tahoma"/>
                <a:cs typeface="Tahoma"/>
              </a:rPr>
              <a:t>Bangalore</a:t>
            </a:r>
            <a:r>
              <a:rPr sz="2500" spc="70" dirty="0">
                <a:latin typeface="Tahoma"/>
                <a:cs typeface="Tahoma"/>
              </a:rPr>
              <a:t> </a:t>
            </a:r>
            <a:r>
              <a:rPr sz="2500" spc="75" dirty="0">
                <a:latin typeface="Tahoma"/>
                <a:cs typeface="Tahoma"/>
              </a:rPr>
              <a:t>as</a:t>
            </a:r>
            <a:r>
              <a:rPr sz="2500" spc="70" dirty="0">
                <a:latin typeface="Tahoma"/>
                <a:cs typeface="Tahoma"/>
              </a:rPr>
              <a:t> </a:t>
            </a:r>
            <a:r>
              <a:rPr sz="2500" spc="75" dirty="0">
                <a:latin typeface="Tahoma"/>
                <a:cs typeface="Tahoma"/>
              </a:rPr>
              <a:t>a</a:t>
            </a:r>
            <a:r>
              <a:rPr sz="2500" spc="70" dirty="0">
                <a:latin typeface="Tahoma"/>
                <a:cs typeface="Tahoma"/>
              </a:rPr>
              <a:t> </a:t>
            </a:r>
            <a:r>
              <a:rPr sz="2500" spc="85" dirty="0">
                <a:latin typeface="Tahoma"/>
                <a:cs typeface="Tahoma"/>
              </a:rPr>
              <a:t>Senior</a:t>
            </a:r>
            <a:r>
              <a:rPr sz="2500" spc="75" dirty="0">
                <a:latin typeface="Tahoma"/>
                <a:cs typeface="Tahoma"/>
              </a:rPr>
              <a:t> </a:t>
            </a:r>
            <a:r>
              <a:rPr sz="2500" spc="90" dirty="0">
                <a:latin typeface="Tahoma"/>
                <a:cs typeface="Tahoma"/>
              </a:rPr>
              <a:t>Principal</a:t>
            </a:r>
            <a:r>
              <a:rPr sz="2500" spc="70" dirty="0">
                <a:latin typeface="Tahoma"/>
                <a:cs typeface="Tahoma"/>
              </a:rPr>
              <a:t> </a:t>
            </a:r>
            <a:r>
              <a:rPr sz="2500" dirty="0">
                <a:latin typeface="Tahoma"/>
                <a:cs typeface="Tahoma"/>
              </a:rPr>
              <a:t>Investigator.</a:t>
            </a:r>
            <a:r>
              <a:rPr sz="2500" spc="70" dirty="0">
                <a:latin typeface="Tahoma"/>
                <a:cs typeface="Tahoma"/>
              </a:rPr>
              <a:t> </a:t>
            </a:r>
            <a:r>
              <a:rPr sz="2500" dirty="0">
                <a:latin typeface="Tahoma"/>
                <a:cs typeface="Tahoma"/>
              </a:rPr>
              <a:t>In</a:t>
            </a:r>
            <a:r>
              <a:rPr sz="2500" spc="70" dirty="0">
                <a:latin typeface="Tahoma"/>
                <a:cs typeface="Tahoma"/>
              </a:rPr>
              <a:t> </a:t>
            </a:r>
            <a:r>
              <a:rPr sz="2500" spc="60" dirty="0">
                <a:latin typeface="Tahoma"/>
                <a:cs typeface="Tahoma"/>
              </a:rPr>
              <a:t>this </a:t>
            </a:r>
            <a:r>
              <a:rPr sz="2500" spc="55" dirty="0">
                <a:latin typeface="Tahoma"/>
                <a:cs typeface="Tahoma"/>
              </a:rPr>
              <a:t>role,</a:t>
            </a:r>
            <a:r>
              <a:rPr sz="2500" spc="605" dirty="0">
                <a:latin typeface="Tahoma"/>
                <a:cs typeface="Tahoma"/>
              </a:rPr>
              <a:t> </a:t>
            </a:r>
            <a:r>
              <a:rPr sz="2500" spc="110" dirty="0">
                <a:latin typeface="Tahoma"/>
                <a:cs typeface="Tahoma"/>
              </a:rPr>
              <a:t>he</a:t>
            </a:r>
            <a:r>
              <a:rPr sz="2500" spc="610" dirty="0">
                <a:latin typeface="Tahoma"/>
                <a:cs typeface="Tahoma"/>
              </a:rPr>
              <a:t> </a:t>
            </a:r>
            <a:r>
              <a:rPr sz="2500" spc="90" dirty="0">
                <a:latin typeface="Tahoma"/>
                <a:cs typeface="Tahoma"/>
              </a:rPr>
              <a:t>directed</a:t>
            </a:r>
            <a:r>
              <a:rPr sz="2500" spc="610" dirty="0">
                <a:latin typeface="Tahoma"/>
                <a:cs typeface="Tahoma"/>
              </a:rPr>
              <a:t> </a:t>
            </a:r>
            <a:r>
              <a:rPr sz="2500" spc="75" dirty="0">
                <a:latin typeface="Tahoma"/>
                <a:cs typeface="Tahoma"/>
              </a:rPr>
              <a:t>a</a:t>
            </a:r>
            <a:r>
              <a:rPr sz="2500" spc="605" dirty="0">
                <a:latin typeface="Tahoma"/>
                <a:cs typeface="Tahoma"/>
              </a:rPr>
              <a:t> </a:t>
            </a:r>
            <a:r>
              <a:rPr sz="2500" spc="110" dirty="0">
                <a:latin typeface="Tahoma"/>
                <a:cs typeface="Tahoma"/>
              </a:rPr>
              <a:t>team</a:t>
            </a:r>
            <a:r>
              <a:rPr sz="2500" spc="610" dirty="0">
                <a:latin typeface="Tahoma"/>
                <a:cs typeface="Tahoma"/>
              </a:rPr>
              <a:t> </a:t>
            </a:r>
            <a:r>
              <a:rPr sz="2500" spc="120" dirty="0">
                <a:latin typeface="Tahoma"/>
                <a:cs typeface="Tahoma"/>
              </a:rPr>
              <a:t>and</a:t>
            </a:r>
            <a:r>
              <a:rPr sz="2500" spc="610" dirty="0">
                <a:latin typeface="Tahoma"/>
                <a:cs typeface="Tahoma"/>
              </a:rPr>
              <a:t> </a:t>
            </a:r>
            <a:r>
              <a:rPr sz="2500" spc="75" dirty="0">
                <a:latin typeface="Tahoma"/>
                <a:cs typeface="Tahoma"/>
              </a:rPr>
              <a:t>was</a:t>
            </a:r>
            <a:r>
              <a:rPr sz="2500" spc="605" dirty="0">
                <a:latin typeface="Tahoma"/>
                <a:cs typeface="Tahoma"/>
              </a:rPr>
              <a:t> </a:t>
            </a:r>
            <a:r>
              <a:rPr sz="2500" spc="100" dirty="0">
                <a:latin typeface="Tahoma"/>
                <a:cs typeface="Tahoma"/>
              </a:rPr>
              <a:t>responsible</a:t>
            </a:r>
            <a:r>
              <a:rPr sz="2500" spc="610" dirty="0">
                <a:latin typeface="Tahoma"/>
                <a:cs typeface="Tahoma"/>
              </a:rPr>
              <a:t> </a:t>
            </a:r>
            <a:r>
              <a:rPr sz="2500" spc="100" dirty="0">
                <a:latin typeface="Tahoma"/>
                <a:cs typeface="Tahoma"/>
              </a:rPr>
              <a:t>for</a:t>
            </a:r>
            <a:r>
              <a:rPr sz="2500" spc="610" dirty="0">
                <a:latin typeface="Tahoma"/>
                <a:cs typeface="Tahoma"/>
              </a:rPr>
              <a:t> </a:t>
            </a:r>
            <a:r>
              <a:rPr sz="2500" spc="65" dirty="0">
                <a:latin typeface="Tahoma"/>
                <a:cs typeface="Tahoma"/>
              </a:rPr>
              <a:t>project </a:t>
            </a:r>
            <a:r>
              <a:rPr sz="2500" spc="70" dirty="0">
                <a:latin typeface="Tahoma"/>
                <a:cs typeface="Tahoma"/>
              </a:rPr>
              <a:t>direction,</a:t>
            </a:r>
            <a:r>
              <a:rPr sz="2500" spc="565" dirty="0">
                <a:latin typeface="Tahoma"/>
                <a:cs typeface="Tahoma"/>
              </a:rPr>
              <a:t>  </a:t>
            </a:r>
            <a:r>
              <a:rPr sz="2500" spc="75" dirty="0">
                <a:latin typeface="Tahoma"/>
                <a:cs typeface="Tahoma"/>
              </a:rPr>
              <a:t>design</a:t>
            </a:r>
            <a:r>
              <a:rPr sz="2500" spc="565" dirty="0">
                <a:latin typeface="Tahoma"/>
                <a:cs typeface="Tahoma"/>
              </a:rPr>
              <a:t>  </a:t>
            </a:r>
            <a:r>
              <a:rPr sz="2500" spc="90" dirty="0">
                <a:latin typeface="Tahoma"/>
                <a:cs typeface="Tahoma"/>
              </a:rPr>
              <a:t>of</a:t>
            </a:r>
            <a:r>
              <a:rPr sz="2500" spc="565" dirty="0">
                <a:latin typeface="Tahoma"/>
                <a:cs typeface="Tahoma"/>
              </a:rPr>
              <a:t>  </a:t>
            </a:r>
            <a:r>
              <a:rPr sz="2500" spc="100" dirty="0">
                <a:latin typeface="Tahoma"/>
                <a:cs typeface="Tahoma"/>
              </a:rPr>
              <a:t>new</a:t>
            </a:r>
            <a:r>
              <a:rPr sz="2500" spc="565" dirty="0">
                <a:latin typeface="Tahoma"/>
                <a:cs typeface="Tahoma"/>
              </a:rPr>
              <a:t>  </a:t>
            </a:r>
            <a:r>
              <a:rPr sz="2500" spc="105" dirty="0">
                <a:latin typeface="Tahoma"/>
                <a:cs typeface="Tahoma"/>
              </a:rPr>
              <a:t>molecular</a:t>
            </a:r>
            <a:r>
              <a:rPr sz="2500" spc="565" dirty="0">
                <a:latin typeface="Tahoma"/>
                <a:cs typeface="Tahoma"/>
              </a:rPr>
              <a:t>  </a:t>
            </a:r>
            <a:r>
              <a:rPr sz="2500" spc="50" dirty="0">
                <a:latin typeface="Tahoma"/>
                <a:cs typeface="Tahoma"/>
              </a:rPr>
              <a:t>entities,</a:t>
            </a:r>
            <a:r>
              <a:rPr sz="2500" spc="570" dirty="0">
                <a:latin typeface="Tahoma"/>
                <a:cs typeface="Tahoma"/>
              </a:rPr>
              <a:t>  </a:t>
            </a:r>
            <a:r>
              <a:rPr sz="2500" spc="60" dirty="0">
                <a:latin typeface="Tahoma"/>
                <a:cs typeface="Tahoma"/>
              </a:rPr>
              <a:t>hit/lead </a:t>
            </a:r>
            <a:r>
              <a:rPr sz="2500" spc="80" dirty="0">
                <a:latin typeface="Tahoma"/>
                <a:cs typeface="Tahoma"/>
              </a:rPr>
              <a:t>optimization,</a:t>
            </a:r>
            <a:r>
              <a:rPr sz="2500" spc="550" dirty="0">
                <a:latin typeface="Tahoma"/>
                <a:cs typeface="Tahoma"/>
              </a:rPr>
              <a:t> </a:t>
            </a:r>
            <a:r>
              <a:rPr sz="2500" spc="120" dirty="0">
                <a:latin typeface="Tahoma"/>
                <a:cs typeface="Tahoma"/>
              </a:rPr>
              <a:t>and</a:t>
            </a:r>
            <a:r>
              <a:rPr sz="2500" spc="555" dirty="0">
                <a:latin typeface="Tahoma"/>
                <a:cs typeface="Tahoma"/>
              </a:rPr>
              <a:t> </a:t>
            </a:r>
            <a:r>
              <a:rPr sz="2500" spc="95" dirty="0">
                <a:latin typeface="Tahoma"/>
                <a:cs typeface="Tahoma"/>
              </a:rPr>
              <a:t>publication</a:t>
            </a:r>
            <a:r>
              <a:rPr sz="2500" spc="555" dirty="0">
                <a:latin typeface="Tahoma"/>
                <a:cs typeface="Tahoma"/>
              </a:rPr>
              <a:t> </a:t>
            </a:r>
            <a:r>
              <a:rPr sz="2500" spc="90" dirty="0">
                <a:latin typeface="Tahoma"/>
                <a:cs typeface="Tahoma"/>
              </a:rPr>
              <a:t>of</a:t>
            </a:r>
            <a:r>
              <a:rPr sz="2500" spc="555" dirty="0">
                <a:latin typeface="Tahoma"/>
                <a:cs typeface="Tahoma"/>
              </a:rPr>
              <a:t> </a:t>
            </a:r>
            <a:r>
              <a:rPr sz="2500" spc="85" dirty="0">
                <a:latin typeface="Tahoma"/>
                <a:cs typeface="Tahoma"/>
              </a:rPr>
              <a:t>results</a:t>
            </a:r>
            <a:r>
              <a:rPr sz="2500" spc="555" dirty="0">
                <a:latin typeface="Tahoma"/>
                <a:cs typeface="Tahoma"/>
              </a:rPr>
              <a:t> </a:t>
            </a:r>
            <a:r>
              <a:rPr sz="2500" spc="95" dirty="0">
                <a:latin typeface="Tahoma"/>
                <a:cs typeface="Tahoma"/>
              </a:rPr>
              <a:t>in</a:t>
            </a:r>
            <a:r>
              <a:rPr sz="2500" spc="555" dirty="0">
                <a:latin typeface="Tahoma"/>
                <a:cs typeface="Tahoma"/>
              </a:rPr>
              <a:t> </a:t>
            </a:r>
            <a:r>
              <a:rPr sz="2500" spc="90" dirty="0">
                <a:latin typeface="Tahoma"/>
                <a:cs typeface="Tahoma"/>
              </a:rPr>
              <a:t>the</a:t>
            </a:r>
            <a:r>
              <a:rPr sz="2500" spc="555" dirty="0">
                <a:latin typeface="Tahoma"/>
                <a:cs typeface="Tahoma"/>
              </a:rPr>
              <a:t> </a:t>
            </a:r>
            <a:r>
              <a:rPr sz="2500" spc="80" dirty="0">
                <a:latin typeface="Tahoma"/>
                <a:cs typeface="Tahoma"/>
              </a:rPr>
              <a:t>therapeutic </a:t>
            </a:r>
            <a:r>
              <a:rPr sz="2500" spc="85" dirty="0">
                <a:latin typeface="Tahoma"/>
                <a:cs typeface="Tahoma"/>
              </a:rPr>
              <a:t>areas</a:t>
            </a:r>
            <a:r>
              <a:rPr sz="2500" spc="605" dirty="0">
                <a:latin typeface="Tahoma"/>
                <a:cs typeface="Tahoma"/>
              </a:rPr>
              <a:t>  </a:t>
            </a:r>
            <a:r>
              <a:rPr sz="2500" spc="90" dirty="0">
                <a:latin typeface="Tahoma"/>
                <a:cs typeface="Tahoma"/>
              </a:rPr>
              <a:t>of</a:t>
            </a:r>
            <a:r>
              <a:rPr sz="2500" spc="610" dirty="0">
                <a:latin typeface="Tahoma"/>
                <a:cs typeface="Tahoma"/>
              </a:rPr>
              <a:t>  </a:t>
            </a:r>
            <a:r>
              <a:rPr sz="2500" spc="65" dirty="0">
                <a:latin typeface="Tahoma"/>
                <a:cs typeface="Tahoma"/>
              </a:rPr>
              <a:t>fibrosis,</a:t>
            </a:r>
            <a:r>
              <a:rPr sz="2500" spc="610" dirty="0">
                <a:latin typeface="Tahoma"/>
                <a:cs typeface="Tahoma"/>
              </a:rPr>
              <a:t>  </a:t>
            </a:r>
            <a:r>
              <a:rPr sz="2500" spc="95" dirty="0">
                <a:latin typeface="Tahoma"/>
                <a:cs typeface="Tahoma"/>
              </a:rPr>
              <a:t>heart</a:t>
            </a:r>
            <a:r>
              <a:rPr sz="2500" spc="610" dirty="0">
                <a:latin typeface="Tahoma"/>
                <a:cs typeface="Tahoma"/>
              </a:rPr>
              <a:t>  </a:t>
            </a:r>
            <a:r>
              <a:rPr sz="2500" spc="55" dirty="0">
                <a:latin typeface="Tahoma"/>
                <a:cs typeface="Tahoma"/>
              </a:rPr>
              <a:t>failure,</a:t>
            </a:r>
            <a:r>
              <a:rPr sz="2500" spc="610" dirty="0">
                <a:latin typeface="Tahoma"/>
                <a:cs typeface="Tahoma"/>
              </a:rPr>
              <a:t>  </a:t>
            </a:r>
            <a:r>
              <a:rPr sz="2500" spc="75" dirty="0">
                <a:latin typeface="Tahoma"/>
                <a:cs typeface="Tahoma"/>
              </a:rPr>
              <a:t>atherosclerosis,</a:t>
            </a:r>
            <a:r>
              <a:rPr sz="2500" spc="605" dirty="0">
                <a:latin typeface="Tahoma"/>
                <a:cs typeface="Tahoma"/>
              </a:rPr>
              <a:t>  </a:t>
            </a:r>
            <a:r>
              <a:rPr sz="2500" spc="95" dirty="0">
                <a:latin typeface="Tahoma"/>
                <a:cs typeface="Tahoma"/>
              </a:rPr>
              <a:t>and </a:t>
            </a:r>
            <a:r>
              <a:rPr sz="2500" spc="75" dirty="0">
                <a:latin typeface="Tahoma"/>
                <a:cs typeface="Tahoma"/>
              </a:rPr>
              <a:t>depression.</a:t>
            </a:r>
            <a:endParaRPr sz="2500">
              <a:latin typeface="Tahoma"/>
              <a:cs typeface="Tahoma"/>
            </a:endParaRPr>
          </a:p>
        </p:txBody>
      </p:sp>
      <p:pic>
        <p:nvPicPr>
          <p:cNvPr id="10" name="object 10"/>
          <p:cNvPicPr/>
          <p:nvPr/>
        </p:nvPicPr>
        <p:blipFill>
          <a:blip r:embed="rId3" cstate="print"/>
          <a:stretch>
            <a:fillRect/>
          </a:stretch>
        </p:blipFill>
        <p:spPr>
          <a:xfrm>
            <a:off x="16841114" y="0"/>
            <a:ext cx="1427835" cy="14278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1F4F5"/>
          </a:solidFill>
        </p:spPr>
        <p:txBody>
          <a:bodyPr wrap="square" lIns="0" tIns="0" rIns="0" bIns="0" rtlCol="0"/>
          <a:lstStyle/>
          <a:p>
            <a:endParaRPr/>
          </a:p>
        </p:txBody>
      </p:sp>
      <p:grpSp>
        <p:nvGrpSpPr>
          <p:cNvPr id="3" name="object 3"/>
          <p:cNvGrpSpPr/>
          <p:nvPr/>
        </p:nvGrpSpPr>
        <p:grpSpPr>
          <a:xfrm>
            <a:off x="7260499" y="1765874"/>
            <a:ext cx="9944100" cy="8350250"/>
            <a:chOff x="7260499" y="1765874"/>
            <a:chExt cx="9944100" cy="8350250"/>
          </a:xfrm>
        </p:grpSpPr>
        <p:sp>
          <p:nvSpPr>
            <p:cNvPr id="4" name="object 4"/>
            <p:cNvSpPr/>
            <p:nvPr/>
          </p:nvSpPr>
          <p:spPr>
            <a:xfrm>
              <a:off x="7298599" y="1803978"/>
              <a:ext cx="9857105" cy="8274050"/>
            </a:xfrm>
            <a:custGeom>
              <a:avLst/>
              <a:gdLst/>
              <a:ahLst/>
              <a:cxnLst/>
              <a:rect l="l" t="t" r="r" b="b"/>
              <a:pathLst>
                <a:path w="9857105" h="8274050">
                  <a:moveTo>
                    <a:pt x="9622676" y="8273471"/>
                  </a:moveTo>
                  <a:lnTo>
                    <a:pt x="247650" y="8273471"/>
                  </a:lnTo>
                  <a:lnTo>
                    <a:pt x="197740" y="8268438"/>
                  </a:lnTo>
                  <a:lnTo>
                    <a:pt x="151253" y="8254007"/>
                  </a:lnTo>
                  <a:lnTo>
                    <a:pt x="109186" y="8231173"/>
                  </a:lnTo>
                  <a:lnTo>
                    <a:pt x="72535" y="8200932"/>
                  </a:lnTo>
                  <a:lnTo>
                    <a:pt x="42294" y="8164279"/>
                  </a:lnTo>
                  <a:lnTo>
                    <a:pt x="19461" y="8122213"/>
                  </a:lnTo>
                  <a:lnTo>
                    <a:pt x="5031" y="8075728"/>
                  </a:lnTo>
                  <a:lnTo>
                    <a:pt x="0" y="8025820"/>
                  </a:lnTo>
                  <a:lnTo>
                    <a:pt x="0" y="247651"/>
                  </a:lnTo>
                  <a:lnTo>
                    <a:pt x="5031" y="197740"/>
                  </a:lnTo>
                  <a:lnTo>
                    <a:pt x="19461" y="151253"/>
                  </a:lnTo>
                  <a:lnTo>
                    <a:pt x="42294" y="109186"/>
                  </a:lnTo>
                  <a:lnTo>
                    <a:pt x="72535" y="72534"/>
                  </a:lnTo>
                  <a:lnTo>
                    <a:pt x="109186" y="42294"/>
                  </a:lnTo>
                  <a:lnTo>
                    <a:pt x="151253" y="19461"/>
                  </a:lnTo>
                  <a:lnTo>
                    <a:pt x="197740" y="5031"/>
                  </a:lnTo>
                  <a:lnTo>
                    <a:pt x="247650" y="0"/>
                  </a:lnTo>
                  <a:lnTo>
                    <a:pt x="9622676" y="0"/>
                  </a:lnTo>
                  <a:lnTo>
                    <a:pt x="9672592" y="5031"/>
                  </a:lnTo>
                  <a:lnTo>
                    <a:pt x="9719081" y="19461"/>
                  </a:lnTo>
                  <a:lnTo>
                    <a:pt x="9761148" y="42294"/>
                  </a:lnTo>
                  <a:lnTo>
                    <a:pt x="9797799" y="72534"/>
                  </a:lnTo>
                  <a:lnTo>
                    <a:pt x="9828037" y="109186"/>
                  </a:lnTo>
                  <a:lnTo>
                    <a:pt x="9850867" y="151253"/>
                  </a:lnTo>
                  <a:lnTo>
                    <a:pt x="9857065" y="171222"/>
                  </a:lnTo>
                  <a:lnTo>
                    <a:pt x="9857065" y="8102245"/>
                  </a:lnTo>
                  <a:lnTo>
                    <a:pt x="9828037" y="8164279"/>
                  </a:lnTo>
                  <a:lnTo>
                    <a:pt x="9797799" y="8200932"/>
                  </a:lnTo>
                  <a:lnTo>
                    <a:pt x="9761148" y="8231173"/>
                  </a:lnTo>
                  <a:lnTo>
                    <a:pt x="9719081" y="8254007"/>
                  </a:lnTo>
                  <a:lnTo>
                    <a:pt x="9672592" y="8268438"/>
                  </a:lnTo>
                  <a:lnTo>
                    <a:pt x="9622676" y="8273471"/>
                  </a:lnTo>
                  <a:close/>
                </a:path>
              </a:pathLst>
            </a:custGeom>
            <a:solidFill>
              <a:srgbClr val="FFFFFF">
                <a:alpha val="58999"/>
              </a:srgbClr>
            </a:solidFill>
          </p:spPr>
          <p:txBody>
            <a:bodyPr wrap="square" lIns="0" tIns="0" rIns="0" bIns="0" rtlCol="0"/>
            <a:lstStyle/>
            <a:p>
              <a:endParaRPr/>
            </a:p>
          </p:txBody>
        </p:sp>
        <p:sp>
          <p:nvSpPr>
            <p:cNvPr id="5" name="object 5"/>
            <p:cNvSpPr/>
            <p:nvPr/>
          </p:nvSpPr>
          <p:spPr>
            <a:xfrm>
              <a:off x="7298599" y="1803974"/>
              <a:ext cx="9867900" cy="8274050"/>
            </a:xfrm>
            <a:custGeom>
              <a:avLst/>
              <a:gdLst/>
              <a:ahLst/>
              <a:cxnLst/>
              <a:rect l="l" t="t" r="r" b="b"/>
              <a:pathLst>
                <a:path w="9867900" h="8274050">
                  <a:moveTo>
                    <a:pt x="9867850" y="8049899"/>
                  </a:moveTo>
                  <a:lnTo>
                    <a:pt x="9850891" y="8122174"/>
                  </a:lnTo>
                  <a:lnTo>
                    <a:pt x="9828050" y="8164269"/>
                  </a:lnTo>
                  <a:lnTo>
                    <a:pt x="9797791" y="8200943"/>
                  </a:lnTo>
                  <a:lnTo>
                    <a:pt x="9761141" y="8231184"/>
                  </a:lnTo>
                  <a:lnTo>
                    <a:pt x="9718976" y="8253899"/>
                  </a:lnTo>
                  <a:lnTo>
                    <a:pt x="9672501" y="8268452"/>
                  </a:lnTo>
                  <a:lnTo>
                    <a:pt x="9622577" y="8273475"/>
                  </a:lnTo>
                  <a:lnTo>
                    <a:pt x="247675" y="8273477"/>
                  </a:lnTo>
                  <a:lnTo>
                    <a:pt x="197742" y="8268443"/>
                  </a:lnTo>
                  <a:lnTo>
                    <a:pt x="151236" y="8254002"/>
                  </a:lnTo>
                  <a:lnTo>
                    <a:pt x="109154" y="8231151"/>
                  </a:lnTo>
                  <a:lnTo>
                    <a:pt x="72496" y="8200889"/>
                  </a:lnTo>
                  <a:lnTo>
                    <a:pt x="42257" y="8164215"/>
                  </a:lnTo>
                  <a:lnTo>
                    <a:pt x="19433" y="8122127"/>
                  </a:lnTo>
                  <a:lnTo>
                    <a:pt x="5020" y="8075625"/>
                  </a:lnTo>
                  <a:lnTo>
                    <a:pt x="0" y="8025711"/>
                  </a:lnTo>
                  <a:lnTo>
                    <a:pt x="0" y="247645"/>
                  </a:lnTo>
                  <a:lnTo>
                    <a:pt x="5036" y="197729"/>
                  </a:lnTo>
                  <a:lnTo>
                    <a:pt x="19471" y="151238"/>
                  </a:lnTo>
                  <a:lnTo>
                    <a:pt x="42311" y="109169"/>
                  </a:lnTo>
                  <a:lnTo>
                    <a:pt x="72559" y="72518"/>
                  </a:lnTo>
                  <a:lnTo>
                    <a:pt x="109216" y="42281"/>
                  </a:lnTo>
                  <a:lnTo>
                    <a:pt x="151288" y="19454"/>
                  </a:lnTo>
                  <a:lnTo>
                    <a:pt x="197777" y="5031"/>
                  </a:lnTo>
                  <a:lnTo>
                    <a:pt x="247687" y="0"/>
                  </a:lnTo>
                  <a:lnTo>
                    <a:pt x="9622577" y="3"/>
                  </a:lnTo>
                  <a:lnTo>
                    <a:pt x="9672498" y="5005"/>
                  </a:lnTo>
                  <a:lnTo>
                    <a:pt x="9719000" y="19420"/>
                  </a:lnTo>
                  <a:lnTo>
                    <a:pt x="9761086" y="42245"/>
                  </a:lnTo>
                  <a:lnTo>
                    <a:pt x="9797756" y="72485"/>
                  </a:lnTo>
                  <a:lnTo>
                    <a:pt x="9828013" y="109145"/>
                  </a:lnTo>
                  <a:lnTo>
                    <a:pt x="9850858" y="151225"/>
                  </a:lnTo>
                  <a:lnTo>
                    <a:pt x="9865295" y="197730"/>
                  </a:lnTo>
                  <a:lnTo>
                    <a:pt x="9867801" y="223584"/>
                  </a:lnTo>
                </a:path>
              </a:pathLst>
            </a:custGeom>
            <a:ln w="76200">
              <a:solidFill>
                <a:srgbClr val="000000"/>
              </a:solidFill>
            </a:ln>
          </p:spPr>
          <p:txBody>
            <a:bodyPr wrap="square" lIns="0" tIns="0" rIns="0" bIns="0" rtlCol="0"/>
            <a:lstStyle/>
            <a:p>
              <a:endParaRPr/>
            </a:p>
          </p:txBody>
        </p:sp>
      </p:grpSp>
      <p:pic>
        <p:nvPicPr>
          <p:cNvPr id="6" name="object 6"/>
          <p:cNvPicPr/>
          <p:nvPr/>
        </p:nvPicPr>
        <p:blipFill>
          <a:blip r:embed="rId2" cstate="print"/>
          <a:stretch>
            <a:fillRect/>
          </a:stretch>
        </p:blipFill>
        <p:spPr>
          <a:xfrm>
            <a:off x="0" y="3896"/>
            <a:ext cx="6824062" cy="10280511"/>
          </a:xfrm>
          <a:prstGeom prst="rect">
            <a:avLst/>
          </a:prstGeom>
        </p:spPr>
      </p:pic>
      <p:sp>
        <p:nvSpPr>
          <p:cNvPr id="7" name="object 7"/>
          <p:cNvSpPr txBox="1"/>
          <p:nvPr/>
        </p:nvSpPr>
        <p:spPr>
          <a:xfrm>
            <a:off x="7833797" y="2157142"/>
            <a:ext cx="7573645" cy="3785870"/>
          </a:xfrm>
          <a:prstGeom prst="rect">
            <a:avLst/>
          </a:prstGeom>
        </p:spPr>
        <p:txBody>
          <a:bodyPr vert="horz" wrap="square" lIns="0" tIns="12700" rIns="0" bIns="0" rtlCol="0">
            <a:spAutoFit/>
          </a:bodyPr>
          <a:lstStyle/>
          <a:p>
            <a:pPr marL="498475" algn="ctr">
              <a:lnSpc>
                <a:spcPct val="100000"/>
              </a:lnSpc>
              <a:spcBef>
                <a:spcPts val="100"/>
              </a:spcBef>
            </a:pPr>
            <a:r>
              <a:rPr sz="5200" spc="-204" dirty="0">
                <a:latin typeface="Arial Black"/>
                <a:cs typeface="Arial Black"/>
              </a:rPr>
              <a:t>M</a:t>
            </a:r>
            <a:r>
              <a:rPr sz="5200" spc="-750" dirty="0">
                <a:latin typeface="Arial Black"/>
                <a:cs typeface="Arial Black"/>
              </a:rPr>
              <a:t>r</a:t>
            </a:r>
            <a:r>
              <a:rPr sz="5200" spc="-195" dirty="0">
                <a:latin typeface="Arial Black"/>
                <a:cs typeface="Arial Black"/>
              </a:rPr>
              <a:t>.</a:t>
            </a:r>
            <a:r>
              <a:rPr sz="5200" spc="-495" dirty="0">
                <a:latin typeface="Arial Black"/>
                <a:cs typeface="Arial Black"/>
              </a:rPr>
              <a:t> </a:t>
            </a:r>
            <a:r>
              <a:rPr sz="5200" spc="-355" dirty="0">
                <a:latin typeface="Arial Black"/>
                <a:cs typeface="Arial Black"/>
              </a:rPr>
              <a:t>Vincent</a:t>
            </a:r>
            <a:r>
              <a:rPr sz="5200" spc="-495" dirty="0">
                <a:latin typeface="Arial Black"/>
                <a:cs typeface="Arial Black"/>
              </a:rPr>
              <a:t> </a:t>
            </a:r>
            <a:r>
              <a:rPr sz="5200" spc="-380" dirty="0">
                <a:latin typeface="Arial Black"/>
                <a:cs typeface="Arial Black"/>
              </a:rPr>
              <a:t>Paul</a:t>
            </a:r>
            <a:endParaRPr sz="5200">
              <a:latin typeface="Arial Black"/>
              <a:cs typeface="Arial Black"/>
            </a:endParaRPr>
          </a:p>
          <a:p>
            <a:pPr marL="12700" marR="5080" algn="just">
              <a:lnSpc>
                <a:spcPct val="116599"/>
              </a:lnSpc>
              <a:spcBef>
                <a:spcPts val="7209"/>
              </a:spcBef>
            </a:pPr>
            <a:r>
              <a:rPr sz="3850" spc="-345" dirty="0">
                <a:latin typeface="Verdana"/>
                <a:cs typeface="Verdana"/>
              </a:rPr>
              <a:t>Mr.</a:t>
            </a:r>
            <a:r>
              <a:rPr sz="3850" spc="10" dirty="0">
                <a:latin typeface="Verdana"/>
                <a:cs typeface="Verdana"/>
              </a:rPr>
              <a:t> </a:t>
            </a:r>
            <a:r>
              <a:rPr sz="3850" spc="-50" dirty="0">
                <a:latin typeface="Verdana"/>
                <a:cs typeface="Verdana"/>
              </a:rPr>
              <a:t>Vincent</a:t>
            </a:r>
            <a:r>
              <a:rPr sz="3850" spc="-290" dirty="0">
                <a:latin typeface="Verdana"/>
                <a:cs typeface="Verdana"/>
              </a:rPr>
              <a:t> </a:t>
            </a:r>
            <a:r>
              <a:rPr sz="3850" spc="-110" dirty="0">
                <a:latin typeface="Verdana"/>
                <a:cs typeface="Verdana"/>
              </a:rPr>
              <a:t>Paul,</a:t>
            </a:r>
            <a:r>
              <a:rPr sz="3850" spc="-229" dirty="0">
                <a:latin typeface="Verdana"/>
                <a:cs typeface="Verdana"/>
              </a:rPr>
              <a:t> </a:t>
            </a:r>
            <a:r>
              <a:rPr sz="3850" spc="-50" dirty="0">
                <a:latin typeface="Verdana"/>
                <a:cs typeface="Verdana"/>
              </a:rPr>
              <a:t>Solution</a:t>
            </a:r>
            <a:r>
              <a:rPr sz="3850" spc="-204" dirty="0">
                <a:latin typeface="Verdana"/>
                <a:cs typeface="Verdana"/>
              </a:rPr>
              <a:t> </a:t>
            </a:r>
            <a:r>
              <a:rPr sz="3850" spc="-10" dirty="0">
                <a:latin typeface="Verdana"/>
                <a:cs typeface="Verdana"/>
              </a:rPr>
              <a:t>Sales </a:t>
            </a:r>
            <a:r>
              <a:rPr sz="3850" spc="-210" dirty="0">
                <a:latin typeface="Verdana"/>
                <a:cs typeface="Verdana"/>
              </a:rPr>
              <a:t>Manager,</a:t>
            </a:r>
            <a:r>
              <a:rPr sz="3850" spc="-130" dirty="0">
                <a:latin typeface="Verdana"/>
                <a:cs typeface="Verdana"/>
              </a:rPr>
              <a:t> </a:t>
            </a:r>
            <a:r>
              <a:rPr sz="3850" spc="-100" dirty="0">
                <a:latin typeface="Verdana"/>
                <a:cs typeface="Verdana"/>
              </a:rPr>
              <a:t>South</a:t>
            </a:r>
            <a:r>
              <a:rPr sz="3850" spc="-195" dirty="0">
                <a:latin typeface="Verdana"/>
                <a:cs typeface="Verdana"/>
              </a:rPr>
              <a:t> </a:t>
            </a:r>
            <a:r>
              <a:rPr sz="3850" spc="-175" dirty="0">
                <a:latin typeface="Verdana"/>
                <a:cs typeface="Verdana"/>
              </a:rPr>
              <a:t>Asia,</a:t>
            </a:r>
            <a:r>
              <a:rPr sz="3850" spc="-145" dirty="0">
                <a:latin typeface="Verdana"/>
                <a:cs typeface="Verdana"/>
              </a:rPr>
              <a:t> </a:t>
            </a:r>
            <a:r>
              <a:rPr sz="3850" spc="-204" dirty="0">
                <a:latin typeface="Verdana"/>
                <a:cs typeface="Verdana"/>
              </a:rPr>
              <a:t>ELSEVIER</a:t>
            </a:r>
            <a:r>
              <a:rPr sz="3850" spc="-135" dirty="0">
                <a:latin typeface="Verdana"/>
                <a:cs typeface="Verdana"/>
              </a:rPr>
              <a:t> </a:t>
            </a:r>
            <a:r>
              <a:rPr sz="3850" spc="-680" dirty="0">
                <a:latin typeface="Verdana"/>
                <a:cs typeface="Verdana"/>
              </a:rPr>
              <a:t>| </a:t>
            </a:r>
            <a:r>
              <a:rPr sz="3850" spc="-80" dirty="0">
                <a:latin typeface="Verdana"/>
                <a:cs typeface="Verdana"/>
              </a:rPr>
              <a:t>Research</a:t>
            </a:r>
            <a:r>
              <a:rPr sz="3850" spc="-360" dirty="0">
                <a:latin typeface="Verdana"/>
                <a:cs typeface="Verdana"/>
              </a:rPr>
              <a:t> </a:t>
            </a:r>
            <a:r>
              <a:rPr sz="3850" spc="-45" dirty="0">
                <a:latin typeface="Verdana"/>
                <a:cs typeface="Verdana"/>
              </a:rPr>
              <a:t>Solutions</a:t>
            </a:r>
            <a:r>
              <a:rPr sz="3850" spc="-355" dirty="0">
                <a:latin typeface="Verdana"/>
                <a:cs typeface="Verdana"/>
              </a:rPr>
              <a:t> </a:t>
            </a:r>
            <a:r>
              <a:rPr sz="3850" spc="-10" dirty="0">
                <a:latin typeface="Verdana"/>
                <a:cs typeface="Verdana"/>
              </a:rPr>
              <a:t>Sales.</a:t>
            </a:r>
            <a:endParaRPr sz="3850">
              <a:latin typeface="Verdana"/>
              <a:cs typeface="Verdana"/>
            </a:endParaRPr>
          </a:p>
        </p:txBody>
      </p:sp>
      <p:sp>
        <p:nvSpPr>
          <p:cNvPr id="8" name="object 8"/>
          <p:cNvSpPr txBox="1">
            <a:spLocks noGrp="1"/>
          </p:cNvSpPr>
          <p:nvPr>
            <p:ph type="title"/>
          </p:nvPr>
        </p:nvSpPr>
        <p:spPr>
          <a:xfrm>
            <a:off x="8861848" y="151181"/>
            <a:ext cx="7061834" cy="1315085"/>
          </a:xfrm>
          <a:prstGeom prst="rect">
            <a:avLst/>
          </a:prstGeom>
        </p:spPr>
        <p:txBody>
          <a:bodyPr vert="horz" wrap="square" lIns="0" tIns="13970" rIns="0" bIns="0" rtlCol="0">
            <a:spAutoFit/>
          </a:bodyPr>
          <a:lstStyle/>
          <a:p>
            <a:pPr marL="12700">
              <a:lnSpc>
                <a:spcPct val="100000"/>
              </a:lnSpc>
              <a:spcBef>
                <a:spcPts val="110"/>
              </a:spcBef>
            </a:pPr>
            <a:r>
              <a:rPr sz="8450" spc="-770" dirty="0">
                <a:solidFill>
                  <a:srgbClr val="034597"/>
                </a:solidFill>
                <a:latin typeface="Arial"/>
                <a:cs typeface="Arial"/>
              </a:rPr>
              <a:t>ABOUT</a:t>
            </a:r>
            <a:r>
              <a:rPr sz="8450" spc="95" dirty="0">
                <a:solidFill>
                  <a:srgbClr val="034597"/>
                </a:solidFill>
                <a:latin typeface="Arial"/>
                <a:cs typeface="Arial"/>
              </a:rPr>
              <a:t> </a:t>
            </a:r>
            <a:r>
              <a:rPr sz="8450" spc="-1250" dirty="0">
                <a:solidFill>
                  <a:srgbClr val="034597"/>
                </a:solidFill>
                <a:latin typeface="Arial"/>
                <a:cs typeface="Arial"/>
              </a:rPr>
              <a:t>EXPERT</a:t>
            </a:r>
            <a:endParaRPr sz="8450">
              <a:latin typeface="Arial"/>
              <a:cs typeface="Arial"/>
            </a:endParaRPr>
          </a:p>
        </p:txBody>
      </p:sp>
      <p:sp>
        <p:nvSpPr>
          <p:cNvPr id="9" name="object 9"/>
          <p:cNvSpPr/>
          <p:nvPr/>
        </p:nvSpPr>
        <p:spPr>
          <a:xfrm>
            <a:off x="17662458" y="3743627"/>
            <a:ext cx="626110" cy="2578100"/>
          </a:xfrm>
          <a:custGeom>
            <a:avLst/>
            <a:gdLst/>
            <a:ahLst/>
            <a:cxnLst/>
            <a:rect l="l" t="t" r="r" b="b"/>
            <a:pathLst>
              <a:path w="626109" h="2578100">
                <a:moveTo>
                  <a:pt x="625525" y="0"/>
                </a:moveTo>
                <a:lnTo>
                  <a:pt x="0" y="0"/>
                </a:lnTo>
                <a:lnTo>
                  <a:pt x="0" y="1407698"/>
                </a:lnTo>
                <a:lnTo>
                  <a:pt x="817" y="1456090"/>
                </a:lnTo>
                <a:lnTo>
                  <a:pt x="3248" y="1504070"/>
                </a:lnTo>
                <a:lnTo>
                  <a:pt x="7269" y="1551612"/>
                </a:lnTo>
                <a:lnTo>
                  <a:pt x="12851" y="1598689"/>
                </a:lnTo>
                <a:lnTo>
                  <a:pt x="19970" y="1645276"/>
                </a:lnTo>
                <a:lnTo>
                  <a:pt x="28599" y="1691346"/>
                </a:lnTo>
                <a:lnTo>
                  <a:pt x="38711" y="1736873"/>
                </a:lnTo>
                <a:lnTo>
                  <a:pt x="50281" y="1781831"/>
                </a:lnTo>
                <a:lnTo>
                  <a:pt x="63282" y="1826195"/>
                </a:lnTo>
                <a:lnTo>
                  <a:pt x="77688" y="1869938"/>
                </a:lnTo>
                <a:lnTo>
                  <a:pt x="93472" y="1913033"/>
                </a:lnTo>
                <a:lnTo>
                  <a:pt x="110609" y="1955456"/>
                </a:lnTo>
                <a:lnTo>
                  <a:pt x="129072" y="1997179"/>
                </a:lnTo>
                <a:lnTo>
                  <a:pt x="148835" y="2038177"/>
                </a:lnTo>
                <a:lnTo>
                  <a:pt x="169871" y="2078423"/>
                </a:lnTo>
                <a:lnTo>
                  <a:pt x="192155" y="2117892"/>
                </a:lnTo>
                <a:lnTo>
                  <a:pt x="215659" y="2156558"/>
                </a:lnTo>
                <a:lnTo>
                  <a:pt x="240358" y="2194393"/>
                </a:lnTo>
                <a:lnTo>
                  <a:pt x="266226" y="2231373"/>
                </a:lnTo>
                <a:lnTo>
                  <a:pt x="293236" y="2267471"/>
                </a:lnTo>
                <a:lnTo>
                  <a:pt x="321361" y="2302662"/>
                </a:lnTo>
                <a:lnTo>
                  <a:pt x="350577" y="2336918"/>
                </a:lnTo>
                <a:lnTo>
                  <a:pt x="380855" y="2370214"/>
                </a:lnTo>
                <a:lnTo>
                  <a:pt x="412171" y="2402524"/>
                </a:lnTo>
                <a:lnTo>
                  <a:pt x="444498" y="2433821"/>
                </a:lnTo>
                <a:lnTo>
                  <a:pt x="477809" y="2464080"/>
                </a:lnTo>
                <a:lnTo>
                  <a:pt x="512078" y="2493275"/>
                </a:lnTo>
                <a:lnTo>
                  <a:pt x="547280" y="2521379"/>
                </a:lnTo>
                <a:lnTo>
                  <a:pt x="583387" y="2548367"/>
                </a:lnTo>
                <a:lnTo>
                  <a:pt x="620374" y="2574211"/>
                </a:lnTo>
                <a:lnTo>
                  <a:pt x="625525" y="2577571"/>
                </a:lnTo>
                <a:lnTo>
                  <a:pt x="625525" y="0"/>
                </a:lnTo>
                <a:close/>
              </a:path>
            </a:pathLst>
          </a:custGeom>
          <a:solidFill>
            <a:srgbClr val="5800FF"/>
          </a:solidFill>
        </p:spPr>
        <p:txBody>
          <a:bodyPr wrap="square" lIns="0" tIns="0" rIns="0" bIns="0" rtlCol="0"/>
          <a:lstStyle/>
          <a:p>
            <a:endParaRPr/>
          </a:p>
        </p:txBody>
      </p:sp>
      <p:sp>
        <p:nvSpPr>
          <p:cNvPr id="10" name="object 10"/>
          <p:cNvSpPr/>
          <p:nvPr/>
        </p:nvSpPr>
        <p:spPr>
          <a:xfrm>
            <a:off x="18010840" y="7612701"/>
            <a:ext cx="277495" cy="694690"/>
          </a:xfrm>
          <a:custGeom>
            <a:avLst/>
            <a:gdLst/>
            <a:ahLst/>
            <a:cxnLst/>
            <a:rect l="l" t="t" r="r" b="b"/>
            <a:pathLst>
              <a:path w="277494" h="694690">
                <a:moveTo>
                  <a:pt x="277143" y="0"/>
                </a:moveTo>
                <a:lnTo>
                  <a:pt x="227859" y="15005"/>
                </a:lnTo>
                <a:lnTo>
                  <a:pt x="180489" y="37412"/>
                </a:lnTo>
                <a:lnTo>
                  <a:pt x="136924" y="66519"/>
                </a:lnTo>
                <a:lnTo>
                  <a:pt x="98099" y="101711"/>
                </a:lnTo>
                <a:lnTo>
                  <a:pt x="64856" y="142206"/>
                </a:lnTo>
                <a:lnTo>
                  <a:pt x="37918" y="187158"/>
                </a:lnTo>
                <a:lnTo>
                  <a:pt x="17866" y="235560"/>
                </a:lnTo>
                <a:lnTo>
                  <a:pt x="5136" y="286398"/>
                </a:lnTo>
                <a:lnTo>
                  <a:pt x="0" y="338537"/>
                </a:lnTo>
                <a:lnTo>
                  <a:pt x="0" y="356021"/>
                </a:lnTo>
                <a:lnTo>
                  <a:pt x="5136" y="408159"/>
                </a:lnTo>
                <a:lnTo>
                  <a:pt x="17866" y="458998"/>
                </a:lnTo>
                <a:lnTo>
                  <a:pt x="37918" y="507400"/>
                </a:lnTo>
                <a:lnTo>
                  <a:pt x="64856" y="552351"/>
                </a:lnTo>
                <a:lnTo>
                  <a:pt x="98099" y="592846"/>
                </a:lnTo>
                <a:lnTo>
                  <a:pt x="136924" y="628038"/>
                </a:lnTo>
                <a:lnTo>
                  <a:pt x="180489" y="657148"/>
                </a:lnTo>
                <a:lnTo>
                  <a:pt x="227859" y="679554"/>
                </a:lnTo>
                <a:lnTo>
                  <a:pt x="277143" y="694560"/>
                </a:lnTo>
                <a:lnTo>
                  <a:pt x="277143" y="0"/>
                </a:lnTo>
                <a:close/>
              </a:path>
            </a:pathLst>
          </a:custGeom>
          <a:solidFill>
            <a:srgbClr val="034597"/>
          </a:solidFill>
        </p:spPr>
        <p:txBody>
          <a:bodyPr wrap="square" lIns="0" tIns="0" rIns="0" bIns="0" rtlCol="0"/>
          <a:lstStyle/>
          <a:p>
            <a:endParaRPr/>
          </a:p>
        </p:txBody>
      </p:sp>
      <p:sp>
        <p:nvSpPr>
          <p:cNvPr id="11" name="object 11"/>
          <p:cNvSpPr/>
          <p:nvPr/>
        </p:nvSpPr>
        <p:spPr>
          <a:xfrm>
            <a:off x="14046306" y="0"/>
            <a:ext cx="648970" cy="209550"/>
          </a:xfrm>
          <a:custGeom>
            <a:avLst/>
            <a:gdLst/>
            <a:ahLst/>
            <a:cxnLst/>
            <a:rect l="l" t="t" r="r" b="b"/>
            <a:pathLst>
              <a:path w="648969" h="209550">
                <a:moveTo>
                  <a:pt x="648911" y="0"/>
                </a:moveTo>
                <a:lnTo>
                  <a:pt x="625340" y="43744"/>
                </a:lnTo>
                <a:lnTo>
                  <a:pt x="594122" y="85834"/>
                </a:lnTo>
                <a:lnTo>
                  <a:pt x="557076" y="122880"/>
                </a:lnTo>
                <a:lnTo>
                  <a:pt x="514986" y="154100"/>
                </a:lnTo>
                <a:lnTo>
                  <a:pt x="468778" y="178798"/>
                </a:lnTo>
                <a:lnTo>
                  <a:pt x="419442" y="196448"/>
                </a:lnTo>
                <a:lnTo>
                  <a:pt x="368050" y="206672"/>
                </a:lnTo>
                <a:lnTo>
                  <a:pt x="333197" y="209243"/>
                </a:lnTo>
                <a:lnTo>
                  <a:pt x="315713" y="209243"/>
                </a:lnTo>
                <a:lnTo>
                  <a:pt x="263574" y="204107"/>
                </a:lnTo>
                <a:lnTo>
                  <a:pt x="212736" y="191376"/>
                </a:lnTo>
                <a:lnTo>
                  <a:pt x="164334" y="171325"/>
                </a:lnTo>
                <a:lnTo>
                  <a:pt x="119383" y="144387"/>
                </a:lnTo>
                <a:lnTo>
                  <a:pt x="78887" y="111144"/>
                </a:lnTo>
                <a:lnTo>
                  <a:pt x="43695" y="72319"/>
                </a:lnTo>
                <a:lnTo>
                  <a:pt x="14586" y="28754"/>
                </a:lnTo>
                <a:lnTo>
                  <a:pt x="0" y="0"/>
                </a:lnTo>
                <a:lnTo>
                  <a:pt x="648911" y="0"/>
                </a:lnTo>
                <a:close/>
              </a:path>
            </a:pathLst>
          </a:custGeom>
          <a:solidFill>
            <a:srgbClr val="5800FF"/>
          </a:solidFill>
        </p:spPr>
        <p:txBody>
          <a:bodyPr wrap="square" lIns="0" tIns="0" rIns="0" bIns="0" rtlCol="0"/>
          <a:lstStyle/>
          <a:p>
            <a:endParaRPr/>
          </a:p>
        </p:txBody>
      </p:sp>
      <p:sp>
        <p:nvSpPr>
          <p:cNvPr id="12" name="object 12"/>
          <p:cNvSpPr/>
          <p:nvPr/>
        </p:nvSpPr>
        <p:spPr>
          <a:xfrm>
            <a:off x="17259300" y="2016257"/>
            <a:ext cx="1028700" cy="977900"/>
          </a:xfrm>
          <a:custGeom>
            <a:avLst/>
            <a:gdLst/>
            <a:ahLst/>
            <a:cxnLst/>
            <a:rect l="l" t="t" r="r" b="b"/>
            <a:pathLst>
              <a:path w="1028700" h="977900">
                <a:moveTo>
                  <a:pt x="1028699" y="0"/>
                </a:moveTo>
                <a:lnTo>
                  <a:pt x="0" y="0"/>
                </a:lnTo>
                <a:lnTo>
                  <a:pt x="1198" y="48815"/>
                </a:lnTo>
                <a:lnTo>
                  <a:pt x="4752" y="97008"/>
                </a:lnTo>
                <a:lnTo>
                  <a:pt x="10606" y="144521"/>
                </a:lnTo>
                <a:lnTo>
                  <a:pt x="18705" y="191299"/>
                </a:lnTo>
                <a:lnTo>
                  <a:pt x="28991" y="237286"/>
                </a:lnTo>
                <a:lnTo>
                  <a:pt x="41410" y="282427"/>
                </a:lnTo>
                <a:lnTo>
                  <a:pt x="55905" y="326665"/>
                </a:lnTo>
                <a:lnTo>
                  <a:pt x="72419" y="369944"/>
                </a:lnTo>
                <a:lnTo>
                  <a:pt x="90897" y="412210"/>
                </a:lnTo>
                <a:lnTo>
                  <a:pt x="111282" y="453406"/>
                </a:lnTo>
                <a:lnTo>
                  <a:pt x="133518" y="493477"/>
                </a:lnTo>
                <a:lnTo>
                  <a:pt x="157550" y="532366"/>
                </a:lnTo>
                <a:lnTo>
                  <a:pt x="183320" y="570018"/>
                </a:lnTo>
                <a:lnTo>
                  <a:pt x="210772" y="606377"/>
                </a:lnTo>
                <a:lnTo>
                  <a:pt x="239851" y="641387"/>
                </a:lnTo>
                <a:lnTo>
                  <a:pt x="270500" y="674993"/>
                </a:lnTo>
                <a:lnTo>
                  <a:pt x="302664" y="707139"/>
                </a:lnTo>
                <a:lnTo>
                  <a:pt x="336285" y="737769"/>
                </a:lnTo>
                <a:lnTo>
                  <a:pt x="371308" y="766826"/>
                </a:lnTo>
                <a:lnTo>
                  <a:pt x="407677" y="794257"/>
                </a:lnTo>
                <a:lnTo>
                  <a:pt x="445335" y="820003"/>
                </a:lnTo>
                <a:lnTo>
                  <a:pt x="484226" y="844011"/>
                </a:lnTo>
                <a:lnTo>
                  <a:pt x="524294" y="866224"/>
                </a:lnTo>
                <a:lnTo>
                  <a:pt x="565483" y="886586"/>
                </a:lnTo>
                <a:lnTo>
                  <a:pt x="607737" y="905041"/>
                </a:lnTo>
                <a:lnTo>
                  <a:pt x="651000" y="921534"/>
                </a:lnTo>
                <a:lnTo>
                  <a:pt x="695214" y="936009"/>
                </a:lnTo>
                <a:lnTo>
                  <a:pt x="740325" y="948410"/>
                </a:lnTo>
                <a:lnTo>
                  <a:pt x="786276" y="958682"/>
                </a:lnTo>
                <a:lnTo>
                  <a:pt x="833011" y="966768"/>
                </a:lnTo>
                <a:lnTo>
                  <a:pt x="880473" y="972612"/>
                </a:lnTo>
                <a:lnTo>
                  <a:pt x="928607" y="976160"/>
                </a:lnTo>
                <a:lnTo>
                  <a:pt x="977356" y="977355"/>
                </a:lnTo>
                <a:lnTo>
                  <a:pt x="1026172" y="976158"/>
                </a:lnTo>
                <a:lnTo>
                  <a:pt x="1028699" y="975972"/>
                </a:lnTo>
                <a:lnTo>
                  <a:pt x="1028699" y="0"/>
                </a:lnTo>
                <a:close/>
              </a:path>
            </a:pathLst>
          </a:custGeom>
          <a:solidFill>
            <a:srgbClr val="034597"/>
          </a:solidFill>
        </p:spPr>
        <p:txBody>
          <a:bodyPr wrap="square" lIns="0" tIns="0" rIns="0" bIns="0" rtlCol="0"/>
          <a:lstStyle/>
          <a:p>
            <a:endParaRPr/>
          </a:p>
        </p:txBody>
      </p:sp>
      <p:grpSp>
        <p:nvGrpSpPr>
          <p:cNvPr id="13" name="object 13"/>
          <p:cNvGrpSpPr/>
          <p:nvPr/>
        </p:nvGrpSpPr>
        <p:grpSpPr>
          <a:xfrm>
            <a:off x="16058004" y="0"/>
            <a:ext cx="2230120" cy="1868170"/>
            <a:chOff x="16058004" y="0"/>
            <a:chExt cx="2230120" cy="1868170"/>
          </a:xfrm>
        </p:grpSpPr>
        <p:sp>
          <p:nvSpPr>
            <p:cNvPr id="14" name="object 14"/>
            <p:cNvSpPr/>
            <p:nvPr/>
          </p:nvSpPr>
          <p:spPr>
            <a:xfrm>
              <a:off x="16058004" y="0"/>
              <a:ext cx="2230120" cy="554355"/>
            </a:xfrm>
            <a:custGeom>
              <a:avLst/>
              <a:gdLst/>
              <a:ahLst/>
              <a:cxnLst/>
              <a:rect l="l" t="t" r="r" b="b"/>
              <a:pathLst>
                <a:path w="2230119" h="554355">
                  <a:moveTo>
                    <a:pt x="2229993" y="0"/>
                  </a:moveTo>
                  <a:lnTo>
                    <a:pt x="2229993" y="554348"/>
                  </a:lnTo>
                  <a:lnTo>
                    <a:pt x="1025041" y="554348"/>
                  </a:lnTo>
                  <a:lnTo>
                    <a:pt x="977499" y="550356"/>
                  </a:lnTo>
                  <a:lnTo>
                    <a:pt x="930422" y="544774"/>
                  </a:lnTo>
                  <a:lnTo>
                    <a:pt x="883836" y="537655"/>
                  </a:lnTo>
                  <a:lnTo>
                    <a:pt x="837766" y="529026"/>
                  </a:lnTo>
                  <a:lnTo>
                    <a:pt x="792238" y="518914"/>
                  </a:lnTo>
                  <a:lnTo>
                    <a:pt x="747280" y="507344"/>
                  </a:lnTo>
                  <a:lnTo>
                    <a:pt x="702916" y="494343"/>
                  </a:lnTo>
                  <a:lnTo>
                    <a:pt x="659173" y="479937"/>
                  </a:lnTo>
                  <a:lnTo>
                    <a:pt x="616078" y="464152"/>
                  </a:lnTo>
                  <a:lnTo>
                    <a:pt x="573655" y="447016"/>
                  </a:lnTo>
                  <a:lnTo>
                    <a:pt x="531932" y="428553"/>
                  </a:lnTo>
                  <a:lnTo>
                    <a:pt x="490934" y="408790"/>
                  </a:lnTo>
                  <a:lnTo>
                    <a:pt x="450688" y="387754"/>
                  </a:lnTo>
                  <a:lnTo>
                    <a:pt x="411219" y="365470"/>
                  </a:lnTo>
                  <a:lnTo>
                    <a:pt x="372553" y="341966"/>
                  </a:lnTo>
                  <a:lnTo>
                    <a:pt x="334718" y="317267"/>
                  </a:lnTo>
                  <a:lnTo>
                    <a:pt x="297738" y="291399"/>
                  </a:lnTo>
                  <a:lnTo>
                    <a:pt x="261640" y="264389"/>
                  </a:lnTo>
                  <a:lnTo>
                    <a:pt x="226450" y="236264"/>
                  </a:lnTo>
                  <a:lnTo>
                    <a:pt x="192193" y="207048"/>
                  </a:lnTo>
                  <a:lnTo>
                    <a:pt x="158897" y="176770"/>
                  </a:lnTo>
                  <a:lnTo>
                    <a:pt x="126588" y="145454"/>
                  </a:lnTo>
                  <a:lnTo>
                    <a:pt x="95290" y="113127"/>
                  </a:lnTo>
                  <a:lnTo>
                    <a:pt x="65031" y="79816"/>
                  </a:lnTo>
                  <a:lnTo>
                    <a:pt x="35836" y="45547"/>
                  </a:lnTo>
                  <a:lnTo>
                    <a:pt x="7732" y="10345"/>
                  </a:lnTo>
                  <a:lnTo>
                    <a:pt x="0" y="0"/>
                  </a:lnTo>
                  <a:lnTo>
                    <a:pt x="2229993" y="0"/>
                  </a:lnTo>
                  <a:close/>
                </a:path>
              </a:pathLst>
            </a:custGeom>
            <a:solidFill>
              <a:srgbClr val="034597"/>
            </a:solidFill>
          </p:spPr>
          <p:txBody>
            <a:bodyPr wrap="square" lIns="0" tIns="0" rIns="0" bIns="0" rtlCol="0"/>
            <a:lstStyle/>
            <a:p>
              <a:endParaRPr/>
            </a:p>
          </p:txBody>
        </p:sp>
        <p:sp>
          <p:nvSpPr>
            <p:cNvPr id="15" name="object 15"/>
            <p:cNvSpPr/>
            <p:nvPr/>
          </p:nvSpPr>
          <p:spPr>
            <a:xfrm>
              <a:off x="17751101" y="559591"/>
              <a:ext cx="537210" cy="971550"/>
            </a:xfrm>
            <a:custGeom>
              <a:avLst/>
              <a:gdLst/>
              <a:ahLst/>
              <a:cxnLst/>
              <a:rect l="l" t="t" r="r" b="b"/>
              <a:pathLst>
                <a:path w="537209" h="971550">
                  <a:moveTo>
                    <a:pt x="485555" y="0"/>
                  </a:moveTo>
                  <a:lnTo>
                    <a:pt x="437959" y="2341"/>
                  </a:lnTo>
                  <a:lnTo>
                    <a:pt x="390825" y="9328"/>
                  </a:lnTo>
                  <a:lnTo>
                    <a:pt x="344603" y="20905"/>
                  </a:lnTo>
                  <a:lnTo>
                    <a:pt x="299740" y="36963"/>
                  </a:lnTo>
                  <a:lnTo>
                    <a:pt x="256665" y="57337"/>
                  </a:lnTo>
                  <a:lnTo>
                    <a:pt x="215791" y="81834"/>
                  </a:lnTo>
                  <a:lnTo>
                    <a:pt x="177524" y="110217"/>
                  </a:lnTo>
                  <a:lnTo>
                    <a:pt x="142216" y="142216"/>
                  </a:lnTo>
                  <a:lnTo>
                    <a:pt x="110217" y="177524"/>
                  </a:lnTo>
                  <a:lnTo>
                    <a:pt x="81834" y="215798"/>
                  </a:lnTo>
                  <a:lnTo>
                    <a:pt x="57329" y="256665"/>
                  </a:lnTo>
                  <a:lnTo>
                    <a:pt x="36963" y="299740"/>
                  </a:lnTo>
                  <a:lnTo>
                    <a:pt x="20905" y="344603"/>
                  </a:lnTo>
                  <a:lnTo>
                    <a:pt x="9328" y="390825"/>
                  </a:lnTo>
                  <a:lnTo>
                    <a:pt x="2334" y="437959"/>
                  </a:lnTo>
                  <a:lnTo>
                    <a:pt x="0" y="485555"/>
                  </a:lnTo>
                  <a:lnTo>
                    <a:pt x="146" y="497474"/>
                  </a:lnTo>
                  <a:lnTo>
                    <a:pt x="3649" y="544997"/>
                  </a:lnTo>
                  <a:lnTo>
                    <a:pt x="11799" y="591946"/>
                  </a:lnTo>
                  <a:lnTo>
                    <a:pt x="24507" y="637869"/>
                  </a:lnTo>
                  <a:lnTo>
                    <a:pt x="41657" y="682325"/>
                  </a:lnTo>
                  <a:lnTo>
                    <a:pt x="63080" y="724887"/>
                  </a:lnTo>
                  <a:lnTo>
                    <a:pt x="88574" y="765146"/>
                  </a:lnTo>
                  <a:lnTo>
                    <a:pt x="117890" y="802709"/>
                  </a:lnTo>
                  <a:lnTo>
                    <a:pt x="150746" y="837221"/>
                  </a:lnTo>
                  <a:lnTo>
                    <a:pt x="186828" y="868344"/>
                  </a:lnTo>
                  <a:lnTo>
                    <a:pt x="225788" y="895778"/>
                  </a:lnTo>
                  <a:lnTo>
                    <a:pt x="267247" y="919266"/>
                  </a:lnTo>
                  <a:lnTo>
                    <a:pt x="310808" y="938575"/>
                  </a:lnTo>
                  <a:lnTo>
                    <a:pt x="356054" y="953523"/>
                  </a:lnTo>
                  <a:lnTo>
                    <a:pt x="402544" y="963962"/>
                  </a:lnTo>
                  <a:lnTo>
                    <a:pt x="449839" y="969793"/>
                  </a:lnTo>
                  <a:lnTo>
                    <a:pt x="485555" y="971110"/>
                  </a:lnTo>
                  <a:lnTo>
                    <a:pt x="497474" y="970964"/>
                  </a:lnTo>
                  <a:lnTo>
                    <a:pt x="509379" y="970525"/>
                  </a:lnTo>
                  <a:lnTo>
                    <a:pt x="521271" y="969793"/>
                  </a:lnTo>
                  <a:lnTo>
                    <a:pt x="536898" y="968353"/>
                  </a:lnTo>
                  <a:lnTo>
                    <a:pt x="536898" y="2756"/>
                  </a:lnTo>
                  <a:lnTo>
                    <a:pt x="521271" y="1317"/>
                  </a:lnTo>
                  <a:lnTo>
                    <a:pt x="509379" y="585"/>
                  </a:lnTo>
                  <a:lnTo>
                    <a:pt x="497474" y="146"/>
                  </a:lnTo>
                  <a:lnTo>
                    <a:pt x="485555" y="0"/>
                  </a:lnTo>
                  <a:close/>
                </a:path>
              </a:pathLst>
            </a:custGeom>
            <a:solidFill>
              <a:srgbClr val="348CFE"/>
            </a:solidFill>
          </p:spPr>
          <p:txBody>
            <a:bodyPr wrap="square" lIns="0" tIns="0" rIns="0" bIns="0" rtlCol="0"/>
            <a:lstStyle/>
            <a:p>
              <a:endParaRPr/>
            </a:p>
          </p:txBody>
        </p:sp>
        <p:pic>
          <p:nvPicPr>
            <p:cNvPr id="16" name="object 16"/>
            <p:cNvPicPr/>
            <p:nvPr/>
          </p:nvPicPr>
          <p:blipFill>
            <a:blip r:embed="rId3" cstate="print"/>
            <a:stretch>
              <a:fillRect/>
            </a:stretch>
          </p:blipFill>
          <p:spPr>
            <a:xfrm>
              <a:off x="16290157" y="0"/>
              <a:ext cx="1946513" cy="1867707"/>
            </a:xfrm>
            <a:prstGeom prst="rect">
              <a:avLst/>
            </a:prstGeom>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0"/>
              <a:ext cx="15500350" cy="10278110"/>
            </a:xfrm>
            <a:custGeom>
              <a:avLst/>
              <a:gdLst/>
              <a:ahLst/>
              <a:cxnLst/>
              <a:rect l="l" t="t" r="r" b="b"/>
              <a:pathLst>
                <a:path w="15500350" h="10278110">
                  <a:moveTo>
                    <a:pt x="5492813" y="0"/>
                  </a:moveTo>
                  <a:lnTo>
                    <a:pt x="0" y="0"/>
                  </a:lnTo>
                  <a:lnTo>
                    <a:pt x="0" y="10277577"/>
                  </a:lnTo>
                  <a:lnTo>
                    <a:pt x="5492813" y="10277577"/>
                  </a:lnTo>
                  <a:lnTo>
                    <a:pt x="5492813" y="0"/>
                  </a:lnTo>
                  <a:close/>
                </a:path>
                <a:path w="15500350" h="10278110">
                  <a:moveTo>
                    <a:pt x="15499741" y="797166"/>
                  </a:moveTo>
                  <a:lnTo>
                    <a:pt x="15496286" y="747699"/>
                  </a:lnTo>
                  <a:lnTo>
                    <a:pt x="15486215" y="700493"/>
                  </a:lnTo>
                  <a:lnTo>
                    <a:pt x="15470061" y="656056"/>
                  </a:lnTo>
                  <a:lnTo>
                    <a:pt x="15448280" y="614908"/>
                  </a:lnTo>
                  <a:lnTo>
                    <a:pt x="15421394" y="577557"/>
                  </a:lnTo>
                  <a:lnTo>
                    <a:pt x="15389886" y="544550"/>
                  </a:lnTo>
                  <a:lnTo>
                    <a:pt x="15354262" y="516369"/>
                  </a:lnTo>
                  <a:lnTo>
                    <a:pt x="15314994" y="493547"/>
                  </a:lnTo>
                  <a:lnTo>
                    <a:pt x="15272588" y="476618"/>
                  </a:lnTo>
                  <a:lnTo>
                    <a:pt x="15227542" y="466077"/>
                  </a:lnTo>
                  <a:lnTo>
                    <a:pt x="15180348" y="462445"/>
                  </a:lnTo>
                  <a:lnTo>
                    <a:pt x="10346030" y="462445"/>
                  </a:lnTo>
                  <a:lnTo>
                    <a:pt x="10298836" y="466077"/>
                  </a:lnTo>
                  <a:lnTo>
                    <a:pt x="10253789" y="476618"/>
                  </a:lnTo>
                  <a:lnTo>
                    <a:pt x="10211384" y="493547"/>
                  </a:lnTo>
                  <a:lnTo>
                    <a:pt x="10172128" y="516369"/>
                  </a:lnTo>
                  <a:lnTo>
                    <a:pt x="10136492" y="544550"/>
                  </a:lnTo>
                  <a:lnTo>
                    <a:pt x="10104984" y="577557"/>
                  </a:lnTo>
                  <a:lnTo>
                    <a:pt x="10078098" y="614908"/>
                  </a:lnTo>
                  <a:lnTo>
                    <a:pt x="10056317" y="656056"/>
                  </a:lnTo>
                  <a:lnTo>
                    <a:pt x="10040163" y="700493"/>
                  </a:lnTo>
                  <a:lnTo>
                    <a:pt x="10030092" y="747699"/>
                  </a:lnTo>
                  <a:lnTo>
                    <a:pt x="10026637" y="797166"/>
                  </a:lnTo>
                  <a:lnTo>
                    <a:pt x="10030092" y="846632"/>
                  </a:lnTo>
                  <a:lnTo>
                    <a:pt x="10040163" y="893838"/>
                  </a:lnTo>
                  <a:lnTo>
                    <a:pt x="10056317" y="938276"/>
                  </a:lnTo>
                  <a:lnTo>
                    <a:pt x="10078098" y="979424"/>
                  </a:lnTo>
                  <a:lnTo>
                    <a:pt x="10104984" y="1016774"/>
                  </a:lnTo>
                  <a:lnTo>
                    <a:pt x="10136492" y="1049794"/>
                  </a:lnTo>
                  <a:lnTo>
                    <a:pt x="10172128" y="1077963"/>
                  </a:lnTo>
                  <a:lnTo>
                    <a:pt x="10211384" y="1100785"/>
                  </a:lnTo>
                  <a:lnTo>
                    <a:pt x="10253789" y="1117727"/>
                  </a:lnTo>
                  <a:lnTo>
                    <a:pt x="10298836" y="1128268"/>
                  </a:lnTo>
                  <a:lnTo>
                    <a:pt x="10346030" y="1131887"/>
                  </a:lnTo>
                  <a:lnTo>
                    <a:pt x="15180348" y="1131887"/>
                  </a:lnTo>
                  <a:lnTo>
                    <a:pt x="15227542" y="1128268"/>
                  </a:lnTo>
                  <a:lnTo>
                    <a:pt x="15272588" y="1117727"/>
                  </a:lnTo>
                  <a:lnTo>
                    <a:pt x="15314994" y="1100785"/>
                  </a:lnTo>
                  <a:lnTo>
                    <a:pt x="15354262" y="1077963"/>
                  </a:lnTo>
                  <a:lnTo>
                    <a:pt x="15389886" y="1049794"/>
                  </a:lnTo>
                  <a:lnTo>
                    <a:pt x="15421394" y="1016774"/>
                  </a:lnTo>
                  <a:lnTo>
                    <a:pt x="15448280" y="979424"/>
                  </a:lnTo>
                  <a:lnTo>
                    <a:pt x="15470061" y="938276"/>
                  </a:lnTo>
                  <a:lnTo>
                    <a:pt x="15486215" y="893838"/>
                  </a:lnTo>
                  <a:lnTo>
                    <a:pt x="15496286" y="846632"/>
                  </a:lnTo>
                  <a:lnTo>
                    <a:pt x="15499741" y="797166"/>
                  </a:lnTo>
                  <a:close/>
                </a:path>
              </a:pathLst>
            </a:custGeom>
            <a:solidFill>
              <a:srgbClr val="0345E3"/>
            </a:solidFill>
          </p:spPr>
          <p:txBody>
            <a:bodyPr wrap="square" lIns="0" tIns="0" rIns="0" bIns="0" rtlCol="0"/>
            <a:lstStyle/>
            <a:p>
              <a:endParaRPr/>
            </a:p>
          </p:txBody>
        </p:sp>
      </p:grpSp>
      <p:sp>
        <p:nvSpPr>
          <p:cNvPr id="5" name="object 5"/>
          <p:cNvSpPr txBox="1"/>
          <p:nvPr/>
        </p:nvSpPr>
        <p:spPr>
          <a:xfrm>
            <a:off x="11414857" y="614899"/>
            <a:ext cx="2696845" cy="330200"/>
          </a:xfrm>
          <a:prstGeom prst="rect">
            <a:avLst/>
          </a:prstGeom>
        </p:spPr>
        <p:txBody>
          <a:bodyPr vert="horz" wrap="square" lIns="0" tIns="12700" rIns="0" bIns="0" rtlCol="0">
            <a:spAutoFit/>
          </a:bodyPr>
          <a:lstStyle/>
          <a:p>
            <a:pPr marL="12700">
              <a:lnSpc>
                <a:spcPct val="100000"/>
              </a:lnSpc>
              <a:spcBef>
                <a:spcPts val="100"/>
              </a:spcBef>
            </a:pPr>
            <a:r>
              <a:rPr sz="2000" b="1" i="1" u="heavy" dirty="0">
                <a:solidFill>
                  <a:srgbClr val="FFFFFF"/>
                </a:solidFill>
                <a:uFill>
                  <a:solidFill>
                    <a:srgbClr val="FFFFFF"/>
                  </a:solidFill>
                </a:uFill>
                <a:latin typeface="Arial"/>
                <a:cs typeface="Arial"/>
              </a:rPr>
              <a:t>DR.</a:t>
            </a:r>
            <a:r>
              <a:rPr sz="2000" b="1" i="1" u="heavy" spc="50" dirty="0">
                <a:solidFill>
                  <a:srgbClr val="FFFFFF"/>
                </a:solidFill>
                <a:uFill>
                  <a:solidFill>
                    <a:srgbClr val="FFFFFF"/>
                  </a:solidFill>
                </a:uFill>
                <a:latin typeface="Arial"/>
                <a:cs typeface="Arial"/>
              </a:rPr>
              <a:t> </a:t>
            </a:r>
            <a:r>
              <a:rPr sz="2000" b="1" i="1" u="heavy" dirty="0">
                <a:solidFill>
                  <a:srgbClr val="FFFFFF"/>
                </a:solidFill>
                <a:uFill>
                  <a:solidFill>
                    <a:srgbClr val="FFFFFF"/>
                  </a:solidFill>
                </a:uFill>
                <a:latin typeface="Arial"/>
                <a:cs typeface="Arial"/>
              </a:rPr>
              <a:t>MANDAR</a:t>
            </a:r>
            <a:r>
              <a:rPr sz="2000" b="1" i="1" u="heavy" spc="55" dirty="0">
                <a:solidFill>
                  <a:srgbClr val="FFFFFF"/>
                </a:solidFill>
                <a:uFill>
                  <a:solidFill>
                    <a:srgbClr val="FFFFFF"/>
                  </a:solidFill>
                </a:uFill>
                <a:latin typeface="Arial"/>
                <a:cs typeface="Arial"/>
              </a:rPr>
              <a:t> </a:t>
            </a:r>
            <a:r>
              <a:rPr sz="2000" b="1" i="1" u="heavy" spc="-20" dirty="0">
                <a:solidFill>
                  <a:srgbClr val="FFFFFF"/>
                </a:solidFill>
                <a:uFill>
                  <a:solidFill>
                    <a:srgbClr val="FFFFFF"/>
                  </a:solidFill>
                </a:uFill>
                <a:latin typeface="Arial"/>
                <a:cs typeface="Arial"/>
              </a:rPr>
              <a:t>DOBAS</a:t>
            </a:r>
            <a:endParaRPr sz="2000">
              <a:latin typeface="Arial"/>
              <a:cs typeface="Arial"/>
            </a:endParaRPr>
          </a:p>
        </p:txBody>
      </p:sp>
      <p:sp>
        <p:nvSpPr>
          <p:cNvPr id="6" name="object 6"/>
          <p:cNvSpPr/>
          <p:nvPr/>
        </p:nvSpPr>
        <p:spPr>
          <a:xfrm>
            <a:off x="7067975" y="1284758"/>
            <a:ext cx="10433685" cy="8324215"/>
          </a:xfrm>
          <a:custGeom>
            <a:avLst/>
            <a:gdLst/>
            <a:ahLst/>
            <a:cxnLst/>
            <a:rect l="l" t="t" r="r" b="b"/>
            <a:pathLst>
              <a:path w="10433685" h="8324215">
                <a:moveTo>
                  <a:pt x="9947544" y="8323816"/>
                </a:moveTo>
                <a:lnTo>
                  <a:pt x="485759" y="8323816"/>
                </a:lnTo>
                <a:lnTo>
                  <a:pt x="437746" y="8321439"/>
                </a:lnTo>
                <a:lnTo>
                  <a:pt x="390548" y="8314396"/>
                </a:lnTo>
                <a:lnTo>
                  <a:pt x="344483" y="8302819"/>
                </a:lnTo>
                <a:lnTo>
                  <a:pt x="299869" y="8286840"/>
                </a:lnTo>
                <a:lnTo>
                  <a:pt x="257024" y="8266590"/>
                </a:lnTo>
                <a:lnTo>
                  <a:pt x="216266" y="8242202"/>
                </a:lnTo>
                <a:lnTo>
                  <a:pt x="177912" y="8213806"/>
                </a:lnTo>
                <a:lnTo>
                  <a:pt x="142280" y="8181535"/>
                </a:lnTo>
                <a:lnTo>
                  <a:pt x="110009" y="8145903"/>
                </a:lnTo>
                <a:lnTo>
                  <a:pt x="81614" y="8107545"/>
                </a:lnTo>
                <a:lnTo>
                  <a:pt x="57225" y="8066782"/>
                </a:lnTo>
                <a:lnTo>
                  <a:pt x="36976" y="8023931"/>
                </a:lnTo>
                <a:lnTo>
                  <a:pt x="20996" y="7979311"/>
                </a:lnTo>
                <a:lnTo>
                  <a:pt x="9419" y="7933242"/>
                </a:lnTo>
                <a:lnTo>
                  <a:pt x="2376" y="7886040"/>
                </a:lnTo>
                <a:lnTo>
                  <a:pt x="0" y="7838026"/>
                </a:lnTo>
                <a:lnTo>
                  <a:pt x="0" y="485774"/>
                </a:lnTo>
                <a:lnTo>
                  <a:pt x="2376" y="437762"/>
                </a:lnTo>
                <a:lnTo>
                  <a:pt x="9419" y="390562"/>
                </a:lnTo>
                <a:lnTo>
                  <a:pt x="20996" y="344494"/>
                </a:lnTo>
                <a:lnTo>
                  <a:pt x="36976" y="299877"/>
                </a:lnTo>
                <a:lnTo>
                  <a:pt x="57225" y="257028"/>
                </a:lnTo>
                <a:lnTo>
                  <a:pt x="81614" y="216267"/>
                </a:lnTo>
                <a:lnTo>
                  <a:pt x="110009" y="177912"/>
                </a:lnTo>
                <a:lnTo>
                  <a:pt x="142280" y="142280"/>
                </a:lnTo>
                <a:lnTo>
                  <a:pt x="177912" y="110011"/>
                </a:lnTo>
                <a:lnTo>
                  <a:pt x="216266" y="81617"/>
                </a:lnTo>
                <a:lnTo>
                  <a:pt x="257024" y="57228"/>
                </a:lnTo>
                <a:lnTo>
                  <a:pt x="299869" y="36978"/>
                </a:lnTo>
                <a:lnTo>
                  <a:pt x="344483" y="20998"/>
                </a:lnTo>
                <a:lnTo>
                  <a:pt x="390548" y="9420"/>
                </a:lnTo>
                <a:lnTo>
                  <a:pt x="437746" y="2377"/>
                </a:lnTo>
                <a:lnTo>
                  <a:pt x="485759" y="0"/>
                </a:lnTo>
                <a:lnTo>
                  <a:pt x="9947544" y="0"/>
                </a:lnTo>
                <a:lnTo>
                  <a:pt x="9995557" y="2377"/>
                </a:lnTo>
                <a:lnTo>
                  <a:pt x="10042755" y="9420"/>
                </a:lnTo>
                <a:lnTo>
                  <a:pt x="10088819" y="20998"/>
                </a:lnTo>
                <a:lnTo>
                  <a:pt x="10133433" y="36978"/>
                </a:lnTo>
                <a:lnTo>
                  <a:pt x="10176279" y="57228"/>
                </a:lnTo>
                <a:lnTo>
                  <a:pt x="10217037" y="81617"/>
                </a:lnTo>
                <a:lnTo>
                  <a:pt x="10255391" y="110011"/>
                </a:lnTo>
                <a:lnTo>
                  <a:pt x="10291023" y="142280"/>
                </a:lnTo>
                <a:lnTo>
                  <a:pt x="10323293" y="177912"/>
                </a:lnTo>
                <a:lnTo>
                  <a:pt x="10351689" y="216267"/>
                </a:lnTo>
                <a:lnTo>
                  <a:pt x="10376077" y="257028"/>
                </a:lnTo>
                <a:lnTo>
                  <a:pt x="10396327" y="299877"/>
                </a:lnTo>
                <a:lnTo>
                  <a:pt x="10412307" y="344494"/>
                </a:lnTo>
                <a:lnTo>
                  <a:pt x="10423884" y="390562"/>
                </a:lnTo>
                <a:lnTo>
                  <a:pt x="10430926" y="437762"/>
                </a:lnTo>
                <a:lnTo>
                  <a:pt x="10433303" y="485774"/>
                </a:lnTo>
                <a:lnTo>
                  <a:pt x="10433303" y="7838026"/>
                </a:lnTo>
                <a:lnTo>
                  <a:pt x="10430926" y="7886040"/>
                </a:lnTo>
                <a:lnTo>
                  <a:pt x="10423884" y="7933242"/>
                </a:lnTo>
                <a:lnTo>
                  <a:pt x="10412307" y="7979311"/>
                </a:lnTo>
                <a:lnTo>
                  <a:pt x="10396327" y="8023931"/>
                </a:lnTo>
                <a:lnTo>
                  <a:pt x="10376077" y="8066782"/>
                </a:lnTo>
                <a:lnTo>
                  <a:pt x="10351689" y="8107545"/>
                </a:lnTo>
                <a:lnTo>
                  <a:pt x="10323293" y="8145903"/>
                </a:lnTo>
                <a:lnTo>
                  <a:pt x="10291023" y="8181535"/>
                </a:lnTo>
                <a:lnTo>
                  <a:pt x="10255391" y="8213806"/>
                </a:lnTo>
                <a:lnTo>
                  <a:pt x="10217037" y="8242202"/>
                </a:lnTo>
                <a:lnTo>
                  <a:pt x="10176279" y="8266590"/>
                </a:lnTo>
                <a:lnTo>
                  <a:pt x="10133433" y="8286840"/>
                </a:lnTo>
                <a:lnTo>
                  <a:pt x="10088819" y="8302819"/>
                </a:lnTo>
                <a:lnTo>
                  <a:pt x="10042755" y="8314396"/>
                </a:lnTo>
                <a:lnTo>
                  <a:pt x="9995557" y="8321439"/>
                </a:lnTo>
                <a:lnTo>
                  <a:pt x="9947544" y="8323816"/>
                </a:lnTo>
                <a:close/>
              </a:path>
            </a:pathLst>
          </a:custGeom>
          <a:solidFill>
            <a:srgbClr val="E7ECEC"/>
          </a:solidFill>
        </p:spPr>
        <p:txBody>
          <a:bodyPr wrap="square" lIns="0" tIns="0" rIns="0" bIns="0" rtlCol="0"/>
          <a:lstStyle/>
          <a:p>
            <a:endParaRPr/>
          </a:p>
        </p:txBody>
      </p:sp>
      <p:sp>
        <p:nvSpPr>
          <p:cNvPr id="7" name="object 7"/>
          <p:cNvSpPr txBox="1"/>
          <p:nvPr/>
        </p:nvSpPr>
        <p:spPr>
          <a:xfrm>
            <a:off x="521928" y="2673980"/>
            <a:ext cx="4707255" cy="2418080"/>
          </a:xfrm>
          <a:prstGeom prst="rect">
            <a:avLst/>
          </a:prstGeom>
        </p:spPr>
        <p:txBody>
          <a:bodyPr vert="horz" wrap="square" lIns="0" tIns="12065" rIns="0" bIns="0" rtlCol="0">
            <a:spAutoFit/>
          </a:bodyPr>
          <a:lstStyle/>
          <a:p>
            <a:pPr marL="12700" marR="5080">
              <a:lnSpc>
                <a:spcPct val="116300"/>
              </a:lnSpc>
              <a:spcBef>
                <a:spcPts val="95"/>
              </a:spcBef>
            </a:pPr>
            <a:r>
              <a:rPr sz="6750" spc="-340" dirty="0">
                <a:solidFill>
                  <a:srgbClr val="FFFFFF"/>
                </a:solidFill>
                <a:latin typeface="Arial Black"/>
                <a:cs typeface="Arial Black"/>
              </a:rPr>
              <a:t>ABOUT </a:t>
            </a:r>
            <a:r>
              <a:rPr sz="6750" spc="-505" dirty="0">
                <a:solidFill>
                  <a:srgbClr val="FFFFFF"/>
                </a:solidFill>
                <a:latin typeface="Arial Black"/>
                <a:cs typeface="Arial Black"/>
              </a:rPr>
              <a:t>SPEAKERS</a:t>
            </a:r>
            <a:endParaRPr sz="6750">
              <a:latin typeface="Arial Black"/>
              <a:cs typeface="Arial Black"/>
            </a:endParaRPr>
          </a:p>
        </p:txBody>
      </p:sp>
      <p:sp>
        <p:nvSpPr>
          <p:cNvPr id="8" name="object 8"/>
          <p:cNvSpPr txBox="1"/>
          <p:nvPr/>
        </p:nvSpPr>
        <p:spPr>
          <a:xfrm>
            <a:off x="7696393" y="2492987"/>
            <a:ext cx="9177020" cy="3951604"/>
          </a:xfrm>
          <a:prstGeom prst="rect">
            <a:avLst/>
          </a:prstGeom>
        </p:spPr>
        <p:txBody>
          <a:bodyPr vert="horz" wrap="square" lIns="0" tIns="12065" rIns="0" bIns="0" rtlCol="0">
            <a:spAutoFit/>
          </a:bodyPr>
          <a:lstStyle/>
          <a:p>
            <a:pPr marL="12700" marR="5080" algn="just">
              <a:lnSpc>
                <a:spcPct val="128800"/>
              </a:lnSpc>
              <a:spcBef>
                <a:spcPts val="95"/>
              </a:spcBef>
            </a:pPr>
            <a:r>
              <a:rPr sz="2500" spc="114" dirty="0">
                <a:latin typeface="Tahoma"/>
                <a:cs typeface="Tahoma"/>
              </a:rPr>
              <a:t>Prior</a:t>
            </a:r>
            <a:r>
              <a:rPr sz="2500" spc="365" dirty="0">
                <a:latin typeface="Tahoma"/>
                <a:cs typeface="Tahoma"/>
              </a:rPr>
              <a:t> </a:t>
            </a:r>
            <a:r>
              <a:rPr sz="2500" spc="100" dirty="0">
                <a:latin typeface="Tahoma"/>
                <a:cs typeface="Tahoma"/>
              </a:rPr>
              <a:t>to</a:t>
            </a:r>
            <a:r>
              <a:rPr sz="2500" spc="370" dirty="0">
                <a:latin typeface="Tahoma"/>
                <a:cs typeface="Tahoma"/>
              </a:rPr>
              <a:t> </a:t>
            </a:r>
            <a:r>
              <a:rPr sz="2500" spc="90" dirty="0">
                <a:latin typeface="Tahoma"/>
                <a:cs typeface="Tahoma"/>
              </a:rPr>
              <a:t>his</a:t>
            </a:r>
            <a:r>
              <a:rPr sz="2500" spc="370" dirty="0">
                <a:latin typeface="Tahoma"/>
                <a:cs typeface="Tahoma"/>
              </a:rPr>
              <a:t> </a:t>
            </a:r>
            <a:r>
              <a:rPr sz="2500" spc="100" dirty="0">
                <a:latin typeface="Tahoma"/>
                <a:cs typeface="Tahoma"/>
              </a:rPr>
              <a:t>tenure</a:t>
            </a:r>
            <a:r>
              <a:rPr sz="2500" spc="370" dirty="0">
                <a:latin typeface="Tahoma"/>
                <a:cs typeface="Tahoma"/>
              </a:rPr>
              <a:t> </a:t>
            </a:r>
            <a:r>
              <a:rPr sz="2500" spc="65" dirty="0">
                <a:latin typeface="Tahoma"/>
                <a:cs typeface="Tahoma"/>
              </a:rPr>
              <a:t>at</a:t>
            </a:r>
            <a:r>
              <a:rPr sz="2500" spc="370" dirty="0">
                <a:latin typeface="Tahoma"/>
                <a:cs typeface="Tahoma"/>
              </a:rPr>
              <a:t> </a:t>
            </a:r>
            <a:r>
              <a:rPr sz="2500" dirty="0">
                <a:latin typeface="Tahoma"/>
                <a:cs typeface="Tahoma"/>
              </a:rPr>
              <a:t>BBRC,</a:t>
            </a:r>
            <a:r>
              <a:rPr sz="2500" spc="370" dirty="0">
                <a:latin typeface="Tahoma"/>
                <a:cs typeface="Tahoma"/>
              </a:rPr>
              <a:t> </a:t>
            </a:r>
            <a:r>
              <a:rPr sz="2500" dirty="0">
                <a:latin typeface="Tahoma"/>
                <a:cs typeface="Tahoma"/>
              </a:rPr>
              <a:t>Dr.</a:t>
            </a:r>
            <a:r>
              <a:rPr sz="2500" spc="370" dirty="0">
                <a:latin typeface="Tahoma"/>
                <a:cs typeface="Tahoma"/>
              </a:rPr>
              <a:t> </a:t>
            </a:r>
            <a:r>
              <a:rPr sz="2500" spc="114" dirty="0">
                <a:latin typeface="Tahoma"/>
                <a:cs typeface="Tahoma"/>
              </a:rPr>
              <a:t>Bodas</a:t>
            </a:r>
            <a:r>
              <a:rPr sz="2500" spc="370" dirty="0">
                <a:latin typeface="Tahoma"/>
                <a:cs typeface="Tahoma"/>
              </a:rPr>
              <a:t> </a:t>
            </a:r>
            <a:r>
              <a:rPr sz="2500" spc="105" dirty="0">
                <a:latin typeface="Tahoma"/>
                <a:cs typeface="Tahoma"/>
              </a:rPr>
              <a:t>worked</a:t>
            </a:r>
            <a:r>
              <a:rPr sz="2500" spc="370" dirty="0">
                <a:latin typeface="Tahoma"/>
                <a:cs typeface="Tahoma"/>
              </a:rPr>
              <a:t> </a:t>
            </a:r>
            <a:r>
              <a:rPr sz="2500" spc="75" dirty="0">
                <a:latin typeface="Tahoma"/>
                <a:cs typeface="Tahoma"/>
              </a:rPr>
              <a:t>as</a:t>
            </a:r>
            <a:r>
              <a:rPr sz="2500" spc="370" dirty="0">
                <a:latin typeface="Tahoma"/>
                <a:cs typeface="Tahoma"/>
              </a:rPr>
              <a:t> </a:t>
            </a:r>
            <a:r>
              <a:rPr sz="2500" spc="75" dirty="0">
                <a:latin typeface="Tahoma"/>
                <a:cs typeface="Tahoma"/>
              </a:rPr>
              <a:t>a</a:t>
            </a:r>
            <a:r>
              <a:rPr sz="2500" spc="370" dirty="0">
                <a:latin typeface="Tahoma"/>
                <a:cs typeface="Tahoma"/>
              </a:rPr>
              <a:t> </a:t>
            </a:r>
            <a:r>
              <a:rPr sz="2500" spc="75" dirty="0">
                <a:latin typeface="Tahoma"/>
                <a:cs typeface="Tahoma"/>
              </a:rPr>
              <a:t>Senior Research</a:t>
            </a:r>
            <a:r>
              <a:rPr sz="2500" spc="505" dirty="0">
                <a:latin typeface="Tahoma"/>
                <a:cs typeface="Tahoma"/>
              </a:rPr>
              <a:t> </a:t>
            </a:r>
            <a:r>
              <a:rPr sz="2500" spc="60" dirty="0">
                <a:latin typeface="Tahoma"/>
                <a:cs typeface="Tahoma"/>
              </a:rPr>
              <a:t>Scientist</a:t>
            </a:r>
            <a:r>
              <a:rPr sz="2500" spc="505" dirty="0">
                <a:latin typeface="Tahoma"/>
                <a:cs typeface="Tahoma"/>
              </a:rPr>
              <a:t> </a:t>
            </a:r>
            <a:r>
              <a:rPr sz="2500" spc="65" dirty="0">
                <a:latin typeface="Tahoma"/>
                <a:cs typeface="Tahoma"/>
              </a:rPr>
              <a:t>at</a:t>
            </a:r>
            <a:r>
              <a:rPr sz="2500" spc="505" dirty="0">
                <a:latin typeface="Tahoma"/>
                <a:cs typeface="Tahoma"/>
              </a:rPr>
              <a:t> </a:t>
            </a:r>
            <a:r>
              <a:rPr sz="2500" spc="70" dirty="0">
                <a:latin typeface="Tahoma"/>
                <a:cs typeface="Tahoma"/>
              </a:rPr>
              <a:t>Ranbaxy</a:t>
            </a:r>
            <a:r>
              <a:rPr sz="2500" spc="505" dirty="0">
                <a:latin typeface="Tahoma"/>
                <a:cs typeface="Tahoma"/>
              </a:rPr>
              <a:t> </a:t>
            </a:r>
            <a:r>
              <a:rPr sz="2500" spc="95" dirty="0">
                <a:latin typeface="Tahoma"/>
                <a:cs typeface="Tahoma"/>
              </a:rPr>
              <a:t>Laboratories</a:t>
            </a:r>
            <a:r>
              <a:rPr sz="2500" spc="505" dirty="0">
                <a:latin typeface="Tahoma"/>
                <a:cs typeface="Tahoma"/>
              </a:rPr>
              <a:t> </a:t>
            </a:r>
            <a:r>
              <a:rPr sz="2500" dirty="0">
                <a:latin typeface="Tahoma"/>
                <a:cs typeface="Tahoma"/>
              </a:rPr>
              <a:t>Ltd.,</a:t>
            </a:r>
            <a:r>
              <a:rPr sz="2500" spc="505" dirty="0">
                <a:latin typeface="Tahoma"/>
                <a:cs typeface="Tahoma"/>
              </a:rPr>
              <a:t> </a:t>
            </a:r>
            <a:r>
              <a:rPr sz="2500" spc="100" dirty="0">
                <a:latin typeface="Tahoma"/>
                <a:cs typeface="Tahoma"/>
              </a:rPr>
              <a:t>where</a:t>
            </a:r>
            <a:r>
              <a:rPr sz="2500" spc="505" dirty="0">
                <a:latin typeface="Tahoma"/>
                <a:cs typeface="Tahoma"/>
              </a:rPr>
              <a:t> </a:t>
            </a:r>
            <a:r>
              <a:rPr sz="2500" spc="85" dirty="0">
                <a:latin typeface="Tahoma"/>
                <a:cs typeface="Tahoma"/>
              </a:rPr>
              <a:t>he </a:t>
            </a:r>
            <a:r>
              <a:rPr sz="2500" spc="95" dirty="0">
                <a:latin typeface="Tahoma"/>
                <a:cs typeface="Tahoma"/>
              </a:rPr>
              <a:t>focused</a:t>
            </a:r>
            <a:r>
              <a:rPr sz="2500" spc="30" dirty="0">
                <a:latin typeface="Tahoma"/>
                <a:cs typeface="Tahoma"/>
              </a:rPr>
              <a:t> </a:t>
            </a:r>
            <a:r>
              <a:rPr sz="2500" spc="140" dirty="0">
                <a:latin typeface="Tahoma"/>
                <a:cs typeface="Tahoma"/>
              </a:rPr>
              <a:t>on</a:t>
            </a:r>
            <a:r>
              <a:rPr sz="2500" spc="30" dirty="0">
                <a:latin typeface="Tahoma"/>
                <a:cs typeface="Tahoma"/>
              </a:rPr>
              <a:t> </a:t>
            </a:r>
            <a:r>
              <a:rPr sz="2500" spc="90" dirty="0">
                <a:latin typeface="Tahoma"/>
                <a:cs typeface="Tahoma"/>
              </a:rPr>
              <a:t>the</a:t>
            </a:r>
            <a:r>
              <a:rPr sz="2500" spc="30" dirty="0">
                <a:latin typeface="Tahoma"/>
                <a:cs typeface="Tahoma"/>
              </a:rPr>
              <a:t> </a:t>
            </a:r>
            <a:r>
              <a:rPr sz="2500" spc="75" dirty="0">
                <a:latin typeface="Tahoma"/>
                <a:cs typeface="Tahoma"/>
              </a:rPr>
              <a:t>design</a:t>
            </a:r>
            <a:r>
              <a:rPr sz="2500" spc="35" dirty="0">
                <a:latin typeface="Tahoma"/>
                <a:cs typeface="Tahoma"/>
              </a:rPr>
              <a:t> </a:t>
            </a:r>
            <a:r>
              <a:rPr sz="2500" spc="120" dirty="0">
                <a:latin typeface="Tahoma"/>
                <a:cs typeface="Tahoma"/>
              </a:rPr>
              <a:t>and</a:t>
            </a:r>
            <a:r>
              <a:rPr sz="2500" spc="30" dirty="0">
                <a:latin typeface="Tahoma"/>
                <a:cs typeface="Tahoma"/>
              </a:rPr>
              <a:t> </a:t>
            </a:r>
            <a:r>
              <a:rPr sz="2500" spc="75" dirty="0">
                <a:latin typeface="Tahoma"/>
                <a:cs typeface="Tahoma"/>
              </a:rPr>
              <a:t>synthesis</a:t>
            </a:r>
            <a:r>
              <a:rPr sz="2500" spc="30" dirty="0">
                <a:latin typeface="Tahoma"/>
                <a:cs typeface="Tahoma"/>
              </a:rPr>
              <a:t> </a:t>
            </a:r>
            <a:r>
              <a:rPr sz="2500" spc="90" dirty="0">
                <a:latin typeface="Tahoma"/>
                <a:cs typeface="Tahoma"/>
              </a:rPr>
              <a:t>of</a:t>
            </a:r>
            <a:r>
              <a:rPr sz="2500" spc="35" dirty="0">
                <a:latin typeface="Tahoma"/>
                <a:cs typeface="Tahoma"/>
              </a:rPr>
              <a:t> </a:t>
            </a:r>
            <a:r>
              <a:rPr sz="2500" spc="80" dirty="0">
                <a:latin typeface="Tahoma"/>
                <a:cs typeface="Tahoma"/>
              </a:rPr>
              <a:t>kinase</a:t>
            </a:r>
            <a:r>
              <a:rPr sz="2500" spc="30" dirty="0">
                <a:latin typeface="Tahoma"/>
                <a:cs typeface="Tahoma"/>
              </a:rPr>
              <a:t> </a:t>
            </a:r>
            <a:r>
              <a:rPr sz="2500" spc="95" dirty="0">
                <a:latin typeface="Tahoma"/>
                <a:cs typeface="Tahoma"/>
              </a:rPr>
              <a:t>inhibitors</a:t>
            </a:r>
            <a:r>
              <a:rPr sz="2500" spc="30" dirty="0">
                <a:latin typeface="Tahoma"/>
                <a:cs typeface="Tahoma"/>
              </a:rPr>
              <a:t> </a:t>
            </a:r>
            <a:r>
              <a:rPr sz="2500" spc="95" dirty="0">
                <a:latin typeface="Tahoma"/>
                <a:cs typeface="Tahoma"/>
              </a:rPr>
              <a:t>and </a:t>
            </a:r>
            <a:r>
              <a:rPr sz="2500" spc="100" dirty="0">
                <a:latin typeface="Tahoma"/>
                <a:cs typeface="Tahoma"/>
              </a:rPr>
              <a:t>combinatorial</a:t>
            </a:r>
            <a:r>
              <a:rPr sz="2500" spc="505" dirty="0">
                <a:latin typeface="Tahoma"/>
                <a:cs typeface="Tahoma"/>
              </a:rPr>
              <a:t> </a:t>
            </a:r>
            <a:r>
              <a:rPr sz="2500" spc="80" dirty="0">
                <a:latin typeface="Tahoma"/>
                <a:cs typeface="Tahoma"/>
              </a:rPr>
              <a:t>library</a:t>
            </a:r>
            <a:r>
              <a:rPr sz="2500" spc="509" dirty="0">
                <a:latin typeface="Tahoma"/>
                <a:cs typeface="Tahoma"/>
              </a:rPr>
              <a:t> </a:t>
            </a:r>
            <a:r>
              <a:rPr sz="2500" spc="75" dirty="0">
                <a:latin typeface="Tahoma"/>
                <a:cs typeface="Tahoma"/>
              </a:rPr>
              <a:t>synthesis</a:t>
            </a:r>
            <a:r>
              <a:rPr sz="2500" spc="505" dirty="0">
                <a:latin typeface="Tahoma"/>
                <a:cs typeface="Tahoma"/>
              </a:rPr>
              <a:t> </a:t>
            </a:r>
            <a:r>
              <a:rPr sz="2500" spc="100" dirty="0">
                <a:latin typeface="Tahoma"/>
                <a:cs typeface="Tahoma"/>
              </a:rPr>
              <a:t>for</a:t>
            </a:r>
            <a:r>
              <a:rPr sz="2500" spc="509" dirty="0">
                <a:latin typeface="Tahoma"/>
                <a:cs typeface="Tahoma"/>
              </a:rPr>
              <a:t> </a:t>
            </a:r>
            <a:r>
              <a:rPr sz="2500" spc="55" dirty="0">
                <a:latin typeface="Tahoma"/>
                <a:cs typeface="Tahoma"/>
              </a:rPr>
              <a:t>oncology.</a:t>
            </a:r>
            <a:r>
              <a:rPr sz="2500" spc="509" dirty="0">
                <a:latin typeface="Tahoma"/>
                <a:cs typeface="Tahoma"/>
              </a:rPr>
              <a:t> </a:t>
            </a:r>
            <a:r>
              <a:rPr sz="2500" spc="65" dirty="0">
                <a:latin typeface="Tahoma"/>
                <a:cs typeface="Tahoma"/>
              </a:rPr>
              <a:t>Currently,</a:t>
            </a:r>
            <a:r>
              <a:rPr sz="2500" spc="505" dirty="0">
                <a:latin typeface="Tahoma"/>
                <a:cs typeface="Tahoma"/>
              </a:rPr>
              <a:t> </a:t>
            </a:r>
            <a:r>
              <a:rPr sz="2500" spc="-25" dirty="0">
                <a:latin typeface="Tahoma"/>
                <a:cs typeface="Tahoma"/>
              </a:rPr>
              <a:t>Dr. </a:t>
            </a:r>
            <a:r>
              <a:rPr sz="2500" spc="114" dirty="0">
                <a:latin typeface="Tahoma"/>
                <a:cs typeface="Tahoma"/>
              </a:rPr>
              <a:t>Bodas</a:t>
            </a:r>
            <a:r>
              <a:rPr sz="2500" spc="220" dirty="0">
                <a:latin typeface="Tahoma"/>
                <a:cs typeface="Tahoma"/>
              </a:rPr>
              <a:t> </a:t>
            </a:r>
            <a:r>
              <a:rPr sz="2500" spc="70" dirty="0">
                <a:latin typeface="Tahoma"/>
                <a:cs typeface="Tahoma"/>
              </a:rPr>
              <a:t>serves</a:t>
            </a:r>
            <a:r>
              <a:rPr sz="2500" spc="225" dirty="0">
                <a:latin typeface="Tahoma"/>
                <a:cs typeface="Tahoma"/>
              </a:rPr>
              <a:t> </a:t>
            </a:r>
            <a:r>
              <a:rPr sz="2500" spc="75" dirty="0">
                <a:latin typeface="Tahoma"/>
                <a:cs typeface="Tahoma"/>
              </a:rPr>
              <a:t>as</a:t>
            </a:r>
            <a:r>
              <a:rPr sz="2500" spc="220" dirty="0">
                <a:latin typeface="Tahoma"/>
                <a:cs typeface="Tahoma"/>
              </a:rPr>
              <a:t> </a:t>
            </a:r>
            <a:r>
              <a:rPr sz="2500" spc="75" dirty="0">
                <a:latin typeface="Tahoma"/>
                <a:cs typeface="Tahoma"/>
              </a:rPr>
              <a:t>a</a:t>
            </a:r>
            <a:r>
              <a:rPr sz="2500" spc="225" dirty="0">
                <a:latin typeface="Tahoma"/>
                <a:cs typeface="Tahoma"/>
              </a:rPr>
              <a:t> </a:t>
            </a:r>
            <a:r>
              <a:rPr sz="2500" spc="85" dirty="0">
                <a:latin typeface="Tahoma"/>
                <a:cs typeface="Tahoma"/>
              </a:rPr>
              <a:t>Solution</a:t>
            </a:r>
            <a:r>
              <a:rPr sz="2500" spc="225" dirty="0">
                <a:latin typeface="Tahoma"/>
                <a:cs typeface="Tahoma"/>
              </a:rPr>
              <a:t> </a:t>
            </a:r>
            <a:r>
              <a:rPr sz="2500" spc="90" dirty="0">
                <a:latin typeface="Tahoma"/>
                <a:cs typeface="Tahoma"/>
              </a:rPr>
              <a:t>Consultant</a:t>
            </a:r>
            <a:r>
              <a:rPr sz="2500" spc="220" dirty="0">
                <a:latin typeface="Tahoma"/>
                <a:cs typeface="Tahoma"/>
              </a:rPr>
              <a:t> </a:t>
            </a:r>
            <a:r>
              <a:rPr sz="2500" spc="65" dirty="0">
                <a:latin typeface="Tahoma"/>
                <a:cs typeface="Tahoma"/>
              </a:rPr>
              <a:t>at</a:t>
            </a:r>
            <a:r>
              <a:rPr sz="2500" spc="225" dirty="0">
                <a:latin typeface="Tahoma"/>
                <a:cs typeface="Tahoma"/>
              </a:rPr>
              <a:t> </a:t>
            </a:r>
            <a:r>
              <a:rPr sz="2500" dirty="0">
                <a:latin typeface="Tahoma"/>
                <a:cs typeface="Tahoma"/>
              </a:rPr>
              <a:t>Elsevier,</a:t>
            </a:r>
            <a:r>
              <a:rPr sz="2500" spc="220" dirty="0">
                <a:latin typeface="Tahoma"/>
                <a:cs typeface="Tahoma"/>
              </a:rPr>
              <a:t> </a:t>
            </a:r>
            <a:r>
              <a:rPr sz="2500" spc="100" dirty="0">
                <a:latin typeface="Tahoma"/>
                <a:cs typeface="Tahoma"/>
              </a:rPr>
              <a:t>where</a:t>
            </a:r>
            <a:r>
              <a:rPr sz="2500" spc="225" dirty="0">
                <a:latin typeface="Tahoma"/>
                <a:cs typeface="Tahoma"/>
              </a:rPr>
              <a:t> </a:t>
            </a:r>
            <a:r>
              <a:rPr sz="2500" spc="85" dirty="0">
                <a:latin typeface="Tahoma"/>
                <a:cs typeface="Tahoma"/>
              </a:rPr>
              <a:t>he </a:t>
            </a:r>
            <a:r>
              <a:rPr sz="2500" spc="95" dirty="0">
                <a:latin typeface="Tahoma"/>
                <a:cs typeface="Tahoma"/>
              </a:rPr>
              <a:t>addresses</a:t>
            </a:r>
            <a:r>
              <a:rPr sz="2500" spc="80" dirty="0">
                <a:latin typeface="Tahoma"/>
                <a:cs typeface="Tahoma"/>
              </a:rPr>
              <a:t> </a:t>
            </a:r>
            <a:r>
              <a:rPr sz="2500" spc="70" dirty="0">
                <a:latin typeface="Tahoma"/>
                <a:cs typeface="Tahoma"/>
              </a:rPr>
              <a:t>academic,</a:t>
            </a:r>
            <a:r>
              <a:rPr sz="2500" spc="85" dirty="0">
                <a:latin typeface="Tahoma"/>
                <a:cs typeface="Tahoma"/>
              </a:rPr>
              <a:t> </a:t>
            </a:r>
            <a:r>
              <a:rPr sz="2500" spc="75" dirty="0">
                <a:latin typeface="Tahoma"/>
                <a:cs typeface="Tahoma"/>
              </a:rPr>
              <a:t>government,</a:t>
            </a:r>
            <a:r>
              <a:rPr sz="2500" spc="80" dirty="0">
                <a:latin typeface="Tahoma"/>
                <a:cs typeface="Tahoma"/>
              </a:rPr>
              <a:t> </a:t>
            </a:r>
            <a:r>
              <a:rPr sz="2500" spc="120" dirty="0">
                <a:latin typeface="Tahoma"/>
                <a:cs typeface="Tahoma"/>
              </a:rPr>
              <a:t>and</a:t>
            </a:r>
            <a:r>
              <a:rPr sz="2500" spc="85" dirty="0">
                <a:latin typeface="Tahoma"/>
                <a:cs typeface="Tahoma"/>
              </a:rPr>
              <a:t> </a:t>
            </a:r>
            <a:r>
              <a:rPr sz="2500" spc="90" dirty="0">
                <a:latin typeface="Tahoma"/>
                <a:cs typeface="Tahoma"/>
              </a:rPr>
              <a:t>educational</a:t>
            </a:r>
            <a:r>
              <a:rPr sz="2500" spc="85" dirty="0">
                <a:latin typeface="Tahoma"/>
                <a:cs typeface="Tahoma"/>
              </a:rPr>
              <a:t> </a:t>
            </a:r>
            <a:r>
              <a:rPr sz="2500" spc="65" dirty="0">
                <a:latin typeface="Tahoma"/>
                <a:cs typeface="Tahoma"/>
              </a:rPr>
              <a:t>institutes </a:t>
            </a:r>
            <a:r>
              <a:rPr sz="2500" spc="95" dirty="0">
                <a:latin typeface="Tahoma"/>
                <a:cs typeface="Tahoma"/>
              </a:rPr>
              <a:t>in</a:t>
            </a:r>
            <a:r>
              <a:rPr sz="2500" spc="-50" dirty="0">
                <a:latin typeface="Tahoma"/>
                <a:cs typeface="Tahoma"/>
              </a:rPr>
              <a:t> </a:t>
            </a:r>
            <a:r>
              <a:rPr sz="2500" spc="90" dirty="0">
                <a:latin typeface="Tahoma"/>
                <a:cs typeface="Tahoma"/>
              </a:rPr>
              <a:t>South</a:t>
            </a:r>
            <a:r>
              <a:rPr sz="2500" spc="-50" dirty="0">
                <a:latin typeface="Tahoma"/>
                <a:cs typeface="Tahoma"/>
              </a:rPr>
              <a:t> </a:t>
            </a:r>
            <a:r>
              <a:rPr sz="2500" dirty="0">
                <a:latin typeface="Tahoma"/>
                <a:cs typeface="Tahoma"/>
              </a:rPr>
              <a:t>Asia,</a:t>
            </a:r>
            <a:r>
              <a:rPr sz="2500" spc="-50" dirty="0">
                <a:latin typeface="Tahoma"/>
                <a:cs typeface="Tahoma"/>
              </a:rPr>
              <a:t> </a:t>
            </a:r>
            <a:r>
              <a:rPr sz="2500" spc="90" dirty="0">
                <a:latin typeface="Tahoma"/>
                <a:cs typeface="Tahoma"/>
              </a:rPr>
              <a:t>South</a:t>
            </a:r>
            <a:r>
              <a:rPr sz="2500" spc="-50" dirty="0">
                <a:latin typeface="Tahoma"/>
                <a:cs typeface="Tahoma"/>
              </a:rPr>
              <a:t> </a:t>
            </a:r>
            <a:r>
              <a:rPr sz="2500" dirty="0">
                <a:latin typeface="Tahoma"/>
                <a:cs typeface="Tahoma"/>
              </a:rPr>
              <a:t>East</a:t>
            </a:r>
            <a:r>
              <a:rPr sz="2500" spc="-50" dirty="0">
                <a:latin typeface="Tahoma"/>
                <a:cs typeface="Tahoma"/>
              </a:rPr>
              <a:t> </a:t>
            </a:r>
            <a:r>
              <a:rPr sz="2500" dirty="0">
                <a:latin typeface="Tahoma"/>
                <a:cs typeface="Tahoma"/>
              </a:rPr>
              <a:t>Asia,</a:t>
            </a:r>
            <a:r>
              <a:rPr sz="2500" spc="-45" dirty="0">
                <a:latin typeface="Tahoma"/>
                <a:cs typeface="Tahoma"/>
              </a:rPr>
              <a:t> </a:t>
            </a:r>
            <a:r>
              <a:rPr sz="2500" spc="120" dirty="0">
                <a:latin typeface="Tahoma"/>
                <a:cs typeface="Tahoma"/>
              </a:rPr>
              <a:t>and</a:t>
            </a:r>
            <a:r>
              <a:rPr sz="2500" spc="-50" dirty="0">
                <a:latin typeface="Tahoma"/>
                <a:cs typeface="Tahoma"/>
              </a:rPr>
              <a:t> </a:t>
            </a:r>
            <a:r>
              <a:rPr sz="2500" spc="110" dirty="0">
                <a:latin typeface="Tahoma"/>
                <a:cs typeface="Tahoma"/>
              </a:rPr>
              <a:t>ANZ</a:t>
            </a:r>
            <a:r>
              <a:rPr sz="2500" spc="-50" dirty="0">
                <a:latin typeface="Tahoma"/>
                <a:cs typeface="Tahoma"/>
              </a:rPr>
              <a:t> </a:t>
            </a:r>
            <a:r>
              <a:rPr sz="2500" spc="55" dirty="0">
                <a:latin typeface="Tahoma"/>
                <a:cs typeface="Tahoma"/>
              </a:rPr>
              <a:t>regions.</a:t>
            </a:r>
            <a:r>
              <a:rPr sz="2500" spc="-50" dirty="0">
                <a:latin typeface="Tahoma"/>
                <a:cs typeface="Tahoma"/>
              </a:rPr>
              <a:t> </a:t>
            </a:r>
            <a:r>
              <a:rPr sz="2500" spc="125" dirty="0">
                <a:latin typeface="Tahoma"/>
                <a:cs typeface="Tahoma"/>
              </a:rPr>
              <a:t>He</a:t>
            </a:r>
            <a:r>
              <a:rPr sz="2500" spc="-50" dirty="0">
                <a:latin typeface="Tahoma"/>
                <a:cs typeface="Tahoma"/>
              </a:rPr>
              <a:t> </a:t>
            </a:r>
            <a:r>
              <a:rPr sz="2500" spc="114" dirty="0">
                <a:latin typeface="Tahoma"/>
                <a:cs typeface="Tahoma"/>
              </a:rPr>
              <a:t>promotes </a:t>
            </a:r>
            <a:r>
              <a:rPr sz="2500" spc="55" dirty="0">
                <a:latin typeface="Tahoma"/>
                <a:cs typeface="Tahoma"/>
              </a:rPr>
              <a:t>Elsevier's</a:t>
            </a:r>
            <a:r>
              <a:rPr sz="2500" spc="-120" dirty="0">
                <a:latin typeface="Tahoma"/>
                <a:cs typeface="Tahoma"/>
              </a:rPr>
              <a:t> </a:t>
            </a:r>
            <a:r>
              <a:rPr sz="2500" spc="85" dirty="0">
                <a:latin typeface="Tahoma"/>
                <a:cs typeface="Tahoma"/>
              </a:rPr>
              <a:t>chemical</a:t>
            </a:r>
            <a:r>
              <a:rPr sz="2500" spc="-120" dirty="0">
                <a:latin typeface="Tahoma"/>
                <a:cs typeface="Tahoma"/>
              </a:rPr>
              <a:t> </a:t>
            </a:r>
            <a:r>
              <a:rPr sz="2500" spc="120" dirty="0">
                <a:latin typeface="Tahoma"/>
                <a:cs typeface="Tahoma"/>
              </a:rPr>
              <a:t>and</a:t>
            </a:r>
            <a:r>
              <a:rPr sz="2500" spc="-120" dirty="0">
                <a:latin typeface="Tahoma"/>
                <a:cs typeface="Tahoma"/>
              </a:rPr>
              <a:t> </a:t>
            </a:r>
            <a:r>
              <a:rPr sz="2500" spc="60" dirty="0">
                <a:latin typeface="Tahoma"/>
                <a:cs typeface="Tahoma"/>
              </a:rPr>
              <a:t>life</a:t>
            </a:r>
            <a:r>
              <a:rPr sz="2500" spc="-120" dirty="0">
                <a:latin typeface="Tahoma"/>
                <a:cs typeface="Tahoma"/>
              </a:rPr>
              <a:t> </a:t>
            </a:r>
            <a:r>
              <a:rPr sz="2500" spc="75" dirty="0">
                <a:latin typeface="Tahoma"/>
                <a:cs typeface="Tahoma"/>
              </a:rPr>
              <a:t>science</a:t>
            </a:r>
            <a:r>
              <a:rPr sz="2500" spc="-114" dirty="0">
                <a:latin typeface="Tahoma"/>
                <a:cs typeface="Tahoma"/>
              </a:rPr>
              <a:t> </a:t>
            </a:r>
            <a:r>
              <a:rPr sz="2500" spc="70" dirty="0">
                <a:latin typeface="Tahoma"/>
                <a:cs typeface="Tahoma"/>
              </a:rPr>
              <a:t>portfolio.</a:t>
            </a:r>
            <a:endParaRPr sz="2500">
              <a:latin typeface="Tahoma"/>
              <a:cs typeface="Tahoma"/>
            </a:endParaRPr>
          </a:p>
        </p:txBody>
      </p:sp>
      <p:pic>
        <p:nvPicPr>
          <p:cNvPr id="9" name="object 9"/>
          <p:cNvPicPr/>
          <p:nvPr/>
        </p:nvPicPr>
        <p:blipFill>
          <a:blip r:embed="rId3" cstate="print"/>
          <a:stretch>
            <a:fillRect/>
          </a:stretch>
        </p:blipFill>
        <p:spPr>
          <a:xfrm>
            <a:off x="16860164" y="0"/>
            <a:ext cx="1427835" cy="142783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0" y="0"/>
              <a:ext cx="15500350" cy="10278110"/>
            </a:xfrm>
            <a:custGeom>
              <a:avLst/>
              <a:gdLst/>
              <a:ahLst/>
              <a:cxnLst/>
              <a:rect l="l" t="t" r="r" b="b"/>
              <a:pathLst>
                <a:path w="15500350" h="10278110">
                  <a:moveTo>
                    <a:pt x="5492813" y="0"/>
                  </a:moveTo>
                  <a:lnTo>
                    <a:pt x="0" y="0"/>
                  </a:lnTo>
                  <a:lnTo>
                    <a:pt x="0" y="10277577"/>
                  </a:lnTo>
                  <a:lnTo>
                    <a:pt x="5492813" y="10277577"/>
                  </a:lnTo>
                  <a:lnTo>
                    <a:pt x="5492813" y="0"/>
                  </a:lnTo>
                  <a:close/>
                </a:path>
                <a:path w="15500350" h="10278110">
                  <a:moveTo>
                    <a:pt x="15499741" y="797166"/>
                  </a:moveTo>
                  <a:lnTo>
                    <a:pt x="15496286" y="747699"/>
                  </a:lnTo>
                  <a:lnTo>
                    <a:pt x="15486215" y="700493"/>
                  </a:lnTo>
                  <a:lnTo>
                    <a:pt x="15470061" y="656056"/>
                  </a:lnTo>
                  <a:lnTo>
                    <a:pt x="15448280" y="614908"/>
                  </a:lnTo>
                  <a:lnTo>
                    <a:pt x="15421394" y="577557"/>
                  </a:lnTo>
                  <a:lnTo>
                    <a:pt x="15389886" y="544550"/>
                  </a:lnTo>
                  <a:lnTo>
                    <a:pt x="15354262" y="516369"/>
                  </a:lnTo>
                  <a:lnTo>
                    <a:pt x="15314994" y="493547"/>
                  </a:lnTo>
                  <a:lnTo>
                    <a:pt x="15272588" y="476618"/>
                  </a:lnTo>
                  <a:lnTo>
                    <a:pt x="15227542" y="466077"/>
                  </a:lnTo>
                  <a:lnTo>
                    <a:pt x="15180348" y="462445"/>
                  </a:lnTo>
                  <a:lnTo>
                    <a:pt x="10346030" y="462445"/>
                  </a:lnTo>
                  <a:lnTo>
                    <a:pt x="10298836" y="466077"/>
                  </a:lnTo>
                  <a:lnTo>
                    <a:pt x="10253789" y="476618"/>
                  </a:lnTo>
                  <a:lnTo>
                    <a:pt x="10211384" y="493547"/>
                  </a:lnTo>
                  <a:lnTo>
                    <a:pt x="10172128" y="516369"/>
                  </a:lnTo>
                  <a:lnTo>
                    <a:pt x="10136492" y="544550"/>
                  </a:lnTo>
                  <a:lnTo>
                    <a:pt x="10104984" y="577557"/>
                  </a:lnTo>
                  <a:lnTo>
                    <a:pt x="10078098" y="614908"/>
                  </a:lnTo>
                  <a:lnTo>
                    <a:pt x="10056317" y="656056"/>
                  </a:lnTo>
                  <a:lnTo>
                    <a:pt x="10040163" y="700493"/>
                  </a:lnTo>
                  <a:lnTo>
                    <a:pt x="10030092" y="747699"/>
                  </a:lnTo>
                  <a:lnTo>
                    <a:pt x="10026637" y="797166"/>
                  </a:lnTo>
                  <a:lnTo>
                    <a:pt x="10030092" y="846632"/>
                  </a:lnTo>
                  <a:lnTo>
                    <a:pt x="10040163" y="893838"/>
                  </a:lnTo>
                  <a:lnTo>
                    <a:pt x="10056317" y="938276"/>
                  </a:lnTo>
                  <a:lnTo>
                    <a:pt x="10078098" y="979424"/>
                  </a:lnTo>
                  <a:lnTo>
                    <a:pt x="10104984" y="1016774"/>
                  </a:lnTo>
                  <a:lnTo>
                    <a:pt x="10136492" y="1049794"/>
                  </a:lnTo>
                  <a:lnTo>
                    <a:pt x="10172128" y="1077963"/>
                  </a:lnTo>
                  <a:lnTo>
                    <a:pt x="10211384" y="1100785"/>
                  </a:lnTo>
                  <a:lnTo>
                    <a:pt x="10253789" y="1117727"/>
                  </a:lnTo>
                  <a:lnTo>
                    <a:pt x="10298836" y="1128268"/>
                  </a:lnTo>
                  <a:lnTo>
                    <a:pt x="10346030" y="1131887"/>
                  </a:lnTo>
                  <a:lnTo>
                    <a:pt x="15180348" y="1131887"/>
                  </a:lnTo>
                  <a:lnTo>
                    <a:pt x="15227542" y="1128268"/>
                  </a:lnTo>
                  <a:lnTo>
                    <a:pt x="15272588" y="1117727"/>
                  </a:lnTo>
                  <a:lnTo>
                    <a:pt x="15314994" y="1100785"/>
                  </a:lnTo>
                  <a:lnTo>
                    <a:pt x="15354262" y="1077963"/>
                  </a:lnTo>
                  <a:lnTo>
                    <a:pt x="15389886" y="1049794"/>
                  </a:lnTo>
                  <a:lnTo>
                    <a:pt x="15421394" y="1016774"/>
                  </a:lnTo>
                  <a:lnTo>
                    <a:pt x="15448280" y="979424"/>
                  </a:lnTo>
                  <a:lnTo>
                    <a:pt x="15470061" y="938276"/>
                  </a:lnTo>
                  <a:lnTo>
                    <a:pt x="15486215" y="893838"/>
                  </a:lnTo>
                  <a:lnTo>
                    <a:pt x="15496286" y="846632"/>
                  </a:lnTo>
                  <a:lnTo>
                    <a:pt x="15499741" y="797166"/>
                  </a:lnTo>
                  <a:close/>
                </a:path>
              </a:pathLst>
            </a:custGeom>
            <a:solidFill>
              <a:srgbClr val="0345E3"/>
            </a:solidFill>
          </p:spPr>
          <p:txBody>
            <a:bodyPr wrap="square" lIns="0" tIns="0" rIns="0" bIns="0" rtlCol="0"/>
            <a:lstStyle/>
            <a:p>
              <a:endParaRPr/>
            </a:p>
          </p:txBody>
        </p:sp>
      </p:grpSp>
      <p:sp>
        <p:nvSpPr>
          <p:cNvPr id="5" name="object 5"/>
          <p:cNvSpPr txBox="1"/>
          <p:nvPr/>
        </p:nvSpPr>
        <p:spPr>
          <a:xfrm>
            <a:off x="11607738" y="614899"/>
            <a:ext cx="2311400" cy="330200"/>
          </a:xfrm>
          <a:prstGeom prst="rect">
            <a:avLst/>
          </a:prstGeom>
        </p:spPr>
        <p:txBody>
          <a:bodyPr vert="horz" wrap="square" lIns="0" tIns="12700" rIns="0" bIns="0" rtlCol="0">
            <a:spAutoFit/>
          </a:bodyPr>
          <a:lstStyle/>
          <a:p>
            <a:pPr marL="12700">
              <a:lnSpc>
                <a:spcPct val="100000"/>
              </a:lnSpc>
              <a:spcBef>
                <a:spcPts val="100"/>
              </a:spcBef>
            </a:pPr>
            <a:r>
              <a:rPr sz="2000" u="heavy" spc="-160" dirty="0">
                <a:solidFill>
                  <a:srgbClr val="FFFFFF"/>
                </a:solidFill>
                <a:uFill>
                  <a:solidFill>
                    <a:srgbClr val="FFFFFF"/>
                  </a:solidFill>
                </a:uFill>
                <a:latin typeface="Arial Black"/>
                <a:cs typeface="Arial Black"/>
              </a:rPr>
              <a:t>JACK</a:t>
            </a:r>
            <a:r>
              <a:rPr sz="2000" u="heavy" spc="-175" dirty="0">
                <a:solidFill>
                  <a:srgbClr val="FFFFFF"/>
                </a:solidFill>
                <a:uFill>
                  <a:solidFill>
                    <a:srgbClr val="FFFFFF"/>
                  </a:solidFill>
                </a:uFill>
                <a:latin typeface="Arial Black"/>
                <a:cs typeface="Arial Black"/>
              </a:rPr>
              <a:t> </a:t>
            </a:r>
            <a:r>
              <a:rPr sz="2000" u="heavy" spc="-170" dirty="0">
                <a:solidFill>
                  <a:srgbClr val="FFFFFF"/>
                </a:solidFill>
                <a:uFill>
                  <a:solidFill>
                    <a:srgbClr val="FFFFFF"/>
                  </a:solidFill>
                </a:uFill>
                <a:latin typeface="Arial Black"/>
                <a:cs typeface="Arial Black"/>
              </a:rPr>
              <a:t>KAY</a:t>
            </a:r>
            <a:r>
              <a:rPr sz="2000" u="heavy" spc="-175" dirty="0">
                <a:solidFill>
                  <a:srgbClr val="FFFFFF"/>
                </a:solidFill>
                <a:uFill>
                  <a:solidFill>
                    <a:srgbClr val="FFFFFF"/>
                  </a:solidFill>
                </a:uFill>
                <a:latin typeface="Arial Black"/>
                <a:cs typeface="Arial Black"/>
              </a:rPr>
              <a:t> </a:t>
            </a:r>
            <a:r>
              <a:rPr sz="2000" u="heavy" spc="-70" dirty="0">
                <a:solidFill>
                  <a:srgbClr val="FFFFFF"/>
                </a:solidFill>
                <a:uFill>
                  <a:solidFill>
                    <a:srgbClr val="FFFFFF"/>
                  </a:solidFill>
                </a:uFill>
                <a:latin typeface="Arial Black"/>
                <a:cs typeface="Arial Black"/>
              </a:rPr>
              <a:t>CLEGG</a:t>
            </a:r>
            <a:endParaRPr sz="2000">
              <a:latin typeface="Arial Black"/>
              <a:cs typeface="Arial Black"/>
            </a:endParaRPr>
          </a:p>
        </p:txBody>
      </p:sp>
      <p:sp>
        <p:nvSpPr>
          <p:cNvPr id="6" name="object 6"/>
          <p:cNvSpPr/>
          <p:nvPr/>
        </p:nvSpPr>
        <p:spPr>
          <a:xfrm>
            <a:off x="7067975" y="1284758"/>
            <a:ext cx="10433685" cy="8324215"/>
          </a:xfrm>
          <a:custGeom>
            <a:avLst/>
            <a:gdLst/>
            <a:ahLst/>
            <a:cxnLst/>
            <a:rect l="l" t="t" r="r" b="b"/>
            <a:pathLst>
              <a:path w="10433685" h="8324215">
                <a:moveTo>
                  <a:pt x="9947544" y="8323816"/>
                </a:moveTo>
                <a:lnTo>
                  <a:pt x="485759" y="8323816"/>
                </a:lnTo>
                <a:lnTo>
                  <a:pt x="437746" y="8321439"/>
                </a:lnTo>
                <a:lnTo>
                  <a:pt x="390548" y="8314396"/>
                </a:lnTo>
                <a:lnTo>
                  <a:pt x="344483" y="8302819"/>
                </a:lnTo>
                <a:lnTo>
                  <a:pt x="299869" y="8286840"/>
                </a:lnTo>
                <a:lnTo>
                  <a:pt x="257024" y="8266590"/>
                </a:lnTo>
                <a:lnTo>
                  <a:pt x="216266" y="8242202"/>
                </a:lnTo>
                <a:lnTo>
                  <a:pt x="177912" y="8213806"/>
                </a:lnTo>
                <a:lnTo>
                  <a:pt x="142280" y="8181535"/>
                </a:lnTo>
                <a:lnTo>
                  <a:pt x="110009" y="8145903"/>
                </a:lnTo>
                <a:lnTo>
                  <a:pt x="81614" y="8107545"/>
                </a:lnTo>
                <a:lnTo>
                  <a:pt x="57225" y="8066782"/>
                </a:lnTo>
                <a:lnTo>
                  <a:pt x="36976" y="8023931"/>
                </a:lnTo>
                <a:lnTo>
                  <a:pt x="20996" y="7979311"/>
                </a:lnTo>
                <a:lnTo>
                  <a:pt x="9419" y="7933242"/>
                </a:lnTo>
                <a:lnTo>
                  <a:pt x="2376" y="7886040"/>
                </a:lnTo>
                <a:lnTo>
                  <a:pt x="0" y="7838026"/>
                </a:lnTo>
                <a:lnTo>
                  <a:pt x="0" y="485774"/>
                </a:lnTo>
                <a:lnTo>
                  <a:pt x="2376" y="437762"/>
                </a:lnTo>
                <a:lnTo>
                  <a:pt x="9419" y="390562"/>
                </a:lnTo>
                <a:lnTo>
                  <a:pt x="20996" y="344494"/>
                </a:lnTo>
                <a:lnTo>
                  <a:pt x="36976" y="299877"/>
                </a:lnTo>
                <a:lnTo>
                  <a:pt x="57225" y="257028"/>
                </a:lnTo>
                <a:lnTo>
                  <a:pt x="81614" y="216267"/>
                </a:lnTo>
                <a:lnTo>
                  <a:pt x="110009" y="177912"/>
                </a:lnTo>
                <a:lnTo>
                  <a:pt x="142280" y="142280"/>
                </a:lnTo>
                <a:lnTo>
                  <a:pt x="177912" y="110011"/>
                </a:lnTo>
                <a:lnTo>
                  <a:pt x="216266" y="81617"/>
                </a:lnTo>
                <a:lnTo>
                  <a:pt x="257024" y="57228"/>
                </a:lnTo>
                <a:lnTo>
                  <a:pt x="299869" y="36978"/>
                </a:lnTo>
                <a:lnTo>
                  <a:pt x="344483" y="20998"/>
                </a:lnTo>
                <a:lnTo>
                  <a:pt x="390548" y="9420"/>
                </a:lnTo>
                <a:lnTo>
                  <a:pt x="437746" y="2377"/>
                </a:lnTo>
                <a:lnTo>
                  <a:pt x="485759" y="0"/>
                </a:lnTo>
                <a:lnTo>
                  <a:pt x="9947544" y="0"/>
                </a:lnTo>
                <a:lnTo>
                  <a:pt x="9995557" y="2377"/>
                </a:lnTo>
                <a:lnTo>
                  <a:pt x="10042755" y="9420"/>
                </a:lnTo>
                <a:lnTo>
                  <a:pt x="10088819" y="20998"/>
                </a:lnTo>
                <a:lnTo>
                  <a:pt x="10133433" y="36978"/>
                </a:lnTo>
                <a:lnTo>
                  <a:pt x="10176279" y="57228"/>
                </a:lnTo>
                <a:lnTo>
                  <a:pt x="10217037" y="81617"/>
                </a:lnTo>
                <a:lnTo>
                  <a:pt x="10255391" y="110011"/>
                </a:lnTo>
                <a:lnTo>
                  <a:pt x="10291023" y="142280"/>
                </a:lnTo>
                <a:lnTo>
                  <a:pt x="10323293" y="177912"/>
                </a:lnTo>
                <a:lnTo>
                  <a:pt x="10351689" y="216267"/>
                </a:lnTo>
                <a:lnTo>
                  <a:pt x="10376077" y="257028"/>
                </a:lnTo>
                <a:lnTo>
                  <a:pt x="10396327" y="299877"/>
                </a:lnTo>
                <a:lnTo>
                  <a:pt x="10412307" y="344494"/>
                </a:lnTo>
                <a:lnTo>
                  <a:pt x="10423884" y="390562"/>
                </a:lnTo>
                <a:lnTo>
                  <a:pt x="10430926" y="437762"/>
                </a:lnTo>
                <a:lnTo>
                  <a:pt x="10433303" y="485774"/>
                </a:lnTo>
                <a:lnTo>
                  <a:pt x="10433303" y="7838026"/>
                </a:lnTo>
                <a:lnTo>
                  <a:pt x="10430926" y="7886040"/>
                </a:lnTo>
                <a:lnTo>
                  <a:pt x="10423884" y="7933242"/>
                </a:lnTo>
                <a:lnTo>
                  <a:pt x="10412307" y="7979311"/>
                </a:lnTo>
                <a:lnTo>
                  <a:pt x="10396327" y="8023931"/>
                </a:lnTo>
                <a:lnTo>
                  <a:pt x="10376077" y="8066782"/>
                </a:lnTo>
                <a:lnTo>
                  <a:pt x="10351689" y="8107545"/>
                </a:lnTo>
                <a:lnTo>
                  <a:pt x="10323293" y="8145903"/>
                </a:lnTo>
                <a:lnTo>
                  <a:pt x="10291023" y="8181535"/>
                </a:lnTo>
                <a:lnTo>
                  <a:pt x="10255391" y="8213806"/>
                </a:lnTo>
                <a:lnTo>
                  <a:pt x="10217037" y="8242202"/>
                </a:lnTo>
                <a:lnTo>
                  <a:pt x="10176279" y="8266590"/>
                </a:lnTo>
                <a:lnTo>
                  <a:pt x="10133433" y="8286840"/>
                </a:lnTo>
                <a:lnTo>
                  <a:pt x="10088819" y="8302819"/>
                </a:lnTo>
                <a:lnTo>
                  <a:pt x="10042755" y="8314396"/>
                </a:lnTo>
                <a:lnTo>
                  <a:pt x="9995557" y="8321439"/>
                </a:lnTo>
                <a:lnTo>
                  <a:pt x="9947544" y="8323816"/>
                </a:lnTo>
                <a:close/>
              </a:path>
            </a:pathLst>
          </a:custGeom>
          <a:solidFill>
            <a:srgbClr val="E7ECEC"/>
          </a:solidFill>
        </p:spPr>
        <p:txBody>
          <a:bodyPr wrap="square" lIns="0" tIns="0" rIns="0" bIns="0" rtlCol="0"/>
          <a:lstStyle/>
          <a:p>
            <a:endParaRPr/>
          </a:p>
        </p:txBody>
      </p:sp>
      <p:sp>
        <p:nvSpPr>
          <p:cNvPr id="7" name="object 7"/>
          <p:cNvSpPr txBox="1"/>
          <p:nvPr/>
        </p:nvSpPr>
        <p:spPr>
          <a:xfrm>
            <a:off x="521928" y="2673980"/>
            <a:ext cx="4707255" cy="2418080"/>
          </a:xfrm>
          <a:prstGeom prst="rect">
            <a:avLst/>
          </a:prstGeom>
        </p:spPr>
        <p:txBody>
          <a:bodyPr vert="horz" wrap="square" lIns="0" tIns="12065" rIns="0" bIns="0" rtlCol="0">
            <a:spAutoFit/>
          </a:bodyPr>
          <a:lstStyle/>
          <a:p>
            <a:pPr marL="12700" marR="5080">
              <a:lnSpc>
                <a:spcPct val="116300"/>
              </a:lnSpc>
              <a:spcBef>
                <a:spcPts val="95"/>
              </a:spcBef>
            </a:pPr>
            <a:r>
              <a:rPr sz="6750" spc="-340" dirty="0">
                <a:solidFill>
                  <a:srgbClr val="FFFFFF"/>
                </a:solidFill>
                <a:latin typeface="Arial Black"/>
                <a:cs typeface="Arial Black"/>
              </a:rPr>
              <a:t>ABOUT </a:t>
            </a:r>
            <a:r>
              <a:rPr sz="6750" spc="-505" dirty="0">
                <a:solidFill>
                  <a:srgbClr val="FFFFFF"/>
                </a:solidFill>
                <a:latin typeface="Arial Black"/>
                <a:cs typeface="Arial Black"/>
              </a:rPr>
              <a:t>SPEAKERS</a:t>
            </a:r>
            <a:endParaRPr sz="6750">
              <a:latin typeface="Arial Black"/>
              <a:cs typeface="Arial Black"/>
            </a:endParaRPr>
          </a:p>
        </p:txBody>
      </p:sp>
      <p:sp>
        <p:nvSpPr>
          <p:cNvPr id="8" name="object 8"/>
          <p:cNvSpPr txBox="1">
            <a:spLocks noGrp="1"/>
          </p:cNvSpPr>
          <p:nvPr>
            <p:ph type="title"/>
          </p:nvPr>
        </p:nvSpPr>
        <p:spPr>
          <a:xfrm>
            <a:off x="7696393" y="2002270"/>
            <a:ext cx="9176385" cy="1007110"/>
          </a:xfrm>
          <a:prstGeom prst="rect">
            <a:avLst/>
          </a:prstGeom>
        </p:spPr>
        <p:txBody>
          <a:bodyPr vert="horz" wrap="square" lIns="0" tIns="12065" rIns="0" bIns="0" rtlCol="0">
            <a:spAutoFit/>
          </a:bodyPr>
          <a:lstStyle/>
          <a:p>
            <a:pPr marL="12700" marR="5080">
              <a:lnSpc>
                <a:spcPct val="128800"/>
              </a:lnSpc>
              <a:spcBef>
                <a:spcPts val="95"/>
              </a:spcBef>
              <a:tabLst>
                <a:tab pos="1791970" algn="l"/>
                <a:tab pos="2441575" algn="l"/>
                <a:tab pos="4180840" algn="l"/>
                <a:tab pos="6125210" algn="l"/>
                <a:tab pos="7026275" algn="l"/>
                <a:tab pos="8863330" algn="l"/>
              </a:tabLst>
            </a:pPr>
            <a:r>
              <a:rPr sz="2500" b="0" spc="90" dirty="0">
                <a:solidFill>
                  <a:srgbClr val="000000"/>
                </a:solidFill>
                <a:latin typeface="Tahoma"/>
                <a:cs typeface="Tahoma"/>
              </a:rPr>
              <a:t>Professor</a:t>
            </a:r>
            <a:r>
              <a:rPr sz="2500" b="0" dirty="0">
                <a:solidFill>
                  <a:srgbClr val="000000"/>
                </a:solidFill>
                <a:latin typeface="Tahoma"/>
                <a:cs typeface="Tahoma"/>
              </a:rPr>
              <a:t>	</a:t>
            </a:r>
            <a:r>
              <a:rPr sz="2500" b="0" spc="65" dirty="0">
                <a:solidFill>
                  <a:srgbClr val="000000"/>
                </a:solidFill>
                <a:latin typeface="Tahoma"/>
                <a:cs typeface="Tahoma"/>
              </a:rPr>
              <a:t>of</a:t>
            </a:r>
            <a:r>
              <a:rPr sz="2500" b="0" dirty="0">
                <a:solidFill>
                  <a:srgbClr val="000000"/>
                </a:solidFill>
                <a:latin typeface="Tahoma"/>
                <a:cs typeface="Tahoma"/>
              </a:rPr>
              <a:t>	</a:t>
            </a:r>
            <a:r>
              <a:rPr sz="2500" b="0" spc="35" dirty="0">
                <a:solidFill>
                  <a:srgbClr val="000000"/>
                </a:solidFill>
                <a:latin typeface="Tahoma"/>
                <a:cs typeface="Tahoma"/>
              </a:rPr>
              <a:t>Inorganic</a:t>
            </a:r>
            <a:r>
              <a:rPr sz="2500" b="0" dirty="0">
                <a:solidFill>
                  <a:srgbClr val="000000"/>
                </a:solidFill>
                <a:latin typeface="Tahoma"/>
                <a:cs typeface="Tahoma"/>
              </a:rPr>
              <a:t>	</a:t>
            </a:r>
            <a:r>
              <a:rPr sz="2500" b="0" spc="45" dirty="0">
                <a:solidFill>
                  <a:srgbClr val="000000"/>
                </a:solidFill>
                <a:latin typeface="Tahoma"/>
                <a:cs typeface="Tahoma"/>
              </a:rPr>
              <a:t>Chemistry·</a:t>
            </a:r>
            <a:r>
              <a:rPr sz="2500" b="0" dirty="0">
                <a:solidFill>
                  <a:srgbClr val="000000"/>
                </a:solidFill>
                <a:latin typeface="Tahoma"/>
                <a:cs typeface="Tahoma"/>
              </a:rPr>
              <a:t>	</a:t>
            </a:r>
            <a:r>
              <a:rPr sz="2500" b="0" spc="-25" dirty="0">
                <a:solidFill>
                  <a:srgbClr val="000000"/>
                </a:solidFill>
                <a:latin typeface="Tahoma"/>
                <a:cs typeface="Tahoma"/>
              </a:rPr>
              <a:t>The</a:t>
            </a:r>
            <a:r>
              <a:rPr sz="2500" b="0" dirty="0">
                <a:solidFill>
                  <a:srgbClr val="000000"/>
                </a:solidFill>
                <a:latin typeface="Tahoma"/>
                <a:cs typeface="Tahoma"/>
              </a:rPr>
              <a:t>	</a:t>
            </a:r>
            <a:r>
              <a:rPr sz="2500" b="0" spc="65" dirty="0">
                <a:solidFill>
                  <a:srgbClr val="000000"/>
                </a:solidFill>
                <a:latin typeface="Tahoma"/>
                <a:cs typeface="Tahoma"/>
              </a:rPr>
              <a:t>University</a:t>
            </a:r>
            <a:r>
              <a:rPr sz="2500" b="0" dirty="0">
                <a:solidFill>
                  <a:srgbClr val="000000"/>
                </a:solidFill>
                <a:latin typeface="Tahoma"/>
                <a:cs typeface="Tahoma"/>
              </a:rPr>
              <a:t>	</a:t>
            </a:r>
            <a:r>
              <a:rPr sz="2500" b="0" spc="65" dirty="0">
                <a:solidFill>
                  <a:srgbClr val="000000"/>
                </a:solidFill>
                <a:latin typeface="Tahoma"/>
                <a:cs typeface="Tahoma"/>
              </a:rPr>
              <a:t>of </a:t>
            </a:r>
            <a:r>
              <a:rPr sz="2500" b="0" spc="100" dirty="0">
                <a:solidFill>
                  <a:srgbClr val="000000"/>
                </a:solidFill>
                <a:latin typeface="Tahoma"/>
                <a:cs typeface="Tahoma"/>
              </a:rPr>
              <a:t>Queensland</a:t>
            </a:r>
            <a:endParaRPr sz="2500">
              <a:latin typeface="Tahoma"/>
              <a:cs typeface="Tahoma"/>
            </a:endParaRPr>
          </a:p>
        </p:txBody>
      </p:sp>
      <p:sp>
        <p:nvSpPr>
          <p:cNvPr id="9" name="object 9"/>
          <p:cNvSpPr txBox="1"/>
          <p:nvPr/>
        </p:nvSpPr>
        <p:spPr>
          <a:xfrm>
            <a:off x="7696393" y="2983706"/>
            <a:ext cx="9177020" cy="5423535"/>
          </a:xfrm>
          <a:prstGeom prst="rect">
            <a:avLst/>
          </a:prstGeom>
        </p:spPr>
        <p:txBody>
          <a:bodyPr vert="horz" wrap="square" lIns="0" tIns="12065" rIns="0" bIns="0" rtlCol="0">
            <a:spAutoFit/>
          </a:bodyPr>
          <a:lstStyle/>
          <a:p>
            <a:pPr marL="12700" marR="5080" algn="just">
              <a:lnSpc>
                <a:spcPct val="128800"/>
              </a:lnSpc>
              <a:spcBef>
                <a:spcPts val="95"/>
              </a:spcBef>
            </a:pPr>
            <a:r>
              <a:rPr sz="2500" dirty="0">
                <a:latin typeface="Tahoma"/>
                <a:cs typeface="Tahoma"/>
              </a:rPr>
              <a:t>Jack</a:t>
            </a:r>
            <a:r>
              <a:rPr sz="2500" spc="204" dirty="0">
                <a:latin typeface="Tahoma"/>
                <a:cs typeface="Tahoma"/>
              </a:rPr>
              <a:t> </a:t>
            </a:r>
            <a:r>
              <a:rPr sz="2500" dirty="0">
                <a:latin typeface="Tahoma"/>
                <a:cs typeface="Tahoma"/>
              </a:rPr>
              <a:t>Kay</a:t>
            </a:r>
            <a:r>
              <a:rPr sz="2500" spc="210" dirty="0">
                <a:latin typeface="Tahoma"/>
                <a:cs typeface="Tahoma"/>
              </a:rPr>
              <a:t> </a:t>
            </a:r>
            <a:r>
              <a:rPr sz="2500" dirty="0">
                <a:latin typeface="Tahoma"/>
                <a:cs typeface="Tahoma"/>
              </a:rPr>
              <a:t>Clegg</a:t>
            </a:r>
            <a:r>
              <a:rPr sz="2500" spc="210" dirty="0">
                <a:latin typeface="Tahoma"/>
                <a:cs typeface="Tahoma"/>
              </a:rPr>
              <a:t> </a:t>
            </a:r>
            <a:r>
              <a:rPr sz="2500" spc="-20" dirty="0">
                <a:latin typeface="Tahoma"/>
                <a:cs typeface="Tahoma"/>
              </a:rPr>
              <a:t>(&amp;#64;JackKClegg)</a:t>
            </a:r>
            <a:r>
              <a:rPr sz="2500" spc="210" dirty="0">
                <a:latin typeface="Tahoma"/>
                <a:cs typeface="Tahoma"/>
              </a:rPr>
              <a:t> </a:t>
            </a:r>
            <a:r>
              <a:rPr sz="2500" spc="65" dirty="0">
                <a:latin typeface="Tahoma"/>
                <a:cs typeface="Tahoma"/>
              </a:rPr>
              <a:t>is</a:t>
            </a:r>
            <a:r>
              <a:rPr sz="2500" spc="210" dirty="0">
                <a:latin typeface="Tahoma"/>
                <a:cs typeface="Tahoma"/>
              </a:rPr>
              <a:t> </a:t>
            </a:r>
            <a:r>
              <a:rPr sz="2500" spc="75" dirty="0">
                <a:latin typeface="Tahoma"/>
                <a:cs typeface="Tahoma"/>
              </a:rPr>
              <a:t>a</a:t>
            </a:r>
            <a:r>
              <a:rPr sz="2500" spc="210" dirty="0">
                <a:latin typeface="Tahoma"/>
                <a:cs typeface="Tahoma"/>
              </a:rPr>
              <a:t> </a:t>
            </a:r>
            <a:r>
              <a:rPr sz="2500" spc="100" dirty="0">
                <a:latin typeface="Tahoma"/>
                <a:cs typeface="Tahoma"/>
              </a:rPr>
              <a:t>Professor</a:t>
            </a:r>
            <a:r>
              <a:rPr sz="2500" spc="210" dirty="0">
                <a:latin typeface="Tahoma"/>
                <a:cs typeface="Tahoma"/>
              </a:rPr>
              <a:t> </a:t>
            </a:r>
            <a:r>
              <a:rPr sz="2500" spc="90" dirty="0">
                <a:latin typeface="Tahoma"/>
                <a:cs typeface="Tahoma"/>
              </a:rPr>
              <a:t>of</a:t>
            </a:r>
            <a:r>
              <a:rPr sz="2500" spc="210" dirty="0">
                <a:latin typeface="Tahoma"/>
                <a:cs typeface="Tahoma"/>
              </a:rPr>
              <a:t> </a:t>
            </a:r>
            <a:r>
              <a:rPr sz="2500" spc="35" dirty="0">
                <a:latin typeface="Tahoma"/>
                <a:cs typeface="Tahoma"/>
              </a:rPr>
              <a:t>Inorganic </a:t>
            </a:r>
            <a:r>
              <a:rPr sz="2500" spc="90" dirty="0">
                <a:latin typeface="Tahoma"/>
                <a:cs typeface="Tahoma"/>
              </a:rPr>
              <a:t>Chemistry</a:t>
            </a:r>
            <a:r>
              <a:rPr sz="2500" spc="15" dirty="0">
                <a:latin typeface="Tahoma"/>
                <a:cs typeface="Tahoma"/>
              </a:rPr>
              <a:t>  </a:t>
            </a:r>
            <a:r>
              <a:rPr sz="2500" spc="65" dirty="0">
                <a:latin typeface="Tahoma"/>
                <a:cs typeface="Tahoma"/>
              </a:rPr>
              <a:t>at</a:t>
            </a:r>
            <a:r>
              <a:rPr sz="2500" spc="15" dirty="0">
                <a:latin typeface="Tahoma"/>
                <a:cs typeface="Tahoma"/>
              </a:rPr>
              <a:t>  </a:t>
            </a:r>
            <a:r>
              <a:rPr sz="2500" dirty="0">
                <a:latin typeface="Tahoma"/>
                <a:cs typeface="Tahoma"/>
              </a:rPr>
              <a:t>The</a:t>
            </a:r>
            <a:r>
              <a:rPr sz="2500" spc="15" dirty="0">
                <a:latin typeface="Tahoma"/>
                <a:cs typeface="Tahoma"/>
              </a:rPr>
              <a:t>  </a:t>
            </a:r>
            <a:r>
              <a:rPr sz="2500" spc="75" dirty="0">
                <a:latin typeface="Tahoma"/>
                <a:cs typeface="Tahoma"/>
              </a:rPr>
              <a:t>University</a:t>
            </a:r>
            <a:r>
              <a:rPr sz="2500" spc="15" dirty="0">
                <a:latin typeface="Tahoma"/>
                <a:cs typeface="Tahoma"/>
              </a:rPr>
              <a:t>  </a:t>
            </a:r>
            <a:r>
              <a:rPr sz="2500" spc="90" dirty="0">
                <a:latin typeface="Tahoma"/>
                <a:cs typeface="Tahoma"/>
              </a:rPr>
              <a:t>of</a:t>
            </a:r>
            <a:r>
              <a:rPr sz="2500" spc="15" dirty="0">
                <a:latin typeface="Tahoma"/>
                <a:cs typeface="Tahoma"/>
              </a:rPr>
              <a:t>  </a:t>
            </a:r>
            <a:r>
              <a:rPr sz="2500" spc="90" dirty="0">
                <a:latin typeface="Tahoma"/>
                <a:cs typeface="Tahoma"/>
              </a:rPr>
              <a:t>Queensland.</a:t>
            </a:r>
            <a:r>
              <a:rPr sz="2500" spc="20" dirty="0">
                <a:latin typeface="Tahoma"/>
                <a:cs typeface="Tahoma"/>
              </a:rPr>
              <a:t>  </a:t>
            </a:r>
            <a:r>
              <a:rPr sz="2500" dirty="0">
                <a:latin typeface="Tahoma"/>
                <a:cs typeface="Tahoma"/>
              </a:rPr>
              <a:t>Jack</a:t>
            </a:r>
            <a:r>
              <a:rPr sz="2500" spc="15" dirty="0">
                <a:latin typeface="Tahoma"/>
                <a:cs typeface="Tahoma"/>
              </a:rPr>
              <a:t>  </a:t>
            </a:r>
            <a:r>
              <a:rPr sz="2500" spc="90" dirty="0">
                <a:latin typeface="Tahoma"/>
                <a:cs typeface="Tahoma"/>
              </a:rPr>
              <a:t>studied </a:t>
            </a:r>
            <a:r>
              <a:rPr sz="2500" spc="70" dirty="0">
                <a:latin typeface="Tahoma"/>
                <a:cs typeface="Tahoma"/>
              </a:rPr>
              <a:t>Chemistry,</a:t>
            </a:r>
            <a:r>
              <a:rPr sz="2500" spc="310" dirty="0">
                <a:latin typeface="Tahoma"/>
                <a:cs typeface="Tahoma"/>
              </a:rPr>
              <a:t> </a:t>
            </a:r>
            <a:r>
              <a:rPr sz="2500" spc="85" dirty="0">
                <a:latin typeface="Tahoma"/>
                <a:cs typeface="Tahoma"/>
              </a:rPr>
              <a:t>History</a:t>
            </a:r>
            <a:r>
              <a:rPr sz="2500" spc="310" dirty="0">
                <a:latin typeface="Tahoma"/>
                <a:cs typeface="Tahoma"/>
              </a:rPr>
              <a:t> </a:t>
            </a:r>
            <a:r>
              <a:rPr sz="2500" spc="120" dirty="0">
                <a:latin typeface="Tahoma"/>
                <a:cs typeface="Tahoma"/>
              </a:rPr>
              <a:t>and</a:t>
            </a:r>
            <a:r>
              <a:rPr sz="2500" spc="310" dirty="0">
                <a:latin typeface="Tahoma"/>
                <a:cs typeface="Tahoma"/>
              </a:rPr>
              <a:t> </a:t>
            </a:r>
            <a:r>
              <a:rPr sz="2500" spc="130" dirty="0">
                <a:latin typeface="Tahoma"/>
                <a:cs typeface="Tahoma"/>
              </a:rPr>
              <a:t>German</a:t>
            </a:r>
            <a:r>
              <a:rPr sz="2500" spc="310" dirty="0">
                <a:latin typeface="Tahoma"/>
                <a:cs typeface="Tahoma"/>
              </a:rPr>
              <a:t> </a:t>
            </a:r>
            <a:r>
              <a:rPr sz="2500" spc="70" dirty="0">
                <a:latin typeface="Tahoma"/>
                <a:cs typeface="Tahoma"/>
              </a:rPr>
              <a:t>graduating</a:t>
            </a:r>
            <a:r>
              <a:rPr sz="2500" spc="310" dirty="0">
                <a:latin typeface="Tahoma"/>
                <a:cs typeface="Tahoma"/>
              </a:rPr>
              <a:t> </a:t>
            </a:r>
            <a:r>
              <a:rPr sz="2500" spc="80" dirty="0">
                <a:latin typeface="Tahoma"/>
                <a:cs typeface="Tahoma"/>
              </a:rPr>
              <a:t>with</a:t>
            </a:r>
            <a:r>
              <a:rPr sz="2500" spc="315" dirty="0">
                <a:latin typeface="Tahoma"/>
                <a:cs typeface="Tahoma"/>
              </a:rPr>
              <a:t> </a:t>
            </a:r>
            <a:r>
              <a:rPr sz="2500" spc="75" dirty="0">
                <a:latin typeface="Tahoma"/>
                <a:cs typeface="Tahoma"/>
              </a:rPr>
              <a:t>a</a:t>
            </a:r>
            <a:r>
              <a:rPr sz="2500" spc="310" dirty="0">
                <a:latin typeface="Tahoma"/>
                <a:cs typeface="Tahoma"/>
              </a:rPr>
              <a:t> </a:t>
            </a:r>
            <a:r>
              <a:rPr sz="2500" spc="90" dirty="0">
                <a:latin typeface="Tahoma"/>
                <a:cs typeface="Tahoma"/>
              </a:rPr>
              <a:t>Bachelor of</a:t>
            </a:r>
            <a:r>
              <a:rPr sz="2500" spc="5" dirty="0">
                <a:latin typeface="Tahoma"/>
                <a:cs typeface="Tahoma"/>
              </a:rPr>
              <a:t> </a:t>
            </a:r>
            <a:r>
              <a:rPr sz="2500" spc="85" dirty="0">
                <a:latin typeface="Tahoma"/>
                <a:cs typeface="Tahoma"/>
              </a:rPr>
              <a:t>Liberal</a:t>
            </a:r>
            <a:r>
              <a:rPr sz="2500" spc="5" dirty="0">
                <a:latin typeface="Tahoma"/>
                <a:cs typeface="Tahoma"/>
              </a:rPr>
              <a:t> </a:t>
            </a:r>
            <a:r>
              <a:rPr sz="2500" spc="75" dirty="0">
                <a:latin typeface="Tahoma"/>
                <a:cs typeface="Tahoma"/>
              </a:rPr>
              <a:t>Studies</a:t>
            </a:r>
            <a:r>
              <a:rPr sz="2500" spc="5" dirty="0">
                <a:latin typeface="Tahoma"/>
                <a:cs typeface="Tahoma"/>
              </a:rPr>
              <a:t> </a:t>
            </a:r>
            <a:r>
              <a:rPr sz="2500" spc="50" dirty="0">
                <a:latin typeface="Tahoma"/>
                <a:cs typeface="Tahoma"/>
              </a:rPr>
              <a:t>(Honours)</a:t>
            </a:r>
            <a:r>
              <a:rPr sz="2500" spc="10" dirty="0">
                <a:latin typeface="Tahoma"/>
                <a:cs typeface="Tahoma"/>
              </a:rPr>
              <a:t> </a:t>
            </a:r>
            <a:r>
              <a:rPr sz="2500" spc="120" dirty="0">
                <a:latin typeface="Tahoma"/>
                <a:cs typeface="Tahoma"/>
              </a:rPr>
              <a:t>and</a:t>
            </a:r>
            <a:r>
              <a:rPr sz="2500" spc="5" dirty="0">
                <a:latin typeface="Tahoma"/>
                <a:cs typeface="Tahoma"/>
              </a:rPr>
              <a:t> </a:t>
            </a:r>
            <a:r>
              <a:rPr sz="2500" spc="75" dirty="0">
                <a:latin typeface="Tahoma"/>
                <a:cs typeface="Tahoma"/>
              </a:rPr>
              <a:t>a</a:t>
            </a:r>
            <a:r>
              <a:rPr sz="2500" spc="5" dirty="0">
                <a:latin typeface="Tahoma"/>
                <a:cs typeface="Tahoma"/>
              </a:rPr>
              <a:t> </a:t>
            </a:r>
            <a:r>
              <a:rPr sz="2500" spc="75" dirty="0">
                <a:latin typeface="Tahoma"/>
                <a:cs typeface="Tahoma"/>
              </a:rPr>
              <a:t>University</a:t>
            </a:r>
            <a:r>
              <a:rPr sz="2500" spc="5" dirty="0">
                <a:latin typeface="Tahoma"/>
                <a:cs typeface="Tahoma"/>
              </a:rPr>
              <a:t> </a:t>
            </a:r>
            <a:r>
              <a:rPr sz="2500" spc="135" dirty="0">
                <a:latin typeface="Tahoma"/>
                <a:cs typeface="Tahoma"/>
              </a:rPr>
              <a:t>Medal</a:t>
            </a:r>
            <a:r>
              <a:rPr sz="2500" spc="10" dirty="0">
                <a:latin typeface="Tahoma"/>
                <a:cs typeface="Tahoma"/>
              </a:rPr>
              <a:t> </a:t>
            </a:r>
            <a:r>
              <a:rPr sz="2500" spc="130" dirty="0">
                <a:latin typeface="Tahoma"/>
                <a:cs typeface="Tahoma"/>
              </a:rPr>
              <a:t>from</a:t>
            </a:r>
            <a:r>
              <a:rPr sz="2500" spc="5" dirty="0">
                <a:latin typeface="Tahoma"/>
                <a:cs typeface="Tahoma"/>
              </a:rPr>
              <a:t> </a:t>
            </a:r>
            <a:r>
              <a:rPr sz="2500" spc="65" dirty="0">
                <a:latin typeface="Tahoma"/>
                <a:cs typeface="Tahoma"/>
              </a:rPr>
              <a:t>the </a:t>
            </a:r>
            <a:r>
              <a:rPr sz="2500" spc="75" dirty="0">
                <a:latin typeface="Tahoma"/>
                <a:cs typeface="Tahoma"/>
              </a:rPr>
              <a:t>University</a:t>
            </a:r>
            <a:r>
              <a:rPr sz="2500" spc="-25" dirty="0">
                <a:latin typeface="Tahoma"/>
                <a:cs typeface="Tahoma"/>
              </a:rPr>
              <a:t>  </a:t>
            </a:r>
            <a:r>
              <a:rPr sz="2500" spc="90" dirty="0">
                <a:latin typeface="Tahoma"/>
                <a:cs typeface="Tahoma"/>
              </a:rPr>
              <a:t>of</a:t>
            </a:r>
            <a:r>
              <a:rPr sz="2500" spc="-20" dirty="0">
                <a:latin typeface="Tahoma"/>
                <a:cs typeface="Tahoma"/>
              </a:rPr>
              <a:t>  </a:t>
            </a:r>
            <a:r>
              <a:rPr sz="2500" dirty="0">
                <a:latin typeface="Tahoma"/>
                <a:cs typeface="Tahoma"/>
              </a:rPr>
              <a:t>Sydney.</a:t>
            </a:r>
            <a:r>
              <a:rPr sz="2500" spc="-20" dirty="0">
                <a:latin typeface="Tahoma"/>
                <a:cs typeface="Tahoma"/>
              </a:rPr>
              <a:t>  </a:t>
            </a:r>
            <a:r>
              <a:rPr sz="2500" spc="125" dirty="0">
                <a:latin typeface="Tahoma"/>
                <a:cs typeface="Tahoma"/>
              </a:rPr>
              <a:t>He</a:t>
            </a:r>
            <a:r>
              <a:rPr sz="2500" spc="-20" dirty="0">
                <a:latin typeface="Tahoma"/>
                <a:cs typeface="Tahoma"/>
              </a:rPr>
              <a:t>  </a:t>
            </a:r>
            <a:r>
              <a:rPr sz="2500" spc="90" dirty="0">
                <a:latin typeface="Tahoma"/>
                <a:cs typeface="Tahoma"/>
              </a:rPr>
              <a:t>went</a:t>
            </a:r>
            <a:r>
              <a:rPr sz="2500" spc="-20" dirty="0">
                <a:latin typeface="Tahoma"/>
                <a:cs typeface="Tahoma"/>
              </a:rPr>
              <a:t>  </a:t>
            </a:r>
            <a:r>
              <a:rPr sz="2500" spc="140" dirty="0">
                <a:latin typeface="Tahoma"/>
                <a:cs typeface="Tahoma"/>
              </a:rPr>
              <a:t>on</a:t>
            </a:r>
            <a:r>
              <a:rPr sz="2500" spc="-25" dirty="0">
                <a:latin typeface="Tahoma"/>
                <a:cs typeface="Tahoma"/>
              </a:rPr>
              <a:t>  </a:t>
            </a:r>
            <a:r>
              <a:rPr sz="2500" spc="100" dirty="0">
                <a:latin typeface="Tahoma"/>
                <a:cs typeface="Tahoma"/>
              </a:rPr>
              <a:t>to</a:t>
            </a:r>
            <a:r>
              <a:rPr sz="2500" spc="-20" dirty="0">
                <a:latin typeface="Tahoma"/>
                <a:cs typeface="Tahoma"/>
              </a:rPr>
              <a:t>  </a:t>
            </a:r>
            <a:r>
              <a:rPr sz="2500" spc="105" dirty="0">
                <a:latin typeface="Tahoma"/>
                <a:cs typeface="Tahoma"/>
              </a:rPr>
              <a:t>complete</a:t>
            </a:r>
            <a:r>
              <a:rPr sz="2500" spc="-20" dirty="0">
                <a:latin typeface="Tahoma"/>
                <a:cs typeface="Tahoma"/>
              </a:rPr>
              <a:t>  </a:t>
            </a:r>
            <a:r>
              <a:rPr sz="2500" spc="75" dirty="0">
                <a:latin typeface="Tahoma"/>
                <a:cs typeface="Tahoma"/>
              </a:rPr>
              <a:t>a</a:t>
            </a:r>
            <a:r>
              <a:rPr sz="2500" spc="-20" dirty="0">
                <a:latin typeface="Tahoma"/>
                <a:cs typeface="Tahoma"/>
              </a:rPr>
              <a:t>  </a:t>
            </a:r>
            <a:r>
              <a:rPr sz="2500" spc="125" dirty="0">
                <a:latin typeface="Tahoma"/>
                <a:cs typeface="Tahoma"/>
              </a:rPr>
              <a:t>PhD</a:t>
            </a:r>
            <a:r>
              <a:rPr sz="2500" spc="-20" dirty="0">
                <a:latin typeface="Tahoma"/>
                <a:cs typeface="Tahoma"/>
              </a:rPr>
              <a:t>  </a:t>
            </a:r>
            <a:r>
              <a:rPr sz="2500" spc="70" dirty="0">
                <a:latin typeface="Tahoma"/>
                <a:cs typeface="Tahoma"/>
              </a:rPr>
              <a:t>in </a:t>
            </a:r>
            <a:r>
              <a:rPr sz="2500" spc="90" dirty="0">
                <a:latin typeface="Tahoma"/>
                <a:cs typeface="Tahoma"/>
              </a:rPr>
              <a:t>Chemistry</a:t>
            </a:r>
            <a:r>
              <a:rPr sz="2500" spc="110" dirty="0">
                <a:latin typeface="Tahoma"/>
                <a:cs typeface="Tahoma"/>
              </a:rPr>
              <a:t>  </a:t>
            </a:r>
            <a:r>
              <a:rPr sz="2500" dirty="0">
                <a:latin typeface="Tahoma"/>
                <a:cs typeface="Tahoma"/>
              </a:rPr>
              <a:t>(2008)</a:t>
            </a:r>
            <a:r>
              <a:rPr sz="2500" spc="110" dirty="0">
                <a:latin typeface="Tahoma"/>
                <a:cs typeface="Tahoma"/>
              </a:rPr>
              <a:t>  </a:t>
            </a:r>
            <a:r>
              <a:rPr sz="2500" spc="120" dirty="0">
                <a:latin typeface="Tahoma"/>
                <a:cs typeface="Tahoma"/>
              </a:rPr>
              <a:t>and</a:t>
            </a:r>
            <a:r>
              <a:rPr sz="2500" spc="110" dirty="0">
                <a:latin typeface="Tahoma"/>
                <a:cs typeface="Tahoma"/>
              </a:rPr>
              <a:t>  </a:t>
            </a:r>
            <a:r>
              <a:rPr sz="2500" spc="75" dirty="0">
                <a:latin typeface="Tahoma"/>
                <a:cs typeface="Tahoma"/>
              </a:rPr>
              <a:t>a</a:t>
            </a:r>
            <a:r>
              <a:rPr sz="2500" spc="110" dirty="0">
                <a:latin typeface="Tahoma"/>
                <a:cs typeface="Tahoma"/>
              </a:rPr>
              <a:t>  </a:t>
            </a:r>
            <a:r>
              <a:rPr sz="2500" spc="100" dirty="0">
                <a:latin typeface="Tahoma"/>
                <a:cs typeface="Tahoma"/>
              </a:rPr>
              <a:t>Bachelor</a:t>
            </a:r>
            <a:r>
              <a:rPr sz="2500" spc="114" dirty="0">
                <a:latin typeface="Tahoma"/>
                <a:cs typeface="Tahoma"/>
              </a:rPr>
              <a:t>  </a:t>
            </a:r>
            <a:r>
              <a:rPr sz="2500" spc="90" dirty="0">
                <a:latin typeface="Tahoma"/>
                <a:cs typeface="Tahoma"/>
              </a:rPr>
              <a:t>of</a:t>
            </a:r>
            <a:r>
              <a:rPr sz="2500" spc="110" dirty="0">
                <a:latin typeface="Tahoma"/>
                <a:cs typeface="Tahoma"/>
              </a:rPr>
              <a:t>  </a:t>
            </a:r>
            <a:r>
              <a:rPr sz="2500" spc="70" dirty="0">
                <a:latin typeface="Tahoma"/>
                <a:cs typeface="Tahoma"/>
              </a:rPr>
              <a:t>Laws</a:t>
            </a:r>
            <a:r>
              <a:rPr sz="2500" spc="110" dirty="0">
                <a:latin typeface="Tahoma"/>
                <a:cs typeface="Tahoma"/>
              </a:rPr>
              <a:t>  </a:t>
            </a:r>
            <a:r>
              <a:rPr sz="2500" dirty="0">
                <a:latin typeface="Tahoma"/>
                <a:cs typeface="Tahoma"/>
              </a:rPr>
              <a:t>(2009).</a:t>
            </a:r>
            <a:r>
              <a:rPr sz="2500" spc="110" dirty="0">
                <a:latin typeface="Tahoma"/>
                <a:cs typeface="Tahoma"/>
              </a:rPr>
              <a:t>  </a:t>
            </a:r>
            <a:r>
              <a:rPr sz="2500" spc="65" dirty="0">
                <a:latin typeface="Tahoma"/>
                <a:cs typeface="Tahoma"/>
              </a:rPr>
              <a:t>After </a:t>
            </a:r>
            <a:r>
              <a:rPr sz="2500" spc="90" dirty="0">
                <a:latin typeface="Tahoma"/>
                <a:cs typeface="Tahoma"/>
              </a:rPr>
              <a:t>completing</a:t>
            </a:r>
            <a:r>
              <a:rPr sz="2500" spc="135" dirty="0">
                <a:latin typeface="Tahoma"/>
                <a:cs typeface="Tahoma"/>
              </a:rPr>
              <a:t> </a:t>
            </a:r>
            <a:r>
              <a:rPr sz="2500" spc="90" dirty="0">
                <a:latin typeface="Tahoma"/>
                <a:cs typeface="Tahoma"/>
              </a:rPr>
              <a:t>his</a:t>
            </a:r>
            <a:r>
              <a:rPr sz="2500" spc="140" dirty="0">
                <a:latin typeface="Tahoma"/>
                <a:cs typeface="Tahoma"/>
              </a:rPr>
              <a:t> </a:t>
            </a:r>
            <a:r>
              <a:rPr sz="2500" spc="90" dirty="0">
                <a:latin typeface="Tahoma"/>
                <a:cs typeface="Tahoma"/>
              </a:rPr>
              <a:t>studies</a:t>
            </a:r>
            <a:r>
              <a:rPr sz="2500" spc="140" dirty="0">
                <a:latin typeface="Tahoma"/>
                <a:cs typeface="Tahoma"/>
              </a:rPr>
              <a:t> </a:t>
            </a:r>
            <a:r>
              <a:rPr sz="2500" dirty="0">
                <a:latin typeface="Tahoma"/>
                <a:cs typeface="Tahoma"/>
              </a:rPr>
              <a:t>Jack</a:t>
            </a:r>
            <a:r>
              <a:rPr sz="2500" spc="140" dirty="0">
                <a:latin typeface="Tahoma"/>
                <a:cs typeface="Tahoma"/>
              </a:rPr>
              <a:t> </a:t>
            </a:r>
            <a:r>
              <a:rPr sz="2500" spc="120" dirty="0">
                <a:latin typeface="Tahoma"/>
                <a:cs typeface="Tahoma"/>
              </a:rPr>
              <a:t>won</a:t>
            </a:r>
            <a:r>
              <a:rPr sz="2500" spc="140" dirty="0">
                <a:latin typeface="Tahoma"/>
                <a:cs typeface="Tahoma"/>
              </a:rPr>
              <a:t> </a:t>
            </a:r>
            <a:r>
              <a:rPr sz="2500" spc="75" dirty="0">
                <a:latin typeface="Tahoma"/>
                <a:cs typeface="Tahoma"/>
              </a:rPr>
              <a:t>a</a:t>
            </a:r>
            <a:r>
              <a:rPr sz="2500" spc="140" dirty="0">
                <a:latin typeface="Tahoma"/>
                <a:cs typeface="Tahoma"/>
              </a:rPr>
              <a:t> </a:t>
            </a:r>
            <a:r>
              <a:rPr sz="2500" spc="130" dirty="0">
                <a:latin typeface="Tahoma"/>
                <a:cs typeface="Tahoma"/>
              </a:rPr>
              <a:t>Marie</a:t>
            </a:r>
            <a:r>
              <a:rPr sz="2500" spc="140" dirty="0">
                <a:latin typeface="Tahoma"/>
                <a:cs typeface="Tahoma"/>
              </a:rPr>
              <a:t> </a:t>
            </a:r>
            <a:r>
              <a:rPr sz="2500" spc="95" dirty="0">
                <a:latin typeface="Tahoma"/>
                <a:cs typeface="Tahoma"/>
              </a:rPr>
              <a:t>Curie</a:t>
            </a:r>
            <a:r>
              <a:rPr sz="2500" spc="140" dirty="0">
                <a:latin typeface="Tahoma"/>
                <a:cs typeface="Tahoma"/>
              </a:rPr>
              <a:t> </a:t>
            </a:r>
            <a:r>
              <a:rPr sz="2500" spc="80" dirty="0">
                <a:latin typeface="Tahoma"/>
                <a:cs typeface="Tahoma"/>
              </a:rPr>
              <a:t>Fellowship</a:t>
            </a:r>
            <a:r>
              <a:rPr sz="2500" spc="140" dirty="0">
                <a:latin typeface="Tahoma"/>
                <a:cs typeface="Tahoma"/>
              </a:rPr>
              <a:t> </a:t>
            </a:r>
            <a:r>
              <a:rPr sz="2500" spc="75" dirty="0">
                <a:latin typeface="Tahoma"/>
                <a:cs typeface="Tahoma"/>
              </a:rPr>
              <a:t>to </a:t>
            </a:r>
            <a:r>
              <a:rPr sz="2500" spc="100" dirty="0">
                <a:latin typeface="Tahoma"/>
                <a:cs typeface="Tahoma"/>
              </a:rPr>
              <a:t>conduct</a:t>
            </a:r>
            <a:r>
              <a:rPr sz="2500" spc="50" dirty="0">
                <a:latin typeface="Tahoma"/>
                <a:cs typeface="Tahoma"/>
              </a:rPr>
              <a:t> </a:t>
            </a:r>
            <a:r>
              <a:rPr sz="2500" spc="90" dirty="0">
                <a:latin typeface="Tahoma"/>
                <a:cs typeface="Tahoma"/>
              </a:rPr>
              <a:t>research</a:t>
            </a:r>
            <a:r>
              <a:rPr sz="2500" spc="50" dirty="0">
                <a:latin typeface="Tahoma"/>
                <a:cs typeface="Tahoma"/>
              </a:rPr>
              <a:t> </a:t>
            </a:r>
            <a:r>
              <a:rPr sz="2500" spc="65" dirty="0">
                <a:latin typeface="Tahoma"/>
                <a:cs typeface="Tahoma"/>
              </a:rPr>
              <a:t>at</a:t>
            </a:r>
            <a:r>
              <a:rPr sz="2500" spc="50" dirty="0">
                <a:latin typeface="Tahoma"/>
                <a:cs typeface="Tahoma"/>
              </a:rPr>
              <a:t> </a:t>
            </a:r>
            <a:r>
              <a:rPr sz="2500" spc="90" dirty="0">
                <a:latin typeface="Tahoma"/>
                <a:cs typeface="Tahoma"/>
              </a:rPr>
              <a:t>the</a:t>
            </a:r>
            <a:r>
              <a:rPr sz="2500" spc="50" dirty="0">
                <a:latin typeface="Tahoma"/>
                <a:cs typeface="Tahoma"/>
              </a:rPr>
              <a:t> </a:t>
            </a:r>
            <a:r>
              <a:rPr sz="2500" spc="75" dirty="0">
                <a:latin typeface="Tahoma"/>
                <a:cs typeface="Tahoma"/>
              </a:rPr>
              <a:t>University</a:t>
            </a:r>
            <a:r>
              <a:rPr sz="2500" spc="50" dirty="0">
                <a:latin typeface="Tahoma"/>
                <a:cs typeface="Tahoma"/>
              </a:rPr>
              <a:t> </a:t>
            </a:r>
            <a:r>
              <a:rPr sz="2500" spc="90" dirty="0">
                <a:latin typeface="Tahoma"/>
                <a:cs typeface="Tahoma"/>
              </a:rPr>
              <a:t>of</a:t>
            </a:r>
            <a:r>
              <a:rPr sz="2500" spc="50" dirty="0">
                <a:latin typeface="Tahoma"/>
                <a:cs typeface="Tahoma"/>
              </a:rPr>
              <a:t> </a:t>
            </a:r>
            <a:r>
              <a:rPr sz="2500" spc="75" dirty="0">
                <a:latin typeface="Tahoma"/>
                <a:cs typeface="Tahoma"/>
              </a:rPr>
              <a:t>Cambridge.</a:t>
            </a:r>
            <a:r>
              <a:rPr sz="2500" spc="50" dirty="0">
                <a:latin typeface="Tahoma"/>
                <a:cs typeface="Tahoma"/>
              </a:rPr>
              <a:t> </a:t>
            </a:r>
            <a:r>
              <a:rPr sz="2500" dirty="0">
                <a:latin typeface="Tahoma"/>
                <a:cs typeface="Tahoma"/>
              </a:rPr>
              <a:t>Jack</a:t>
            </a:r>
            <a:r>
              <a:rPr sz="2500" spc="50" dirty="0">
                <a:latin typeface="Tahoma"/>
                <a:cs typeface="Tahoma"/>
              </a:rPr>
              <a:t> </a:t>
            </a:r>
            <a:r>
              <a:rPr sz="2500" spc="70" dirty="0">
                <a:latin typeface="Tahoma"/>
                <a:cs typeface="Tahoma"/>
              </a:rPr>
              <a:t>joined </a:t>
            </a:r>
            <a:r>
              <a:rPr sz="2500" spc="180" dirty="0">
                <a:latin typeface="Tahoma"/>
                <a:cs typeface="Tahoma"/>
              </a:rPr>
              <a:t>UQ</a:t>
            </a:r>
            <a:r>
              <a:rPr sz="2500" spc="-85" dirty="0">
                <a:latin typeface="Tahoma"/>
                <a:cs typeface="Tahoma"/>
              </a:rPr>
              <a:t> </a:t>
            </a:r>
            <a:r>
              <a:rPr sz="2500" spc="95" dirty="0">
                <a:latin typeface="Tahoma"/>
                <a:cs typeface="Tahoma"/>
              </a:rPr>
              <a:t>in</a:t>
            </a:r>
            <a:r>
              <a:rPr sz="2500" spc="-85" dirty="0">
                <a:latin typeface="Tahoma"/>
                <a:cs typeface="Tahoma"/>
              </a:rPr>
              <a:t> </a:t>
            </a:r>
            <a:r>
              <a:rPr sz="2500" spc="60" dirty="0">
                <a:latin typeface="Tahoma"/>
                <a:cs typeface="Tahoma"/>
              </a:rPr>
              <a:t>2012</a:t>
            </a:r>
            <a:r>
              <a:rPr sz="2500" spc="-85" dirty="0">
                <a:latin typeface="Tahoma"/>
                <a:cs typeface="Tahoma"/>
              </a:rPr>
              <a:t> </a:t>
            </a:r>
            <a:r>
              <a:rPr sz="2500" spc="120" dirty="0">
                <a:latin typeface="Tahoma"/>
                <a:cs typeface="Tahoma"/>
              </a:rPr>
              <a:t>and</a:t>
            </a:r>
            <a:r>
              <a:rPr sz="2500" spc="-85" dirty="0">
                <a:latin typeface="Tahoma"/>
                <a:cs typeface="Tahoma"/>
              </a:rPr>
              <a:t> </a:t>
            </a:r>
            <a:r>
              <a:rPr sz="2500" spc="75" dirty="0">
                <a:latin typeface="Tahoma"/>
                <a:cs typeface="Tahoma"/>
              </a:rPr>
              <a:t>was</a:t>
            </a:r>
            <a:r>
              <a:rPr sz="2500" spc="-85" dirty="0">
                <a:latin typeface="Tahoma"/>
                <a:cs typeface="Tahoma"/>
              </a:rPr>
              <a:t> </a:t>
            </a:r>
            <a:r>
              <a:rPr sz="2500" spc="105" dirty="0">
                <a:latin typeface="Tahoma"/>
                <a:cs typeface="Tahoma"/>
              </a:rPr>
              <a:t>an</a:t>
            </a:r>
            <a:r>
              <a:rPr sz="2500" spc="-85" dirty="0">
                <a:latin typeface="Tahoma"/>
                <a:cs typeface="Tahoma"/>
              </a:rPr>
              <a:t> </a:t>
            </a:r>
            <a:r>
              <a:rPr sz="2500" spc="50" dirty="0">
                <a:latin typeface="Tahoma"/>
                <a:cs typeface="Tahoma"/>
              </a:rPr>
              <a:t>ARC</a:t>
            </a:r>
            <a:r>
              <a:rPr sz="2500" spc="-85" dirty="0">
                <a:latin typeface="Tahoma"/>
                <a:cs typeface="Tahoma"/>
              </a:rPr>
              <a:t> </a:t>
            </a:r>
            <a:r>
              <a:rPr sz="2500" spc="85" dirty="0">
                <a:latin typeface="Tahoma"/>
                <a:cs typeface="Tahoma"/>
              </a:rPr>
              <a:t>Future</a:t>
            </a:r>
            <a:r>
              <a:rPr sz="2500" spc="-85" dirty="0">
                <a:latin typeface="Tahoma"/>
                <a:cs typeface="Tahoma"/>
              </a:rPr>
              <a:t> </a:t>
            </a:r>
            <a:r>
              <a:rPr sz="2500" spc="70" dirty="0">
                <a:latin typeface="Tahoma"/>
                <a:cs typeface="Tahoma"/>
              </a:rPr>
              <a:t>Fellow</a:t>
            </a:r>
            <a:r>
              <a:rPr sz="2500" spc="-85" dirty="0">
                <a:latin typeface="Tahoma"/>
                <a:cs typeface="Tahoma"/>
              </a:rPr>
              <a:t> </a:t>
            </a:r>
            <a:r>
              <a:rPr sz="2500" dirty="0">
                <a:latin typeface="Tahoma"/>
                <a:cs typeface="Tahoma"/>
              </a:rPr>
              <a:t>2014-2018.</a:t>
            </a:r>
            <a:r>
              <a:rPr sz="2500" spc="-85" dirty="0">
                <a:latin typeface="Tahoma"/>
                <a:cs typeface="Tahoma"/>
              </a:rPr>
              <a:t> </a:t>
            </a:r>
            <a:r>
              <a:rPr sz="2500" spc="-10" dirty="0">
                <a:latin typeface="Tahoma"/>
                <a:cs typeface="Tahoma"/>
              </a:rPr>
              <a:t>In</a:t>
            </a:r>
            <a:r>
              <a:rPr sz="2500" spc="-85" dirty="0">
                <a:latin typeface="Tahoma"/>
                <a:cs typeface="Tahoma"/>
              </a:rPr>
              <a:t> </a:t>
            </a:r>
            <a:r>
              <a:rPr sz="2500" spc="40" dirty="0">
                <a:latin typeface="Tahoma"/>
                <a:cs typeface="Tahoma"/>
              </a:rPr>
              <a:t>2018 </a:t>
            </a:r>
            <a:r>
              <a:rPr sz="2500" dirty="0">
                <a:latin typeface="Tahoma"/>
                <a:cs typeface="Tahoma"/>
              </a:rPr>
              <a:t>Jack</a:t>
            </a:r>
            <a:r>
              <a:rPr sz="2500" spc="375" dirty="0">
                <a:latin typeface="Tahoma"/>
                <a:cs typeface="Tahoma"/>
              </a:rPr>
              <a:t> </a:t>
            </a:r>
            <a:r>
              <a:rPr sz="2500" spc="75" dirty="0">
                <a:latin typeface="Tahoma"/>
                <a:cs typeface="Tahoma"/>
              </a:rPr>
              <a:t>was</a:t>
            </a:r>
            <a:r>
              <a:rPr sz="2500" spc="375" dirty="0">
                <a:latin typeface="Tahoma"/>
                <a:cs typeface="Tahoma"/>
              </a:rPr>
              <a:t> </a:t>
            </a:r>
            <a:r>
              <a:rPr sz="2500" spc="105" dirty="0">
                <a:latin typeface="Tahoma"/>
                <a:cs typeface="Tahoma"/>
              </a:rPr>
              <a:t>awarded</a:t>
            </a:r>
            <a:r>
              <a:rPr sz="2500" spc="375" dirty="0">
                <a:latin typeface="Tahoma"/>
                <a:cs typeface="Tahoma"/>
              </a:rPr>
              <a:t> </a:t>
            </a:r>
            <a:r>
              <a:rPr sz="2500" spc="90" dirty="0">
                <a:latin typeface="Tahoma"/>
                <a:cs typeface="Tahoma"/>
              </a:rPr>
              <a:t>the</a:t>
            </a:r>
            <a:r>
              <a:rPr sz="2500" spc="375" dirty="0">
                <a:latin typeface="Tahoma"/>
                <a:cs typeface="Tahoma"/>
              </a:rPr>
              <a:t> </a:t>
            </a:r>
            <a:r>
              <a:rPr sz="2500" spc="130" dirty="0">
                <a:latin typeface="Tahoma"/>
                <a:cs typeface="Tahoma"/>
              </a:rPr>
              <a:t>Malcolm</a:t>
            </a:r>
            <a:r>
              <a:rPr sz="2500" spc="375" dirty="0">
                <a:latin typeface="Tahoma"/>
                <a:cs typeface="Tahoma"/>
              </a:rPr>
              <a:t> </a:t>
            </a:r>
            <a:r>
              <a:rPr sz="2500" spc="80" dirty="0">
                <a:latin typeface="Tahoma"/>
                <a:cs typeface="Tahoma"/>
              </a:rPr>
              <a:t>McIntosh</a:t>
            </a:r>
            <a:r>
              <a:rPr sz="2500" spc="375" dirty="0">
                <a:latin typeface="Tahoma"/>
                <a:cs typeface="Tahoma"/>
              </a:rPr>
              <a:t> </a:t>
            </a:r>
            <a:r>
              <a:rPr sz="2500" spc="90" dirty="0">
                <a:latin typeface="Tahoma"/>
                <a:cs typeface="Tahoma"/>
              </a:rPr>
              <a:t>Prize</a:t>
            </a:r>
            <a:r>
              <a:rPr sz="2500" spc="375" dirty="0">
                <a:latin typeface="Tahoma"/>
                <a:cs typeface="Tahoma"/>
              </a:rPr>
              <a:t> </a:t>
            </a:r>
            <a:r>
              <a:rPr sz="2500" spc="100" dirty="0">
                <a:latin typeface="Tahoma"/>
                <a:cs typeface="Tahoma"/>
              </a:rPr>
              <a:t>for</a:t>
            </a:r>
            <a:r>
              <a:rPr sz="2500" spc="375" dirty="0">
                <a:latin typeface="Tahoma"/>
                <a:cs typeface="Tahoma"/>
              </a:rPr>
              <a:t> </a:t>
            </a:r>
            <a:r>
              <a:rPr sz="2500" spc="60" dirty="0">
                <a:latin typeface="Tahoma"/>
                <a:cs typeface="Tahoma"/>
              </a:rPr>
              <a:t>Physical Scientist</a:t>
            </a:r>
            <a:r>
              <a:rPr sz="2500" spc="-125" dirty="0">
                <a:latin typeface="Tahoma"/>
                <a:cs typeface="Tahoma"/>
              </a:rPr>
              <a:t> </a:t>
            </a:r>
            <a:r>
              <a:rPr sz="2500" spc="90" dirty="0">
                <a:latin typeface="Tahoma"/>
                <a:cs typeface="Tahoma"/>
              </a:rPr>
              <a:t>of</a:t>
            </a:r>
            <a:r>
              <a:rPr sz="2500" spc="-125" dirty="0">
                <a:latin typeface="Tahoma"/>
                <a:cs typeface="Tahoma"/>
              </a:rPr>
              <a:t> </a:t>
            </a:r>
            <a:r>
              <a:rPr sz="2500" spc="90" dirty="0">
                <a:latin typeface="Tahoma"/>
                <a:cs typeface="Tahoma"/>
              </a:rPr>
              <a:t>the</a:t>
            </a:r>
            <a:r>
              <a:rPr sz="2500" spc="-125" dirty="0">
                <a:latin typeface="Tahoma"/>
                <a:cs typeface="Tahoma"/>
              </a:rPr>
              <a:t> </a:t>
            </a:r>
            <a:r>
              <a:rPr sz="2500" spc="-20" dirty="0">
                <a:latin typeface="Tahoma"/>
                <a:cs typeface="Tahoma"/>
              </a:rPr>
              <a:t>Year.</a:t>
            </a:r>
            <a:endParaRPr sz="2500">
              <a:latin typeface="Tahoma"/>
              <a:cs typeface="Tahoma"/>
            </a:endParaRPr>
          </a:p>
        </p:txBody>
      </p:sp>
      <p:pic>
        <p:nvPicPr>
          <p:cNvPr id="10" name="object 10"/>
          <p:cNvPicPr/>
          <p:nvPr/>
        </p:nvPicPr>
        <p:blipFill>
          <a:blip r:embed="rId3" cstate="print"/>
          <a:stretch>
            <a:fillRect/>
          </a:stretch>
        </p:blipFill>
        <p:spPr>
          <a:xfrm>
            <a:off x="16860164" y="0"/>
            <a:ext cx="1427835" cy="142783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424500"/>
            <a:ext cx="18288000" cy="5448300"/>
            <a:chOff x="0" y="2424500"/>
            <a:chExt cx="18288000" cy="5448300"/>
          </a:xfrm>
        </p:grpSpPr>
        <p:sp>
          <p:nvSpPr>
            <p:cNvPr id="3" name="object 3"/>
            <p:cNvSpPr/>
            <p:nvPr/>
          </p:nvSpPr>
          <p:spPr>
            <a:xfrm>
              <a:off x="7985942" y="3600449"/>
              <a:ext cx="10302240" cy="3086100"/>
            </a:xfrm>
            <a:custGeom>
              <a:avLst/>
              <a:gdLst/>
              <a:ahLst/>
              <a:cxnLst/>
              <a:rect l="l" t="t" r="r" b="b"/>
              <a:pathLst>
                <a:path w="10302240" h="3086100">
                  <a:moveTo>
                    <a:pt x="10302057" y="3086099"/>
                  </a:moveTo>
                  <a:lnTo>
                    <a:pt x="0" y="3086099"/>
                  </a:lnTo>
                  <a:lnTo>
                    <a:pt x="0" y="0"/>
                  </a:lnTo>
                  <a:lnTo>
                    <a:pt x="10302057" y="0"/>
                  </a:lnTo>
                  <a:lnTo>
                    <a:pt x="10302057" y="3086099"/>
                  </a:lnTo>
                  <a:close/>
                </a:path>
              </a:pathLst>
            </a:custGeom>
            <a:solidFill>
              <a:srgbClr val="2A485E"/>
            </a:solidFill>
          </p:spPr>
          <p:txBody>
            <a:bodyPr wrap="square" lIns="0" tIns="0" rIns="0" bIns="0" rtlCol="0"/>
            <a:lstStyle/>
            <a:p>
              <a:endParaRPr/>
            </a:p>
          </p:txBody>
        </p:sp>
        <p:pic>
          <p:nvPicPr>
            <p:cNvPr id="4" name="object 4"/>
            <p:cNvPicPr/>
            <p:nvPr/>
          </p:nvPicPr>
          <p:blipFill>
            <a:blip r:embed="rId2" cstate="print"/>
            <a:stretch>
              <a:fillRect/>
            </a:stretch>
          </p:blipFill>
          <p:spPr>
            <a:xfrm>
              <a:off x="2527343" y="2424500"/>
              <a:ext cx="5458599" cy="5448300"/>
            </a:xfrm>
            <a:prstGeom prst="rect">
              <a:avLst/>
            </a:prstGeom>
          </p:spPr>
        </p:pic>
        <p:sp>
          <p:nvSpPr>
            <p:cNvPr id="5" name="object 5"/>
            <p:cNvSpPr/>
            <p:nvPr/>
          </p:nvSpPr>
          <p:spPr>
            <a:xfrm>
              <a:off x="0" y="3600449"/>
              <a:ext cx="8273415" cy="3086100"/>
            </a:xfrm>
            <a:custGeom>
              <a:avLst/>
              <a:gdLst/>
              <a:ahLst/>
              <a:cxnLst/>
              <a:rect l="l" t="t" r="r" b="b"/>
              <a:pathLst>
                <a:path w="8273415" h="3086100">
                  <a:moveTo>
                    <a:pt x="2832341" y="1522907"/>
                  </a:moveTo>
                  <a:lnTo>
                    <a:pt x="2017839" y="0"/>
                  </a:lnTo>
                  <a:lnTo>
                    <a:pt x="0" y="0"/>
                  </a:lnTo>
                  <a:lnTo>
                    <a:pt x="0" y="3045841"/>
                  </a:lnTo>
                  <a:lnTo>
                    <a:pt x="2017839" y="3045828"/>
                  </a:lnTo>
                  <a:lnTo>
                    <a:pt x="2832341" y="1522907"/>
                  </a:lnTo>
                  <a:close/>
                </a:path>
                <a:path w="8273415" h="3086100">
                  <a:moveTo>
                    <a:pt x="8272932" y="0"/>
                  </a:moveTo>
                  <a:lnTo>
                    <a:pt x="7914741" y="0"/>
                  </a:lnTo>
                  <a:lnTo>
                    <a:pt x="7089457" y="1543050"/>
                  </a:lnTo>
                  <a:lnTo>
                    <a:pt x="7914741" y="3086100"/>
                  </a:lnTo>
                  <a:lnTo>
                    <a:pt x="8272932" y="3086100"/>
                  </a:lnTo>
                  <a:lnTo>
                    <a:pt x="8272932" y="0"/>
                  </a:lnTo>
                  <a:close/>
                </a:path>
              </a:pathLst>
            </a:custGeom>
            <a:solidFill>
              <a:srgbClr val="2A485E"/>
            </a:solidFill>
          </p:spPr>
          <p:txBody>
            <a:bodyPr wrap="square" lIns="0" tIns="0" rIns="0" bIns="0" rtlCol="0"/>
            <a:lstStyle/>
            <a:p>
              <a:endParaRPr/>
            </a:p>
          </p:txBody>
        </p:sp>
      </p:grpSp>
      <p:sp>
        <p:nvSpPr>
          <p:cNvPr id="6" name="object 6"/>
          <p:cNvSpPr/>
          <p:nvPr/>
        </p:nvSpPr>
        <p:spPr>
          <a:xfrm>
            <a:off x="1031106" y="1028733"/>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7" name="object 7"/>
          <p:cNvSpPr/>
          <p:nvPr/>
        </p:nvSpPr>
        <p:spPr>
          <a:xfrm>
            <a:off x="1259417" y="1028733"/>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8" name="object 8"/>
          <p:cNvSpPr/>
          <p:nvPr/>
        </p:nvSpPr>
        <p:spPr>
          <a:xfrm>
            <a:off x="1487740" y="1028733"/>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9" name="object 9"/>
          <p:cNvSpPr/>
          <p:nvPr/>
        </p:nvSpPr>
        <p:spPr>
          <a:xfrm>
            <a:off x="1716044" y="1028733"/>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0" name="object 10"/>
          <p:cNvSpPr/>
          <p:nvPr/>
        </p:nvSpPr>
        <p:spPr>
          <a:xfrm>
            <a:off x="1944354" y="1028733"/>
            <a:ext cx="60325" cy="60325"/>
          </a:xfrm>
          <a:custGeom>
            <a:avLst/>
            <a:gdLst/>
            <a:ahLst/>
            <a:cxnLst/>
            <a:rect l="l" t="t" r="r" b="b"/>
            <a:pathLst>
              <a:path w="60325" h="60325">
                <a:moveTo>
                  <a:pt x="0" y="33864"/>
                </a:moveTo>
                <a:lnTo>
                  <a:pt x="22121" y="759"/>
                </a:lnTo>
                <a:lnTo>
                  <a:pt x="25935" y="0"/>
                </a:lnTo>
                <a:lnTo>
                  <a:pt x="33864" y="0"/>
                </a:lnTo>
                <a:lnTo>
                  <a:pt x="59800" y="29893"/>
                </a:lnTo>
                <a:lnTo>
                  <a:pt x="59801" y="33858"/>
                </a:lnTo>
                <a:lnTo>
                  <a:pt x="33870" y="59799"/>
                </a:lnTo>
                <a:lnTo>
                  <a:pt x="25939" y="59799"/>
                </a:lnTo>
                <a:lnTo>
                  <a:pt x="759" y="37682"/>
                </a:lnTo>
                <a:lnTo>
                  <a:pt x="0" y="33864"/>
                </a:lnTo>
                <a:close/>
              </a:path>
            </a:pathLst>
          </a:custGeom>
          <a:solidFill>
            <a:srgbClr val="2A485E"/>
          </a:solidFill>
        </p:spPr>
        <p:txBody>
          <a:bodyPr wrap="square" lIns="0" tIns="0" rIns="0" bIns="0" rtlCol="0"/>
          <a:lstStyle/>
          <a:p>
            <a:endParaRPr/>
          </a:p>
        </p:txBody>
      </p:sp>
      <p:sp>
        <p:nvSpPr>
          <p:cNvPr id="11" name="object 11"/>
          <p:cNvSpPr/>
          <p:nvPr/>
        </p:nvSpPr>
        <p:spPr>
          <a:xfrm>
            <a:off x="2172664" y="1028733"/>
            <a:ext cx="60325" cy="60325"/>
          </a:xfrm>
          <a:custGeom>
            <a:avLst/>
            <a:gdLst/>
            <a:ahLst/>
            <a:cxnLst/>
            <a:rect l="l" t="t" r="r" b="b"/>
            <a:pathLst>
              <a:path w="60325" h="60325">
                <a:moveTo>
                  <a:pt x="0" y="33858"/>
                </a:moveTo>
                <a:lnTo>
                  <a:pt x="22133" y="752"/>
                </a:lnTo>
                <a:lnTo>
                  <a:pt x="25948" y="0"/>
                </a:lnTo>
                <a:lnTo>
                  <a:pt x="33877" y="0"/>
                </a:lnTo>
                <a:lnTo>
                  <a:pt x="59800" y="29893"/>
                </a:lnTo>
                <a:lnTo>
                  <a:pt x="59801" y="33858"/>
                </a:lnTo>
                <a:lnTo>
                  <a:pt x="59043" y="37676"/>
                </a:lnTo>
                <a:lnTo>
                  <a:pt x="33866" y="59799"/>
                </a:lnTo>
                <a:lnTo>
                  <a:pt x="25934" y="59799"/>
                </a:lnTo>
                <a:lnTo>
                  <a:pt x="0" y="33858"/>
                </a:lnTo>
                <a:close/>
              </a:path>
            </a:pathLst>
          </a:custGeom>
          <a:solidFill>
            <a:srgbClr val="2A485E"/>
          </a:solidFill>
        </p:spPr>
        <p:txBody>
          <a:bodyPr wrap="square" lIns="0" tIns="0" rIns="0" bIns="0" rtlCol="0"/>
          <a:lstStyle/>
          <a:p>
            <a:endParaRPr/>
          </a:p>
        </p:txBody>
      </p:sp>
      <p:sp>
        <p:nvSpPr>
          <p:cNvPr id="12" name="object 12"/>
          <p:cNvSpPr/>
          <p:nvPr/>
        </p:nvSpPr>
        <p:spPr>
          <a:xfrm>
            <a:off x="1031106" y="1225591"/>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13" name="object 13"/>
          <p:cNvSpPr/>
          <p:nvPr/>
        </p:nvSpPr>
        <p:spPr>
          <a:xfrm>
            <a:off x="1259417" y="1225617"/>
            <a:ext cx="60325" cy="60325"/>
          </a:xfrm>
          <a:custGeom>
            <a:avLst/>
            <a:gdLst/>
            <a:ahLst/>
            <a:cxnLst/>
            <a:rect l="l" t="t" r="r" b="b"/>
            <a:pathLst>
              <a:path w="60325" h="60325">
                <a:moveTo>
                  <a:pt x="0" y="33871"/>
                </a:moveTo>
                <a:lnTo>
                  <a:pt x="0" y="25941"/>
                </a:lnTo>
                <a:lnTo>
                  <a:pt x="759" y="22123"/>
                </a:lnTo>
                <a:lnTo>
                  <a:pt x="25941" y="0"/>
                </a:lnTo>
                <a:lnTo>
                  <a:pt x="33871" y="0"/>
                </a:lnTo>
                <a:lnTo>
                  <a:pt x="59799" y="25901"/>
                </a:lnTo>
                <a:lnTo>
                  <a:pt x="59799" y="29866"/>
                </a:lnTo>
                <a:lnTo>
                  <a:pt x="59806" y="33831"/>
                </a:lnTo>
                <a:lnTo>
                  <a:pt x="33884" y="59799"/>
                </a:lnTo>
                <a:lnTo>
                  <a:pt x="25954" y="59799"/>
                </a:lnTo>
                <a:lnTo>
                  <a:pt x="759" y="37689"/>
                </a:lnTo>
                <a:lnTo>
                  <a:pt x="0" y="33871"/>
                </a:lnTo>
                <a:close/>
              </a:path>
            </a:pathLst>
          </a:custGeom>
          <a:solidFill>
            <a:srgbClr val="2A485E"/>
          </a:solidFill>
        </p:spPr>
        <p:txBody>
          <a:bodyPr wrap="square" lIns="0" tIns="0" rIns="0" bIns="0" rtlCol="0"/>
          <a:lstStyle/>
          <a:p>
            <a:endParaRPr/>
          </a:p>
        </p:txBody>
      </p:sp>
      <p:sp>
        <p:nvSpPr>
          <p:cNvPr id="14" name="object 14"/>
          <p:cNvSpPr/>
          <p:nvPr/>
        </p:nvSpPr>
        <p:spPr>
          <a:xfrm>
            <a:off x="1487740" y="1225591"/>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5" name="object 15"/>
          <p:cNvSpPr/>
          <p:nvPr/>
        </p:nvSpPr>
        <p:spPr>
          <a:xfrm>
            <a:off x="1716044" y="1225591"/>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6" name="object 16"/>
          <p:cNvSpPr/>
          <p:nvPr/>
        </p:nvSpPr>
        <p:spPr>
          <a:xfrm>
            <a:off x="1944353" y="1225617"/>
            <a:ext cx="60325" cy="60325"/>
          </a:xfrm>
          <a:custGeom>
            <a:avLst/>
            <a:gdLst/>
            <a:ahLst/>
            <a:cxnLst/>
            <a:rect l="l" t="t" r="r" b="b"/>
            <a:pathLst>
              <a:path w="60325" h="60325">
                <a:moveTo>
                  <a:pt x="2" y="33878"/>
                </a:moveTo>
                <a:lnTo>
                  <a:pt x="22120" y="759"/>
                </a:lnTo>
                <a:lnTo>
                  <a:pt x="25935" y="0"/>
                </a:lnTo>
                <a:lnTo>
                  <a:pt x="33863" y="0"/>
                </a:lnTo>
                <a:lnTo>
                  <a:pt x="59801" y="29866"/>
                </a:lnTo>
                <a:lnTo>
                  <a:pt x="59805" y="33831"/>
                </a:lnTo>
                <a:lnTo>
                  <a:pt x="33889" y="59799"/>
                </a:lnTo>
                <a:lnTo>
                  <a:pt x="25957" y="59799"/>
                </a:lnTo>
                <a:lnTo>
                  <a:pt x="762" y="37689"/>
                </a:lnTo>
                <a:lnTo>
                  <a:pt x="2" y="33878"/>
                </a:lnTo>
                <a:close/>
              </a:path>
            </a:pathLst>
          </a:custGeom>
          <a:solidFill>
            <a:srgbClr val="2A485E"/>
          </a:solidFill>
        </p:spPr>
        <p:txBody>
          <a:bodyPr wrap="square" lIns="0" tIns="0" rIns="0" bIns="0" rtlCol="0"/>
          <a:lstStyle/>
          <a:p>
            <a:endParaRPr/>
          </a:p>
        </p:txBody>
      </p:sp>
      <p:sp>
        <p:nvSpPr>
          <p:cNvPr id="17" name="object 17"/>
          <p:cNvSpPr/>
          <p:nvPr/>
        </p:nvSpPr>
        <p:spPr>
          <a:xfrm>
            <a:off x="2172665" y="1225617"/>
            <a:ext cx="60325" cy="60325"/>
          </a:xfrm>
          <a:custGeom>
            <a:avLst/>
            <a:gdLst/>
            <a:ahLst/>
            <a:cxnLst/>
            <a:rect l="l" t="t" r="r" b="b"/>
            <a:pathLst>
              <a:path w="60325" h="60325">
                <a:moveTo>
                  <a:pt x="0" y="33871"/>
                </a:moveTo>
                <a:lnTo>
                  <a:pt x="0" y="25934"/>
                </a:lnTo>
                <a:lnTo>
                  <a:pt x="758" y="22123"/>
                </a:lnTo>
                <a:lnTo>
                  <a:pt x="25946" y="0"/>
                </a:lnTo>
                <a:lnTo>
                  <a:pt x="33874" y="0"/>
                </a:lnTo>
                <a:lnTo>
                  <a:pt x="59799" y="29866"/>
                </a:lnTo>
                <a:lnTo>
                  <a:pt x="59804" y="33831"/>
                </a:lnTo>
                <a:lnTo>
                  <a:pt x="33884" y="59799"/>
                </a:lnTo>
                <a:lnTo>
                  <a:pt x="25951" y="59799"/>
                </a:lnTo>
                <a:lnTo>
                  <a:pt x="759" y="37682"/>
                </a:lnTo>
                <a:lnTo>
                  <a:pt x="0" y="33871"/>
                </a:lnTo>
                <a:close/>
              </a:path>
            </a:pathLst>
          </a:custGeom>
          <a:solidFill>
            <a:srgbClr val="2A485E"/>
          </a:solidFill>
        </p:spPr>
        <p:txBody>
          <a:bodyPr wrap="square" lIns="0" tIns="0" rIns="0" bIns="0" rtlCol="0"/>
          <a:lstStyle/>
          <a:p>
            <a:endParaRPr/>
          </a:p>
        </p:txBody>
      </p:sp>
      <p:sp>
        <p:nvSpPr>
          <p:cNvPr id="18" name="object 18"/>
          <p:cNvSpPr/>
          <p:nvPr/>
        </p:nvSpPr>
        <p:spPr>
          <a:xfrm>
            <a:off x="1031106" y="1422442"/>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19" name="object 19"/>
          <p:cNvSpPr/>
          <p:nvPr/>
        </p:nvSpPr>
        <p:spPr>
          <a:xfrm>
            <a:off x="1259417" y="1422442"/>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20" name="object 20"/>
          <p:cNvSpPr/>
          <p:nvPr/>
        </p:nvSpPr>
        <p:spPr>
          <a:xfrm>
            <a:off x="1487740" y="1422442"/>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1" name="object 21"/>
          <p:cNvSpPr/>
          <p:nvPr/>
        </p:nvSpPr>
        <p:spPr>
          <a:xfrm>
            <a:off x="1716044" y="1422442"/>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2" name="object 22"/>
          <p:cNvSpPr/>
          <p:nvPr/>
        </p:nvSpPr>
        <p:spPr>
          <a:xfrm>
            <a:off x="1944354" y="1422442"/>
            <a:ext cx="60325" cy="60325"/>
          </a:xfrm>
          <a:custGeom>
            <a:avLst/>
            <a:gdLst/>
            <a:ahLst/>
            <a:cxnLst/>
            <a:rect l="l" t="t" r="r" b="b"/>
            <a:pathLst>
              <a:path w="60325" h="60325">
                <a:moveTo>
                  <a:pt x="0" y="33864"/>
                </a:moveTo>
                <a:lnTo>
                  <a:pt x="0" y="25934"/>
                </a:lnTo>
                <a:lnTo>
                  <a:pt x="758" y="22123"/>
                </a:lnTo>
                <a:lnTo>
                  <a:pt x="25934" y="0"/>
                </a:lnTo>
                <a:lnTo>
                  <a:pt x="33864" y="0"/>
                </a:lnTo>
                <a:lnTo>
                  <a:pt x="59799" y="25934"/>
                </a:lnTo>
                <a:lnTo>
                  <a:pt x="59799" y="29899"/>
                </a:lnTo>
                <a:lnTo>
                  <a:pt x="59799" y="33864"/>
                </a:lnTo>
                <a:lnTo>
                  <a:pt x="33864" y="59799"/>
                </a:lnTo>
                <a:lnTo>
                  <a:pt x="25934" y="59799"/>
                </a:lnTo>
                <a:lnTo>
                  <a:pt x="758" y="37676"/>
                </a:lnTo>
                <a:lnTo>
                  <a:pt x="0" y="33864"/>
                </a:lnTo>
                <a:close/>
              </a:path>
            </a:pathLst>
          </a:custGeom>
          <a:solidFill>
            <a:srgbClr val="2A485E"/>
          </a:solidFill>
        </p:spPr>
        <p:txBody>
          <a:bodyPr wrap="square" lIns="0" tIns="0" rIns="0" bIns="0" rtlCol="0"/>
          <a:lstStyle/>
          <a:p>
            <a:endParaRPr/>
          </a:p>
        </p:txBody>
      </p:sp>
      <p:sp>
        <p:nvSpPr>
          <p:cNvPr id="23" name="object 23"/>
          <p:cNvSpPr/>
          <p:nvPr/>
        </p:nvSpPr>
        <p:spPr>
          <a:xfrm>
            <a:off x="2172663" y="1422442"/>
            <a:ext cx="60325" cy="60325"/>
          </a:xfrm>
          <a:custGeom>
            <a:avLst/>
            <a:gdLst/>
            <a:ahLst/>
            <a:cxnLst/>
            <a:rect l="l" t="t" r="r" b="b"/>
            <a:pathLst>
              <a:path w="60325" h="60325">
                <a:moveTo>
                  <a:pt x="0" y="33858"/>
                </a:moveTo>
                <a:lnTo>
                  <a:pt x="22134" y="752"/>
                </a:lnTo>
                <a:lnTo>
                  <a:pt x="25948" y="0"/>
                </a:lnTo>
                <a:lnTo>
                  <a:pt x="33878" y="0"/>
                </a:lnTo>
                <a:lnTo>
                  <a:pt x="59801" y="25934"/>
                </a:lnTo>
                <a:lnTo>
                  <a:pt x="59801" y="29899"/>
                </a:lnTo>
                <a:lnTo>
                  <a:pt x="59801" y="33864"/>
                </a:lnTo>
                <a:lnTo>
                  <a:pt x="33862" y="59799"/>
                </a:lnTo>
                <a:lnTo>
                  <a:pt x="25931" y="59799"/>
                </a:lnTo>
                <a:lnTo>
                  <a:pt x="757" y="37669"/>
                </a:lnTo>
                <a:lnTo>
                  <a:pt x="0" y="33858"/>
                </a:lnTo>
                <a:close/>
              </a:path>
            </a:pathLst>
          </a:custGeom>
          <a:solidFill>
            <a:srgbClr val="2A485E"/>
          </a:solidFill>
        </p:spPr>
        <p:txBody>
          <a:bodyPr wrap="square" lIns="0" tIns="0" rIns="0" bIns="0" rtlCol="0"/>
          <a:lstStyle/>
          <a:p>
            <a:endParaRPr/>
          </a:p>
        </p:txBody>
      </p:sp>
      <p:sp>
        <p:nvSpPr>
          <p:cNvPr id="24" name="object 24"/>
          <p:cNvSpPr txBox="1"/>
          <p:nvPr/>
        </p:nvSpPr>
        <p:spPr>
          <a:xfrm>
            <a:off x="9091139" y="4074834"/>
            <a:ext cx="7468234" cy="2270125"/>
          </a:xfrm>
          <a:prstGeom prst="rect">
            <a:avLst/>
          </a:prstGeom>
        </p:spPr>
        <p:txBody>
          <a:bodyPr vert="horz" wrap="square" lIns="0" tIns="12700" rIns="0" bIns="0" rtlCol="0">
            <a:spAutoFit/>
          </a:bodyPr>
          <a:lstStyle/>
          <a:p>
            <a:pPr marL="12700" marR="5080" indent="186690" algn="r">
              <a:lnSpc>
                <a:spcPct val="115500"/>
              </a:lnSpc>
              <a:spcBef>
                <a:spcPts val="100"/>
              </a:spcBef>
            </a:pPr>
            <a:r>
              <a:rPr sz="4250" b="1" spc="190" dirty="0">
                <a:solidFill>
                  <a:srgbClr val="FFFFFF"/>
                </a:solidFill>
                <a:latin typeface="Trebuchet MS"/>
                <a:cs typeface="Trebuchet MS"/>
              </a:rPr>
              <a:t>DTU</a:t>
            </a:r>
            <a:r>
              <a:rPr sz="4250" b="1" spc="-114" dirty="0">
                <a:solidFill>
                  <a:srgbClr val="FFFFFF"/>
                </a:solidFill>
                <a:latin typeface="Trebuchet MS"/>
                <a:cs typeface="Trebuchet MS"/>
              </a:rPr>
              <a:t> </a:t>
            </a:r>
            <a:r>
              <a:rPr sz="4250" b="1" spc="265" dirty="0">
                <a:solidFill>
                  <a:srgbClr val="FFFFFF"/>
                </a:solidFill>
                <a:latin typeface="Trebuchet MS"/>
                <a:cs typeface="Trebuchet MS"/>
              </a:rPr>
              <a:t>Central</a:t>
            </a:r>
            <a:r>
              <a:rPr sz="4250" b="1" spc="-114" dirty="0">
                <a:solidFill>
                  <a:srgbClr val="FFFFFF"/>
                </a:solidFill>
                <a:latin typeface="Trebuchet MS"/>
                <a:cs typeface="Trebuchet MS"/>
              </a:rPr>
              <a:t> </a:t>
            </a:r>
            <a:r>
              <a:rPr sz="4250" b="1" spc="295" dirty="0">
                <a:solidFill>
                  <a:srgbClr val="FFFFFF"/>
                </a:solidFill>
                <a:latin typeface="Trebuchet MS"/>
                <a:cs typeface="Trebuchet MS"/>
              </a:rPr>
              <a:t>Library</a:t>
            </a:r>
            <a:r>
              <a:rPr sz="4250" b="1" spc="-114" dirty="0">
                <a:solidFill>
                  <a:srgbClr val="FFFFFF"/>
                </a:solidFill>
                <a:latin typeface="Trebuchet MS"/>
                <a:cs typeface="Trebuchet MS"/>
              </a:rPr>
              <a:t> </a:t>
            </a:r>
            <a:r>
              <a:rPr sz="4250" b="1" spc="225" dirty="0">
                <a:solidFill>
                  <a:srgbClr val="FFFFFF"/>
                </a:solidFill>
                <a:latin typeface="Trebuchet MS"/>
                <a:cs typeface="Trebuchet MS"/>
              </a:rPr>
              <a:t>Hosts Educational</a:t>
            </a:r>
            <a:r>
              <a:rPr sz="4250" b="1" spc="-120" dirty="0">
                <a:solidFill>
                  <a:srgbClr val="FFFFFF"/>
                </a:solidFill>
                <a:latin typeface="Trebuchet MS"/>
                <a:cs typeface="Trebuchet MS"/>
              </a:rPr>
              <a:t> </a:t>
            </a:r>
            <a:r>
              <a:rPr sz="4250" b="1" spc="185" dirty="0">
                <a:solidFill>
                  <a:srgbClr val="FFFFFF"/>
                </a:solidFill>
                <a:latin typeface="Trebuchet MS"/>
                <a:cs typeface="Trebuchet MS"/>
              </a:rPr>
              <a:t>Visit</a:t>
            </a:r>
            <a:r>
              <a:rPr sz="4250" b="1" spc="-120" dirty="0">
                <a:solidFill>
                  <a:srgbClr val="FFFFFF"/>
                </a:solidFill>
                <a:latin typeface="Trebuchet MS"/>
                <a:cs typeface="Trebuchet MS"/>
              </a:rPr>
              <a:t> </a:t>
            </a:r>
            <a:r>
              <a:rPr sz="4250" b="1" spc="225" dirty="0">
                <a:solidFill>
                  <a:srgbClr val="FFFFFF"/>
                </a:solidFill>
                <a:latin typeface="Trebuchet MS"/>
                <a:cs typeface="Trebuchet MS"/>
              </a:rPr>
              <a:t>for</a:t>
            </a:r>
            <a:r>
              <a:rPr sz="4250" b="1" spc="-120" dirty="0">
                <a:solidFill>
                  <a:srgbClr val="FFFFFF"/>
                </a:solidFill>
                <a:latin typeface="Trebuchet MS"/>
                <a:cs typeface="Trebuchet MS"/>
              </a:rPr>
              <a:t> </a:t>
            </a:r>
            <a:r>
              <a:rPr sz="4250" b="1" spc="280" dirty="0">
                <a:solidFill>
                  <a:srgbClr val="FFFFFF"/>
                </a:solidFill>
                <a:latin typeface="Trebuchet MS"/>
                <a:cs typeface="Trebuchet MS"/>
              </a:rPr>
              <a:t>Eshan</a:t>
            </a:r>
            <a:endParaRPr sz="4250">
              <a:latin typeface="Trebuchet MS"/>
              <a:cs typeface="Trebuchet MS"/>
            </a:endParaRPr>
          </a:p>
          <a:p>
            <a:pPr marR="5080" algn="r">
              <a:lnSpc>
                <a:spcPct val="100000"/>
              </a:lnSpc>
              <a:spcBef>
                <a:spcPts val="790"/>
              </a:spcBef>
            </a:pPr>
            <a:r>
              <a:rPr sz="4250" b="1" spc="275" dirty="0">
                <a:solidFill>
                  <a:srgbClr val="FFFFFF"/>
                </a:solidFill>
                <a:latin typeface="Trebuchet MS"/>
                <a:cs typeface="Trebuchet MS"/>
              </a:rPr>
              <a:t>College</a:t>
            </a:r>
            <a:r>
              <a:rPr sz="4250" b="1" spc="-110" dirty="0">
                <a:solidFill>
                  <a:srgbClr val="FFFFFF"/>
                </a:solidFill>
                <a:latin typeface="Trebuchet MS"/>
                <a:cs typeface="Trebuchet MS"/>
              </a:rPr>
              <a:t> </a:t>
            </a:r>
            <a:r>
              <a:rPr sz="4250" b="1" spc="229" dirty="0">
                <a:solidFill>
                  <a:srgbClr val="FFFFFF"/>
                </a:solidFill>
                <a:latin typeface="Trebuchet MS"/>
                <a:cs typeface="Trebuchet MS"/>
              </a:rPr>
              <a:t>Students</a:t>
            </a:r>
            <a:endParaRPr sz="4250">
              <a:latin typeface="Trebuchet MS"/>
              <a:cs typeface="Trebuchet MS"/>
            </a:endParaRPr>
          </a:p>
        </p:txBody>
      </p:sp>
      <p:sp>
        <p:nvSpPr>
          <p:cNvPr id="25" name="object 25"/>
          <p:cNvSpPr txBox="1"/>
          <p:nvPr/>
        </p:nvSpPr>
        <p:spPr>
          <a:xfrm>
            <a:off x="11388354" y="8303931"/>
            <a:ext cx="4760595" cy="543560"/>
          </a:xfrm>
          <a:prstGeom prst="rect">
            <a:avLst/>
          </a:prstGeom>
        </p:spPr>
        <p:txBody>
          <a:bodyPr vert="horz" wrap="square" lIns="0" tIns="12700" rIns="0" bIns="0" rtlCol="0">
            <a:spAutoFit/>
          </a:bodyPr>
          <a:lstStyle/>
          <a:p>
            <a:pPr marL="12700">
              <a:lnSpc>
                <a:spcPct val="100000"/>
              </a:lnSpc>
              <a:spcBef>
                <a:spcPts val="100"/>
              </a:spcBef>
            </a:pPr>
            <a:r>
              <a:rPr sz="3400" b="1" spc="-390" dirty="0">
                <a:latin typeface="Verdana"/>
                <a:cs typeface="Verdana"/>
              </a:rPr>
              <a:t>18th</a:t>
            </a:r>
            <a:r>
              <a:rPr sz="3400" b="1" spc="-365" dirty="0">
                <a:latin typeface="Verdana"/>
                <a:cs typeface="Verdana"/>
              </a:rPr>
              <a:t> </a:t>
            </a:r>
            <a:r>
              <a:rPr sz="3400" b="1" spc="-265" dirty="0">
                <a:latin typeface="Verdana"/>
                <a:cs typeface="Verdana"/>
              </a:rPr>
              <a:t>September,</a:t>
            </a:r>
            <a:r>
              <a:rPr sz="3400" b="1" spc="-360" dirty="0">
                <a:latin typeface="Verdana"/>
                <a:cs typeface="Verdana"/>
              </a:rPr>
              <a:t> </a:t>
            </a:r>
            <a:r>
              <a:rPr sz="3400" b="1" spc="-140" dirty="0">
                <a:latin typeface="Verdana"/>
                <a:cs typeface="Verdana"/>
              </a:rPr>
              <a:t>2023</a:t>
            </a:r>
            <a:endParaRPr sz="3400">
              <a:latin typeface="Verdana"/>
              <a:cs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878990"/>
            <a:ext cx="6433820" cy="1577975"/>
            <a:chOff x="0" y="1878990"/>
            <a:chExt cx="6433820" cy="1577975"/>
          </a:xfrm>
        </p:grpSpPr>
        <p:sp>
          <p:nvSpPr>
            <p:cNvPr id="3" name="object 3"/>
            <p:cNvSpPr/>
            <p:nvPr/>
          </p:nvSpPr>
          <p:spPr>
            <a:xfrm>
              <a:off x="0" y="1878990"/>
              <a:ext cx="4644390" cy="1577975"/>
            </a:xfrm>
            <a:custGeom>
              <a:avLst/>
              <a:gdLst/>
              <a:ahLst/>
              <a:cxnLst/>
              <a:rect l="l" t="t" r="r" b="b"/>
              <a:pathLst>
                <a:path w="4644390" h="1577975">
                  <a:moveTo>
                    <a:pt x="4153265" y="1577554"/>
                  </a:moveTo>
                  <a:lnTo>
                    <a:pt x="0" y="1577562"/>
                  </a:lnTo>
                  <a:lnTo>
                    <a:pt x="0" y="0"/>
                  </a:lnTo>
                  <a:lnTo>
                    <a:pt x="4153265" y="0"/>
                  </a:lnTo>
                  <a:lnTo>
                    <a:pt x="4644063" y="788776"/>
                  </a:lnTo>
                  <a:lnTo>
                    <a:pt x="4153265" y="1577554"/>
                  </a:lnTo>
                  <a:close/>
                </a:path>
              </a:pathLst>
            </a:custGeom>
            <a:solidFill>
              <a:srgbClr val="2A485E"/>
            </a:solidFill>
          </p:spPr>
          <p:txBody>
            <a:bodyPr wrap="square" lIns="0" tIns="0" rIns="0" bIns="0" rtlCol="0"/>
            <a:lstStyle/>
            <a:p>
              <a:endParaRPr/>
            </a:p>
          </p:txBody>
        </p:sp>
        <p:sp>
          <p:nvSpPr>
            <p:cNvPr id="4" name="object 4"/>
            <p:cNvSpPr/>
            <p:nvPr/>
          </p:nvSpPr>
          <p:spPr>
            <a:xfrm>
              <a:off x="2130499" y="2269859"/>
              <a:ext cx="4214495" cy="589280"/>
            </a:xfrm>
            <a:custGeom>
              <a:avLst/>
              <a:gdLst/>
              <a:ahLst/>
              <a:cxnLst/>
              <a:rect l="l" t="t" r="r" b="b"/>
              <a:pathLst>
                <a:path w="4214495" h="589280">
                  <a:moveTo>
                    <a:pt x="126523" y="23661"/>
                  </a:moveTo>
                  <a:lnTo>
                    <a:pt x="126523" y="578883"/>
                  </a:lnTo>
                  <a:lnTo>
                    <a:pt x="0" y="578883"/>
                  </a:lnTo>
                  <a:lnTo>
                    <a:pt x="0" y="23661"/>
                  </a:lnTo>
                  <a:lnTo>
                    <a:pt x="126523" y="23661"/>
                  </a:lnTo>
                  <a:close/>
                </a:path>
                <a:path w="4214495" h="589280">
                  <a:moveTo>
                    <a:pt x="207284" y="578883"/>
                  </a:moveTo>
                  <a:lnTo>
                    <a:pt x="207284" y="233656"/>
                  </a:lnTo>
                  <a:lnTo>
                    <a:pt x="326412" y="233656"/>
                  </a:lnTo>
                  <a:lnTo>
                    <a:pt x="326412" y="269970"/>
                  </a:lnTo>
                  <a:lnTo>
                    <a:pt x="327728" y="269970"/>
                  </a:lnTo>
                  <a:lnTo>
                    <a:pt x="351348" y="249626"/>
                  </a:lnTo>
                  <a:lnTo>
                    <a:pt x="375707" y="235094"/>
                  </a:lnTo>
                  <a:lnTo>
                    <a:pt x="400806" y="226375"/>
                  </a:lnTo>
                  <a:lnTo>
                    <a:pt x="426645" y="223468"/>
                  </a:lnTo>
                  <a:lnTo>
                    <a:pt x="439431" y="223889"/>
                  </a:lnTo>
                  <a:lnTo>
                    <a:pt x="477419" y="230205"/>
                  </a:lnTo>
                  <a:lnTo>
                    <a:pt x="514174" y="244470"/>
                  </a:lnTo>
                  <a:lnTo>
                    <a:pt x="547006" y="268162"/>
                  </a:lnTo>
                  <a:lnTo>
                    <a:pt x="570011" y="304671"/>
                  </a:lnTo>
                  <a:lnTo>
                    <a:pt x="578144" y="351470"/>
                  </a:lnTo>
                  <a:lnTo>
                    <a:pt x="578144" y="578883"/>
                  </a:lnTo>
                  <a:lnTo>
                    <a:pt x="459016" y="578883"/>
                  </a:lnTo>
                  <a:lnTo>
                    <a:pt x="459016" y="383676"/>
                  </a:lnTo>
                  <a:lnTo>
                    <a:pt x="457937" y="370633"/>
                  </a:lnTo>
                  <a:lnTo>
                    <a:pt x="432561" y="327840"/>
                  </a:lnTo>
                  <a:lnTo>
                    <a:pt x="397069" y="316471"/>
                  </a:lnTo>
                  <a:lnTo>
                    <a:pt x="383913" y="317776"/>
                  </a:lnTo>
                  <a:lnTo>
                    <a:pt x="348266" y="337340"/>
                  </a:lnTo>
                  <a:lnTo>
                    <a:pt x="327778" y="371229"/>
                  </a:lnTo>
                  <a:lnTo>
                    <a:pt x="326412" y="383676"/>
                  </a:lnTo>
                  <a:lnTo>
                    <a:pt x="326412" y="578883"/>
                  </a:lnTo>
                  <a:lnTo>
                    <a:pt x="207284" y="578883"/>
                  </a:lnTo>
                  <a:close/>
                </a:path>
                <a:path w="4214495" h="589280">
                  <a:moveTo>
                    <a:pt x="672349" y="233656"/>
                  </a:moveTo>
                  <a:lnTo>
                    <a:pt x="672349" y="104997"/>
                  </a:lnTo>
                  <a:lnTo>
                    <a:pt x="791477" y="104997"/>
                  </a:lnTo>
                  <a:lnTo>
                    <a:pt x="791477" y="233656"/>
                  </a:lnTo>
                  <a:lnTo>
                    <a:pt x="864105" y="233656"/>
                  </a:lnTo>
                  <a:lnTo>
                    <a:pt x="864105" y="324523"/>
                  </a:lnTo>
                  <a:lnTo>
                    <a:pt x="791477" y="324523"/>
                  </a:lnTo>
                  <a:lnTo>
                    <a:pt x="791477" y="434121"/>
                  </a:lnTo>
                  <a:lnTo>
                    <a:pt x="793151" y="455041"/>
                  </a:lnTo>
                  <a:lnTo>
                    <a:pt x="798173" y="469983"/>
                  </a:lnTo>
                  <a:lnTo>
                    <a:pt x="806543" y="478948"/>
                  </a:lnTo>
                  <a:lnTo>
                    <a:pt x="818260" y="481937"/>
                  </a:lnTo>
                  <a:lnTo>
                    <a:pt x="822752" y="481937"/>
                  </a:lnTo>
                  <a:lnTo>
                    <a:pt x="843894" y="473885"/>
                  </a:lnTo>
                  <a:lnTo>
                    <a:pt x="848002" y="471256"/>
                  </a:lnTo>
                  <a:lnTo>
                    <a:pt x="877578" y="567381"/>
                  </a:lnTo>
                  <a:lnTo>
                    <a:pt x="857686" y="576798"/>
                  </a:lnTo>
                  <a:lnTo>
                    <a:pt x="836459" y="583525"/>
                  </a:lnTo>
                  <a:lnTo>
                    <a:pt x="813896" y="587561"/>
                  </a:lnTo>
                  <a:lnTo>
                    <a:pt x="789999" y="588906"/>
                  </a:lnTo>
                  <a:lnTo>
                    <a:pt x="773813" y="588177"/>
                  </a:lnTo>
                  <a:lnTo>
                    <a:pt x="732159" y="577240"/>
                  </a:lnTo>
                  <a:lnTo>
                    <a:pt x="695517" y="545528"/>
                  </a:lnTo>
                  <a:lnTo>
                    <a:pt x="677607" y="503791"/>
                  </a:lnTo>
                  <a:lnTo>
                    <a:pt x="672349" y="457125"/>
                  </a:lnTo>
                  <a:lnTo>
                    <a:pt x="672349" y="324523"/>
                  </a:lnTo>
                  <a:lnTo>
                    <a:pt x="622561" y="324523"/>
                  </a:lnTo>
                  <a:lnTo>
                    <a:pt x="622561" y="233656"/>
                  </a:lnTo>
                  <a:lnTo>
                    <a:pt x="672349" y="233656"/>
                  </a:lnTo>
                  <a:close/>
                </a:path>
                <a:path w="4214495" h="589280">
                  <a:moveTo>
                    <a:pt x="917974" y="578883"/>
                  </a:moveTo>
                  <a:lnTo>
                    <a:pt x="917974" y="233656"/>
                  </a:lnTo>
                  <a:lnTo>
                    <a:pt x="1037103" y="233656"/>
                  </a:lnTo>
                  <a:lnTo>
                    <a:pt x="1037103" y="283443"/>
                  </a:lnTo>
                  <a:lnTo>
                    <a:pt x="1038417" y="283443"/>
                  </a:lnTo>
                  <a:lnTo>
                    <a:pt x="1066311" y="252922"/>
                  </a:lnTo>
                  <a:lnTo>
                    <a:pt x="1106940" y="229877"/>
                  </a:lnTo>
                  <a:lnTo>
                    <a:pt x="1144069" y="223468"/>
                  </a:lnTo>
                  <a:lnTo>
                    <a:pt x="1153797" y="223807"/>
                  </a:lnTo>
                  <a:lnTo>
                    <a:pt x="1191168" y="231602"/>
                  </a:lnTo>
                  <a:lnTo>
                    <a:pt x="1219488" y="244994"/>
                  </a:lnTo>
                  <a:lnTo>
                    <a:pt x="1169701" y="346048"/>
                  </a:lnTo>
                  <a:lnTo>
                    <a:pt x="1157449" y="337781"/>
                  </a:lnTo>
                  <a:lnTo>
                    <a:pt x="1143041" y="331876"/>
                  </a:lnTo>
                  <a:lnTo>
                    <a:pt x="1126478" y="328333"/>
                  </a:lnTo>
                  <a:lnTo>
                    <a:pt x="1107759" y="327152"/>
                  </a:lnTo>
                  <a:lnTo>
                    <a:pt x="1097365" y="327747"/>
                  </a:lnTo>
                  <a:lnTo>
                    <a:pt x="1057435" y="347075"/>
                  </a:lnTo>
                  <a:lnTo>
                    <a:pt x="1039732" y="382361"/>
                  </a:lnTo>
                  <a:lnTo>
                    <a:pt x="1037103" y="393535"/>
                  </a:lnTo>
                  <a:lnTo>
                    <a:pt x="1037103" y="397150"/>
                  </a:lnTo>
                  <a:lnTo>
                    <a:pt x="1037103" y="578883"/>
                  </a:lnTo>
                  <a:lnTo>
                    <a:pt x="917974" y="578883"/>
                  </a:lnTo>
                  <a:close/>
                </a:path>
                <a:path w="4214495" h="589280">
                  <a:moveTo>
                    <a:pt x="1285658" y="537805"/>
                  </a:moveTo>
                  <a:lnTo>
                    <a:pt x="1260499" y="510446"/>
                  </a:lnTo>
                  <a:lnTo>
                    <a:pt x="1242530" y="479473"/>
                  </a:lnTo>
                  <a:lnTo>
                    <a:pt x="1231749" y="444884"/>
                  </a:lnTo>
                  <a:lnTo>
                    <a:pt x="1228155" y="406681"/>
                  </a:lnTo>
                  <a:lnTo>
                    <a:pt x="1231893" y="368385"/>
                  </a:lnTo>
                  <a:lnTo>
                    <a:pt x="1261797" y="302576"/>
                  </a:lnTo>
                  <a:lnTo>
                    <a:pt x="1319719" y="252490"/>
                  </a:lnTo>
                  <a:lnTo>
                    <a:pt x="1355006" y="236367"/>
                  </a:lnTo>
                  <a:lnTo>
                    <a:pt x="1393824" y="226693"/>
                  </a:lnTo>
                  <a:lnTo>
                    <a:pt x="1436172" y="223468"/>
                  </a:lnTo>
                  <a:lnTo>
                    <a:pt x="1477850" y="226714"/>
                  </a:lnTo>
                  <a:lnTo>
                    <a:pt x="1516118" y="236449"/>
                  </a:lnTo>
                  <a:lnTo>
                    <a:pt x="1550974" y="252675"/>
                  </a:lnTo>
                  <a:lnTo>
                    <a:pt x="1582419" y="275392"/>
                  </a:lnTo>
                  <a:lnTo>
                    <a:pt x="1627151" y="334094"/>
                  </a:lnTo>
                  <a:lnTo>
                    <a:pt x="1642064" y="406681"/>
                  </a:lnTo>
                  <a:lnTo>
                    <a:pt x="1638428" y="444617"/>
                  </a:lnTo>
                  <a:lnTo>
                    <a:pt x="1609343" y="510015"/>
                  </a:lnTo>
                  <a:lnTo>
                    <a:pt x="1552850" y="559977"/>
                  </a:lnTo>
                  <a:lnTo>
                    <a:pt x="1517881" y="576049"/>
                  </a:lnTo>
                  <a:lnTo>
                    <a:pt x="1478988" y="585692"/>
                  </a:lnTo>
                  <a:lnTo>
                    <a:pt x="1436172" y="588906"/>
                  </a:lnTo>
                  <a:lnTo>
                    <a:pt x="1391950" y="585713"/>
                  </a:lnTo>
                  <a:lnTo>
                    <a:pt x="1352125" y="576131"/>
                  </a:lnTo>
                  <a:lnTo>
                    <a:pt x="1316694" y="560162"/>
                  </a:lnTo>
                  <a:lnTo>
                    <a:pt x="1285658" y="537805"/>
                  </a:lnTo>
                  <a:close/>
                </a:path>
                <a:path w="4214495" h="589280">
                  <a:moveTo>
                    <a:pt x="1377841" y="348020"/>
                  </a:moveTo>
                  <a:lnTo>
                    <a:pt x="1367708" y="360251"/>
                  </a:lnTo>
                  <a:lnTo>
                    <a:pt x="1360468" y="374105"/>
                  </a:lnTo>
                  <a:lnTo>
                    <a:pt x="1356124" y="389581"/>
                  </a:lnTo>
                  <a:lnTo>
                    <a:pt x="1354676" y="406681"/>
                  </a:lnTo>
                  <a:lnTo>
                    <a:pt x="1356062" y="423687"/>
                  </a:lnTo>
                  <a:lnTo>
                    <a:pt x="1376860" y="464848"/>
                  </a:lnTo>
                  <a:lnTo>
                    <a:pt x="1418234" y="485952"/>
                  </a:lnTo>
                  <a:lnTo>
                    <a:pt x="1435515" y="487359"/>
                  </a:lnTo>
                  <a:lnTo>
                    <a:pt x="1452236" y="485932"/>
                  </a:lnTo>
                  <a:lnTo>
                    <a:pt x="1493027" y="464519"/>
                  </a:lnTo>
                  <a:lnTo>
                    <a:pt x="1514136" y="423266"/>
                  </a:lnTo>
                  <a:lnTo>
                    <a:pt x="1515544" y="406516"/>
                  </a:lnTo>
                  <a:lnTo>
                    <a:pt x="1514095" y="389489"/>
                  </a:lnTo>
                  <a:lnTo>
                    <a:pt x="1492369" y="348020"/>
                  </a:lnTo>
                  <a:lnTo>
                    <a:pt x="1451702" y="326608"/>
                  </a:lnTo>
                  <a:lnTo>
                    <a:pt x="1435515" y="325180"/>
                  </a:lnTo>
                  <a:lnTo>
                    <a:pt x="1419034" y="326608"/>
                  </a:lnTo>
                  <a:lnTo>
                    <a:pt x="1403927" y="330890"/>
                  </a:lnTo>
                  <a:lnTo>
                    <a:pt x="1390196" y="338028"/>
                  </a:lnTo>
                  <a:lnTo>
                    <a:pt x="1377841" y="348020"/>
                  </a:lnTo>
                  <a:close/>
                </a:path>
                <a:path w="4214495" h="589280">
                  <a:moveTo>
                    <a:pt x="1721474" y="536161"/>
                  </a:moveTo>
                  <a:lnTo>
                    <a:pt x="1700270" y="508217"/>
                  </a:lnTo>
                  <a:lnTo>
                    <a:pt x="1685122" y="477295"/>
                  </a:lnTo>
                  <a:lnTo>
                    <a:pt x="1676032" y="443394"/>
                  </a:lnTo>
                  <a:lnTo>
                    <a:pt x="1673002" y="406516"/>
                  </a:lnTo>
                  <a:lnTo>
                    <a:pt x="1676032" y="369627"/>
                  </a:lnTo>
                  <a:lnTo>
                    <a:pt x="1700270" y="304723"/>
                  </a:lnTo>
                  <a:lnTo>
                    <a:pt x="1747356" y="253415"/>
                  </a:lnTo>
                  <a:lnTo>
                    <a:pt x="1808978" y="226796"/>
                  </a:lnTo>
                  <a:lnTo>
                    <a:pt x="1844718" y="223468"/>
                  </a:lnTo>
                  <a:lnTo>
                    <a:pt x="1877475" y="226159"/>
                  </a:lnTo>
                  <a:lnTo>
                    <a:pt x="1907237" y="234231"/>
                  </a:lnTo>
                  <a:lnTo>
                    <a:pt x="1933999" y="247685"/>
                  </a:lnTo>
                  <a:lnTo>
                    <a:pt x="1957761" y="266519"/>
                  </a:lnTo>
                  <a:lnTo>
                    <a:pt x="1957761" y="0"/>
                  </a:lnTo>
                  <a:lnTo>
                    <a:pt x="2076890" y="0"/>
                  </a:lnTo>
                  <a:lnTo>
                    <a:pt x="2076890" y="578883"/>
                  </a:lnTo>
                  <a:lnTo>
                    <a:pt x="1959075" y="578883"/>
                  </a:lnTo>
                  <a:lnTo>
                    <a:pt x="1959075" y="539776"/>
                  </a:lnTo>
                  <a:lnTo>
                    <a:pt x="1957761" y="539776"/>
                  </a:lnTo>
                  <a:lnTo>
                    <a:pt x="1933999" y="561271"/>
                  </a:lnTo>
                  <a:lnTo>
                    <a:pt x="1907237" y="576624"/>
                  </a:lnTo>
                  <a:lnTo>
                    <a:pt x="1877475" y="585836"/>
                  </a:lnTo>
                  <a:lnTo>
                    <a:pt x="1844718" y="588906"/>
                  </a:lnTo>
                  <a:lnTo>
                    <a:pt x="1808978" y="585610"/>
                  </a:lnTo>
                  <a:lnTo>
                    <a:pt x="1776524" y="575720"/>
                  </a:lnTo>
                  <a:lnTo>
                    <a:pt x="1747356" y="559237"/>
                  </a:lnTo>
                  <a:lnTo>
                    <a:pt x="1721474" y="536161"/>
                  </a:lnTo>
                  <a:close/>
                </a:path>
                <a:path w="4214495" h="589280">
                  <a:moveTo>
                    <a:pt x="1822696" y="348020"/>
                  </a:moveTo>
                  <a:lnTo>
                    <a:pt x="1812559" y="360251"/>
                  </a:lnTo>
                  <a:lnTo>
                    <a:pt x="1805320" y="374105"/>
                  </a:lnTo>
                  <a:lnTo>
                    <a:pt x="1800979" y="389581"/>
                  </a:lnTo>
                  <a:lnTo>
                    <a:pt x="1799532" y="406681"/>
                  </a:lnTo>
                  <a:lnTo>
                    <a:pt x="1800918" y="423687"/>
                  </a:lnTo>
                  <a:lnTo>
                    <a:pt x="1821715" y="464848"/>
                  </a:lnTo>
                  <a:lnTo>
                    <a:pt x="1863090" y="485952"/>
                  </a:lnTo>
                  <a:lnTo>
                    <a:pt x="1880370" y="487359"/>
                  </a:lnTo>
                  <a:lnTo>
                    <a:pt x="1897091" y="485932"/>
                  </a:lnTo>
                  <a:lnTo>
                    <a:pt x="1937882" y="464519"/>
                  </a:lnTo>
                  <a:lnTo>
                    <a:pt x="1958984" y="423266"/>
                  </a:lnTo>
                  <a:lnTo>
                    <a:pt x="1960390" y="406516"/>
                  </a:lnTo>
                  <a:lnTo>
                    <a:pt x="1958943" y="389489"/>
                  </a:lnTo>
                  <a:lnTo>
                    <a:pt x="1937225" y="348020"/>
                  </a:lnTo>
                  <a:lnTo>
                    <a:pt x="1896557" y="326608"/>
                  </a:lnTo>
                  <a:lnTo>
                    <a:pt x="1880370" y="325180"/>
                  </a:lnTo>
                  <a:lnTo>
                    <a:pt x="1863890" y="326608"/>
                  </a:lnTo>
                  <a:lnTo>
                    <a:pt x="1848783" y="330890"/>
                  </a:lnTo>
                  <a:lnTo>
                    <a:pt x="1835051" y="338028"/>
                  </a:lnTo>
                  <a:lnTo>
                    <a:pt x="1822696" y="348020"/>
                  </a:lnTo>
                  <a:close/>
                </a:path>
                <a:path w="4214495" h="589280">
                  <a:moveTo>
                    <a:pt x="2270038" y="233656"/>
                  </a:moveTo>
                  <a:lnTo>
                    <a:pt x="2270038" y="397807"/>
                  </a:lnTo>
                  <a:lnTo>
                    <a:pt x="2271003" y="421520"/>
                  </a:lnTo>
                  <a:lnTo>
                    <a:pt x="2285478" y="470599"/>
                  </a:lnTo>
                  <a:lnTo>
                    <a:pt x="2320757" y="490779"/>
                  </a:lnTo>
                  <a:lnTo>
                    <a:pt x="2337894" y="492125"/>
                  </a:lnTo>
                  <a:lnTo>
                    <a:pt x="2355105" y="490779"/>
                  </a:lnTo>
                  <a:lnTo>
                    <a:pt x="2390472" y="470599"/>
                  </a:lnTo>
                  <a:lnTo>
                    <a:pt x="2404957" y="421520"/>
                  </a:lnTo>
                  <a:lnTo>
                    <a:pt x="2405922" y="397807"/>
                  </a:lnTo>
                  <a:lnTo>
                    <a:pt x="2405922" y="233656"/>
                  </a:lnTo>
                  <a:lnTo>
                    <a:pt x="2525051" y="233656"/>
                  </a:lnTo>
                  <a:lnTo>
                    <a:pt x="2525051" y="426727"/>
                  </a:lnTo>
                  <a:lnTo>
                    <a:pt x="2522247" y="466840"/>
                  </a:lnTo>
                  <a:lnTo>
                    <a:pt x="2499820" y="528952"/>
                  </a:lnTo>
                  <a:lnTo>
                    <a:pt x="2454540" y="567556"/>
                  </a:lnTo>
                  <a:lnTo>
                    <a:pt x="2383391" y="586534"/>
                  </a:lnTo>
                  <a:lnTo>
                    <a:pt x="2337894" y="588906"/>
                  </a:lnTo>
                  <a:lnTo>
                    <a:pt x="2292460" y="586534"/>
                  </a:lnTo>
                  <a:lnTo>
                    <a:pt x="2253599" y="579417"/>
                  </a:lnTo>
                  <a:lnTo>
                    <a:pt x="2195600" y="550949"/>
                  </a:lnTo>
                  <a:lnTo>
                    <a:pt x="2162082" y="500915"/>
                  </a:lnTo>
                  <a:lnTo>
                    <a:pt x="2150909" y="426727"/>
                  </a:lnTo>
                  <a:lnTo>
                    <a:pt x="2150909" y="233656"/>
                  </a:lnTo>
                  <a:lnTo>
                    <a:pt x="2270038" y="233656"/>
                  </a:lnTo>
                  <a:close/>
                </a:path>
                <a:path w="4214495" h="589280">
                  <a:moveTo>
                    <a:pt x="2782836" y="321072"/>
                  </a:moveTo>
                  <a:lnTo>
                    <a:pt x="2737573" y="335121"/>
                  </a:lnTo>
                  <a:lnTo>
                    <a:pt x="2706714" y="373407"/>
                  </a:lnTo>
                  <a:lnTo>
                    <a:pt x="2700673" y="405859"/>
                  </a:lnTo>
                  <a:lnTo>
                    <a:pt x="2702183" y="423020"/>
                  </a:lnTo>
                  <a:lnTo>
                    <a:pt x="2724828" y="466491"/>
                  </a:lnTo>
                  <a:lnTo>
                    <a:pt x="2766576" y="489906"/>
                  </a:lnTo>
                  <a:lnTo>
                    <a:pt x="2782836" y="491467"/>
                  </a:lnTo>
                  <a:lnTo>
                    <a:pt x="2790785" y="491211"/>
                  </a:lnTo>
                  <a:lnTo>
                    <a:pt x="2830099" y="481937"/>
                  </a:lnTo>
                  <a:lnTo>
                    <a:pt x="2840671" y="475200"/>
                  </a:lnTo>
                  <a:lnTo>
                    <a:pt x="2881095" y="558015"/>
                  </a:lnTo>
                  <a:lnTo>
                    <a:pt x="2843179" y="576080"/>
                  </a:lnTo>
                  <a:lnTo>
                    <a:pt x="2798486" y="586729"/>
                  </a:lnTo>
                  <a:lnTo>
                    <a:pt x="2765252" y="588906"/>
                  </a:lnTo>
                  <a:lnTo>
                    <a:pt x="2728437" y="585569"/>
                  </a:lnTo>
                  <a:lnTo>
                    <a:pt x="2661643" y="558867"/>
                  </a:lnTo>
                  <a:lnTo>
                    <a:pt x="2606504" y="507406"/>
                  </a:lnTo>
                  <a:lnTo>
                    <a:pt x="2577747" y="443323"/>
                  </a:lnTo>
                  <a:lnTo>
                    <a:pt x="2574152" y="407338"/>
                  </a:lnTo>
                  <a:lnTo>
                    <a:pt x="2577747" y="370952"/>
                  </a:lnTo>
                  <a:lnTo>
                    <a:pt x="2606504" y="306130"/>
                  </a:lnTo>
                  <a:lnTo>
                    <a:pt x="2661643" y="253970"/>
                  </a:lnTo>
                  <a:lnTo>
                    <a:pt x="2728437" y="226857"/>
                  </a:lnTo>
                  <a:lnTo>
                    <a:pt x="2765252" y="223468"/>
                  </a:lnTo>
                  <a:lnTo>
                    <a:pt x="2782087" y="223982"/>
                  </a:lnTo>
                  <a:lnTo>
                    <a:pt x="2828517" y="231685"/>
                  </a:lnTo>
                  <a:lnTo>
                    <a:pt x="2869589" y="247788"/>
                  </a:lnTo>
                  <a:lnTo>
                    <a:pt x="2881095" y="255839"/>
                  </a:lnTo>
                  <a:lnTo>
                    <a:pt x="2840671" y="337340"/>
                  </a:lnTo>
                  <a:lnTo>
                    <a:pt x="2828741" y="330223"/>
                  </a:lnTo>
                  <a:lnTo>
                    <a:pt x="2815125" y="325139"/>
                  </a:lnTo>
                  <a:lnTo>
                    <a:pt x="2799823" y="322089"/>
                  </a:lnTo>
                  <a:lnTo>
                    <a:pt x="2782836" y="321072"/>
                  </a:lnTo>
                  <a:close/>
                </a:path>
                <a:path w="4214495" h="589280">
                  <a:moveTo>
                    <a:pt x="2949780" y="233656"/>
                  </a:moveTo>
                  <a:lnTo>
                    <a:pt x="2949780" y="104997"/>
                  </a:lnTo>
                  <a:lnTo>
                    <a:pt x="3068909" y="104997"/>
                  </a:lnTo>
                  <a:lnTo>
                    <a:pt x="3068909" y="233656"/>
                  </a:lnTo>
                  <a:lnTo>
                    <a:pt x="3141537" y="233656"/>
                  </a:lnTo>
                  <a:lnTo>
                    <a:pt x="3141537" y="324523"/>
                  </a:lnTo>
                  <a:lnTo>
                    <a:pt x="3068909" y="324523"/>
                  </a:lnTo>
                  <a:lnTo>
                    <a:pt x="3068909" y="434121"/>
                  </a:lnTo>
                  <a:lnTo>
                    <a:pt x="3070584" y="455041"/>
                  </a:lnTo>
                  <a:lnTo>
                    <a:pt x="3075608" y="469983"/>
                  </a:lnTo>
                  <a:lnTo>
                    <a:pt x="3083978" y="478948"/>
                  </a:lnTo>
                  <a:lnTo>
                    <a:pt x="3095694" y="481937"/>
                  </a:lnTo>
                  <a:lnTo>
                    <a:pt x="3100189" y="481937"/>
                  </a:lnTo>
                  <a:lnTo>
                    <a:pt x="3121335" y="473885"/>
                  </a:lnTo>
                  <a:lnTo>
                    <a:pt x="3125440" y="471256"/>
                  </a:lnTo>
                  <a:lnTo>
                    <a:pt x="3155015" y="567381"/>
                  </a:lnTo>
                  <a:lnTo>
                    <a:pt x="3135124" y="576798"/>
                  </a:lnTo>
                  <a:lnTo>
                    <a:pt x="3113896" y="583525"/>
                  </a:lnTo>
                  <a:lnTo>
                    <a:pt x="3091332" y="587561"/>
                  </a:lnTo>
                  <a:lnTo>
                    <a:pt x="3067433" y="588906"/>
                  </a:lnTo>
                  <a:lnTo>
                    <a:pt x="3051249" y="588177"/>
                  </a:lnTo>
                  <a:lnTo>
                    <a:pt x="3009597" y="577240"/>
                  </a:lnTo>
                  <a:lnTo>
                    <a:pt x="2972955" y="545528"/>
                  </a:lnTo>
                  <a:lnTo>
                    <a:pt x="2955048" y="503791"/>
                  </a:lnTo>
                  <a:lnTo>
                    <a:pt x="2949780" y="457125"/>
                  </a:lnTo>
                  <a:lnTo>
                    <a:pt x="2949780" y="324523"/>
                  </a:lnTo>
                  <a:lnTo>
                    <a:pt x="2899993" y="324523"/>
                  </a:lnTo>
                  <a:lnTo>
                    <a:pt x="2899993" y="233656"/>
                  </a:lnTo>
                  <a:lnTo>
                    <a:pt x="2949780" y="233656"/>
                  </a:lnTo>
                  <a:close/>
                </a:path>
                <a:path w="4214495" h="589280">
                  <a:moveTo>
                    <a:pt x="3206746" y="41079"/>
                  </a:moveTo>
                  <a:lnTo>
                    <a:pt x="3217685" y="31949"/>
                  </a:lnTo>
                  <a:lnTo>
                    <a:pt x="3229628" y="25427"/>
                  </a:lnTo>
                  <a:lnTo>
                    <a:pt x="3242577" y="21515"/>
                  </a:lnTo>
                  <a:lnTo>
                    <a:pt x="3256533" y="20210"/>
                  </a:lnTo>
                  <a:lnTo>
                    <a:pt x="3270563" y="21515"/>
                  </a:lnTo>
                  <a:lnTo>
                    <a:pt x="3306491" y="41079"/>
                  </a:lnTo>
                  <a:lnTo>
                    <a:pt x="3326047" y="77001"/>
                  </a:lnTo>
                  <a:lnTo>
                    <a:pt x="3327351" y="91030"/>
                  </a:lnTo>
                  <a:lnTo>
                    <a:pt x="3326047" y="104987"/>
                  </a:lnTo>
                  <a:lnTo>
                    <a:pt x="3306491" y="140818"/>
                  </a:lnTo>
                  <a:lnTo>
                    <a:pt x="3270563" y="160228"/>
                  </a:lnTo>
                  <a:lnTo>
                    <a:pt x="3256533" y="161521"/>
                  </a:lnTo>
                  <a:lnTo>
                    <a:pt x="3242577" y="160228"/>
                  </a:lnTo>
                  <a:lnTo>
                    <a:pt x="3206746" y="140818"/>
                  </a:lnTo>
                  <a:lnTo>
                    <a:pt x="3187182" y="104987"/>
                  </a:lnTo>
                  <a:lnTo>
                    <a:pt x="3185876" y="91030"/>
                  </a:lnTo>
                  <a:lnTo>
                    <a:pt x="3187182" y="77001"/>
                  </a:lnTo>
                  <a:lnTo>
                    <a:pt x="3191096" y="64000"/>
                  </a:lnTo>
                  <a:lnTo>
                    <a:pt x="3197618" y="52026"/>
                  </a:lnTo>
                  <a:lnTo>
                    <a:pt x="3206746" y="41079"/>
                  </a:lnTo>
                  <a:close/>
                </a:path>
                <a:path w="4214495" h="589280">
                  <a:moveTo>
                    <a:pt x="3195411" y="233656"/>
                  </a:moveTo>
                  <a:lnTo>
                    <a:pt x="3195411" y="578883"/>
                  </a:lnTo>
                  <a:lnTo>
                    <a:pt x="3314540" y="578883"/>
                  </a:lnTo>
                  <a:lnTo>
                    <a:pt x="3314540" y="233656"/>
                  </a:lnTo>
                  <a:lnTo>
                    <a:pt x="3195411" y="233656"/>
                  </a:lnTo>
                  <a:close/>
                </a:path>
                <a:path w="4214495" h="589280">
                  <a:moveTo>
                    <a:pt x="3431193" y="537805"/>
                  </a:moveTo>
                  <a:lnTo>
                    <a:pt x="3406033" y="510446"/>
                  </a:lnTo>
                  <a:lnTo>
                    <a:pt x="3388060" y="479473"/>
                  </a:lnTo>
                  <a:lnTo>
                    <a:pt x="3377276" y="444884"/>
                  </a:lnTo>
                  <a:lnTo>
                    <a:pt x="3373681" y="406681"/>
                  </a:lnTo>
                  <a:lnTo>
                    <a:pt x="3377419" y="368385"/>
                  </a:lnTo>
                  <a:lnTo>
                    <a:pt x="3407322" y="302576"/>
                  </a:lnTo>
                  <a:lnTo>
                    <a:pt x="3465244" y="252490"/>
                  </a:lnTo>
                  <a:lnTo>
                    <a:pt x="3500532" y="236367"/>
                  </a:lnTo>
                  <a:lnTo>
                    <a:pt x="3539353" y="226693"/>
                  </a:lnTo>
                  <a:lnTo>
                    <a:pt x="3581707" y="223468"/>
                  </a:lnTo>
                  <a:lnTo>
                    <a:pt x="3623380" y="226714"/>
                  </a:lnTo>
                  <a:lnTo>
                    <a:pt x="3661644" y="236449"/>
                  </a:lnTo>
                  <a:lnTo>
                    <a:pt x="3696499" y="252675"/>
                  </a:lnTo>
                  <a:lnTo>
                    <a:pt x="3727944" y="275392"/>
                  </a:lnTo>
                  <a:lnTo>
                    <a:pt x="3772679" y="334094"/>
                  </a:lnTo>
                  <a:lnTo>
                    <a:pt x="3787590" y="406681"/>
                  </a:lnTo>
                  <a:lnTo>
                    <a:pt x="3783955" y="444617"/>
                  </a:lnTo>
                  <a:lnTo>
                    <a:pt x="3754872" y="510015"/>
                  </a:lnTo>
                  <a:lnTo>
                    <a:pt x="3698377" y="559977"/>
                  </a:lnTo>
                  <a:lnTo>
                    <a:pt x="3663411" y="576049"/>
                  </a:lnTo>
                  <a:lnTo>
                    <a:pt x="3624521" y="585692"/>
                  </a:lnTo>
                  <a:lnTo>
                    <a:pt x="3581707" y="588906"/>
                  </a:lnTo>
                  <a:lnTo>
                    <a:pt x="3537484" y="585713"/>
                  </a:lnTo>
                  <a:lnTo>
                    <a:pt x="3497656" y="576131"/>
                  </a:lnTo>
                  <a:lnTo>
                    <a:pt x="3462225" y="560162"/>
                  </a:lnTo>
                  <a:lnTo>
                    <a:pt x="3431193" y="537805"/>
                  </a:lnTo>
                  <a:close/>
                </a:path>
                <a:path w="4214495" h="589280">
                  <a:moveTo>
                    <a:pt x="3523376" y="348020"/>
                  </a:moveTo>
                  <a:lnTo>
                    <a:pt x="3513237" y="360251"/>
                  </a:lnTo>
                  <a:lnTo>
                    <a:pt x="3505995" y="374105"/>
                  </a:lnTo>
                  <a:lnTo>
                    <a:pt x="3501650" y="389581"/>
                  </a:lnTo>
                  <a:lnTo>
                    <a:pt x="3500201" y="406681"/>
                  </a:lnTo>
                  <a:lnTo>
                    <a:pt x="3501587" y="423687"/>
                  </a:lnTo>
                  <a:lnTo>
                    <a:pt x="3522385" y="464848"/>
                  </a:lnTo>
                  <a:lnTo>
                    <a:pt x="3563763" y="485952"/>
                  </a:lnTo>
                  <a:lnTo>
                    <a:pt x="3581050" y="487359"/>
                  </a:lnTo>
                  <a:lnTo>
                    <a:pt x="3597766" y="485932"/>
                  </a:lnTo>
                  <a:lnTo>
                    <a:pt x="3638562" y="464519"/>
                  </a:lnTo>
                  <a:lnTo>
                    <a:pt x="3659662" y="423266"/>
                  </a:lnTo>
                  <a:lnTo>
                    <a:pt x="3661069" y="406516"/>
                  </a:lnTo>
                  <a:lnTo>
                    <a:pt x="3659621" y="389489"/>
                  </a:lnTo>
                  <a:lnTo>
                    <a:pt x="3637904" y="348020"/>
                  </a:lnTo>
                  <a:lnTo>
                    <a:pt x="3597232" y="326608"/>
                  </a:lnTo>
                  <a:lnTo>
                    <a:pt x="3581050" y="325180"/>
                  </a:lnTo>
                  <a:lnTo>
                    <a:pt x="3564565" y="326608"/>
                  </a:lnTo>
                  <a:lnTo>
                    <a:pt x="3549459" y="330890"/>
                  </a:lnTo>
                  <a:lnTo>
                    <a:pt x="3535729" y="338028"/>
                  </a:lnTo>
                  <a:lnTo>
                    <a:pt x="3523376" y="348020"/>
                  </a:lnTo>
                  <a:close/>
                </a:path>
                <a:path w="4214495" h="589280">
                  <a:moveTo>
                    <a:pt x="3843511" y="578883"/>
                  </a:moveTo>
                  <a:lnTo>
                    <a:pt x="3843511" y="233656"/>
                  </a:lnTo>
                  <a:lnTo>
                    <a:pt x="3962640" y="233656"/>
                  </a:lnTo>
                  <a:lnTo>
                    <a:pt x="3962640" y="269970"/>
                  </a:lnTo>
                  <a:lnTo>
                    <a:pt x="3963955" y="269970"/>
                  </a:lnTo>
                  <a:lnTo>
                    <a:pt x="3987572" y="249626"/>
                  </a:lnTo>
                  <a:lnTo>
                    <a:pt x="4011931" y="235094"/>
                  </a:lnTo>
                  <a:lnTo>
                    <a:pt x="4037031" y="226375"/>
                  </a:lnTo>
                  <a:lnTo>
                    <a:pt x="4062872" y="223468"/>
                  </a:lnTo>
                  <a:lnTo>
                    <a:pt x="4075657" y="223889"/>
                  </a:lnTo>
                  <a:lnTo>
                    <a:pt x="4113640" y="230205"/>
                  </a:lnTo>
                  <a:lnTo>
                    <a:pt x="4150403" y="244470"/>
                  </a:lnTo>
                  <a:lnTo>
                    <a:pt x="4183233" y="268162"/>
                  </a:lnTo>
                  <a:lnTo>
                    <a:pt x="4206234" y="304671"/>
                  </a:lnTo>
                  <a:lnTo>
                    <a:pt x="4214367" y="351470"/>
                  </a:lnTo>
                  <a:lnTo>
                    <a:pt x="4214367" y="578883"/>
                  </a:lnTo>
                  <a:lnTo>
                    <a:pt x="4095238" y="578883"/>
                  </a:lnTo>
                  <a:lnTo>
                    <a:pt x="4095238" y="383676"/>
                  </a:lnTo>
                  <a:lnTo>
                    <a:pt x="4094160" y="370633"/>
                  </a:lnTo>
                  <a:lnTo>
                    <a:pt x="4068787" y="327840"/>
                  </a:lnTo>
                  <a:lnTo>
                    <a:pt x="4033297" y="316471"/>
                  </a:lnTo>
                  <a:lnTo>
                    <a:pt x="4020141" y="317776"/>
                  </a:lnTo>
                  <a:lnTo>
                    <a:pt x="3984490" y="337340"/>
                  </a:lnTo>
                  <a:lnTo>
                    <a:pt x="3964006" y="371229"/>
                  </a:lnTo>
                  <a:lnTo>
                    <a:pt x="3962640" y="383676"/>
                  </a:lnTo>
                  <a:lnTo>
                    <a:pt x="3962640" y="578883"/>
                  </a:lnTo>
                  <a:lnTo>
                    <a:pt x="3843511" y="578883"/>
                  </a:lnTo>
                  <a:close/>
                </a:path>
              </a:pathLst>
            </a:custGeom>
            <a:ln w="176688">
              <a:solidFill>
                <a:srgbClr val="2A485E"/>
              </a:solidFill>
            </a:ln>
          </p:spPr>
          <p:txBody>
            <a:bodyPr wrap="square" lIns="0" tIns="0" rIns="0" bIns="0" rtlCol="0"/>
            <a:lstStyle/>
            <a:p>
              <a:endParaRPr/>
            </a:p>
          </p:txBody>
        </p:sp>
      </p:grpSp>
      <p:sp>
        <p:nvSpPr>
          <p:cNvPr id="5" name="object 5"/>
          <p:cNvSpPr txBox="1">
            <a:spLocks noGrp="1"/>
          </p:cNvSpPr>
          <p:nvPr>
            <p:ph type="title"/>
          </p:nvPr>
        </p:nvSpPr>
        <p:spPr>
          <a:xfrm>
            <a:off x="2077377" y="2163006"/>
            <a:ext cx="4314190" cy="833119"/>
          </a:xfrm>
          <a:prstGeom prst="rect">
            <a:avLst/>
          </a:prstGeom>
        </p:spPr>
        <p:txBody>
          <a:bodyPr vert="horz" wrap="square" lIns="0" tIns="12700" rIns="0" bIns="0" rtlCol="0">
            <a:spAutoFit/>
          </a:bodyPr>
          <a:lstStyle/>
          <a:p>
            <a:pPr marL="12700">
              <a:lnSpc>
                <a:spcPct val="100000"/>
              </a:lnSpc>
              <a:spcBef>
                <a:spcPts val="100"/>
              </a:spcBef>
            </a:pPr>
            <a:r>
              <a:rPr sz="5300" spc="225" dirty="0">
                <a:solidFill>
                  <a:srgbClr val="FFFFFF"/>
                </a:solidFill>
              </a:rPr>
              <a:t>Introduction</a:t>
            </a:r>
            <a:endParaRPr sz="5300"/>
          </a:p>
        </p:txBody>
      </p:sp>
      <p:grpSp>
        <p:nvGrpSpPr>
          <p:cNvPr id="6" name="object 6"/>
          <p:cNvGrpSpPr/>
          <p:nvPr/>
        </p:nvGrpSpPr>
        <p:grpSpPr>
          <a:xfrm>
            <a:off x="16264523" y="0"/>
            <a:ext cx="2023745" cy="1896110"/>
            <a:chOff x="16264523" y="0"/>
            <a:chExt cx="2023745" cy="1896110"/>
          </a:xfrm>
        </p:grpSpPr>
        <p:sp>
          <p:nvSpPr>
            <p:cNvPr id="7" name="object 7"/>
            <p:cNvSpPr/>
            <p:nvPr/>
          </p:nvSpPr>
          <p:spPr>
            <a:xfrm>
              <a:off x="17675992" y="942657"/>
              <a:ext cx="612140" cy="38100"/>
            </a:xfrm>
            <a:custGeom>
              <a:avLst/>
              <a:gdLst/>
              <a:ahLst/>
              <a:cxnLst/>
              <a:rect l="l" t="t" r="r" b="b"/>
              <a:pathLst>
                <a:path w="612140" h="38100">
                  <a:moveTo>
                    <a:pt x="612007" y="38100"/>
                  </a:moveTo>
                  <a:lnTo>
                    <a:pt x="0" y="38100"/>
                  </a:lnTo>
                  <a:lnTo>
                    <a:pt x="0" y="0"/>
                  </a:lnTo>
                  <a:lnTo>
                    <a:pt x="612007" y="0"/>
                  </a:lnTo>
                  <a:lnTo>
                    <a:pt x="612007" y="38100"/>
                  </a:lnTo>
                  <a:close/>
                </a:path>
              </a:pathLst>
            </a:custGeom>
            <a:solidFill>
              <a:srgbClr val="2A485E"/>
            </a:solidFill>
          </p:spPr>
          <p:txBody>
            <a:bodyPr wrap="square" lIns="0" tIns="0" rIns="0" bIns="0" rtlCol="0"/>
            <a:lstStyle/>
            <a:p>
              <a:endParaRPr/>
            </a:p>
          </p:txBody>
        </p:sp>
        <p:pic>
          <p:nvPicPr>
            <p:cNvPr id="8" name="object 8"/>
            <p:cNvPicPr/>
            <p:nvPr/>
          </p:nvPicPr>
          <p:blipFill>
            <a:blip r:embed="rId2" cstate="print"/>
            <a:stretch>
              <a:fillRect/>
            </a:stretch>
          </p:blipFill>
          <p:spPr>
            <a:xfrm>
              <a:off x="16264523" y="0"/>
              <a:ext cx="2023483" cy="1895534"/>
            </a:xfrm>
            <a:prstGeom prst="rect">
              <a:avLst/>
            </a:prstGeom>
          </p:spPr>
        </p:pic>
      </p:grpSp>
      <p:sp>
        <p:nvSpPr>
          <p:cNvPr id="9" name="object 9"/>
          <p:cNvSpPr/>
          <p:nvPr/>
        </p:nvSpPr>
        <p:spPr>
          <a:xfrm>
            <a:off x="172552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10" name="object 10"/>
          <p:cNvSpPr/>
          <p:nvPr/>
        </p:nvSpPr>
        <p:spPr>
          <a:xfrm>
            <a:off x="195383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11" name="object 11"/>
          <p:cNvSpPr/>
          <p:nvPr/>
        </p:nvSpPr>
        <p:spPr>
          <a:xfrm>
            <a:off x="2182160"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2" name="object 12"/>
          <p:cNvSpPr/>
          <p:nvPr/>
        </p:nvSpPr>
        <p:spPr>
          <a:xfrm>
            <a:off x="2410464"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3" name="object 13"/>
          <p:cNvSpPr/>
          <p:nvPr/>
        </p:nvSpPr>
        <p:spPr>
          <a:xfrm>
            <a:off x="2638773" y="535638"/>
            <a:ext cx="60325" cy="60325"/>
          </a:xfrm>
          <a:custGeom>
            <a:avLst/>
            <a:gdLst/>
            <a:ahLst/>
            <a:cxnLst/>
            <a:rect l="l" t="t" r="r" b="b"/>
            <a:pathLst>
              <a:path w="60325" h="60325">
                <a:moveTo>
                  <a:pt x="0" y="33864"/>
                </a:moveTo>
                <a:lnTo>
                  <a:pt x="22121" y="759"/>
                </a:lnTo>
                <a:lnTo>
                  <a:pt x="25935" y="0"/>
                </a:lnTo>
                <a:lnTo>
                  <a:pt x="33864" y="0"/>
                </a:lnTo>
                <a:lnTo>
                  <a:pt x="59800" y="29893"/>
                </a:lnTo>
                <a:lnTo>
                  <a:pt x="59801" y="33858"/>
                </a:lnTo>
                <a:lnTo>
                  <a:pt x="33870" y="59799"/>
                </a:lnTo>
                <a:lnTo>
                  <a:pt x="25939" y="59799"/>
                </a:lnTo>
                <a:lnTo>
                  <a:pt x="759" y="37682"/>
                </a:lnTo>
                <a:lnTo>
                  <a:pt x="0" y="33864"/>
                </a:lnTo>
                <a:close/>
              </a:path>
            </a:pathLst>
          </a:custGeom>
          <a:solidFill>
            <a:srgbClr val="2A485E"/>
          </a:solidFill>
        </p:spPr>
        <p:txBody>
          <a:bodyPr wrap="square" lIns="0" tIns="0" rIns="0" bIns="0" rtlCol="0"/>
          <a:lstStyle/>
          <a:p>
            <a:endParaRPr/>
          </a:p>
        </p:txBody>
      </p:sp>
      <p:sp>
        <p:nvSpPr>
          <p:cNvPr id="14" name="object 14"/>
          <p:cNvSpPr/>
          <p:nvPr/>
        </p:nvSpPr>
        <p:spPr>
          <a:xfrm>
            <a:off x="2867084" y="535638"/>
            <a:ext cx="60325" cy="60325"/>
          </a:xfrm>
          <a:custGeom>
            <a:avLst/>
            <a:gdLst/>
            <a:ahLst/>
            <a:cxnLst/>
            <a:rect l="l" t="t" r="r" b="b"/>
            <a:pathLst>
              <a:path w="60325" h="60325">
                <a:moveTo>
                  <a:pt x="0" y="33858"/>
                </a:moveTo>
                <a:lnTo>
                  <a:pt x="22133" y="752"/>
                </a:lnTo>
                <a:lnTo>
                  <a:pt x="25948" y="0"/>
                </a:lnTo>
                <a:lnTo>
                  <a:pt x="33877" y="0"/>
                </a:lnTo>
                <a:lnTo>
                  <a:pt x="59800" y="29893"/>
                </a:lnTo>
                <a:lnTo>
                  <a:pt x="59801" y="33858"/>
                </a:lnTo>
                <a:lnTo>
                  <a:pt x="59043" y="37676"/>
                </a:lnTo>
                <a:lnTo>
                  <a:pt x="33866" y="59799"/>
                </a:lnTo>
                <a:lnTo>
                  <a:pt x="25934" y="59799"/>
                </a:lnTo>
                <a:lnTo>
                  <a:pt x="0" y="33858"/>
                </a:lnTo>
                <a:close/>
              </a:path>
            </a:pathLst>
          </a:custGeom>
          <a:solidFill>
            <a:srgbClr val="2A485E"/>
          </a:solidFill>
        </p:spPr>
        <p:txBody>
          <a:bodyPr wrap="square" lIns="0" tIns="0" rIns="0" bIns="0" rtlCol="0"/>
          <a:lstStyle/>
          <a:p>
            <a:endParaRPr/>
          </a:p>
        </p:txBody>
      </p:sp>
      <p:sp>
        <p:nvSpPr>
          <p:cNvPr id="15" name="object 15"/>
          <p:cNvSpPr/>
          <p:nvPr/>
        </p:nvSpPr>
        <p:spPr>
          <a:xfrm>
            <a:off x="1725526" y="732496"/>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16" name="object 16"/>
          <p:cNvSpPr/>
          <p:nvPr/>
        </p:nvSpPr>
        <p:spPr>
          <a:xfrm>
            <a:off x="1953836" y="732523"/>
            <a:ext cx="60325" cy="60325"/>
          </a:xfrm>
          <a:custGeom>
            <a:avLst/>
            <a:gdLst/>
            <a:ahLst/>
            <a:cxnLst/>
            <a:rect l="l" t="t" r="r" b="b"/>
            <a:pathLst>
              <a:path w="60325" h="60325">
                <a:moveTo>
                  <a:pt x="0" y="33871"/>
                </a:moveTo>
                <a:lnTo>
                  <a:pt x="0" y="25941"/>
                </a:lnTo>
                <a:lnTo>
                  <a:pt x="759" y="22123"/>
                </a:lnTo>
                <a:lnTo>
                  <a:pt x="25941" y="0"/>
                </a:lnTo>
                <a:lnTo>
                  <a:pt x="33871" y="0"/>
                </a:lnTo>
                <a:lnTo>
                  <a:pt x="59799" y="25901"/>
                </a:lnTo>
                <a:lnTo>
                  <a:pt x="59799" y="29866"/>
                </a:lnTo>
                <a:lnTo>
                  <a:pt x="59806" y="33831"/>
                </a:lnTo>
                <a:lnTo>
                  <a:pt x="33884" y="59799"/>
                </a:lnTo>
                <a:lnTo>
                  <a:pt x="25954" y="59799"/>
                </a:lnTo>
                <a:lnTo>
                  <a:pt x="759" y="37689"/>
                </a:lnTo>
                <a:lnTo>
                  <a:pt x="0" y="33871"/>
                </a:lnTo>
                <a:close/>
              </a:path>
            </a:pathLst>
          </a:custGeom>
          <a:solidFill>
            <a:srgbClr val="2A485E"/>
          </a:solidFill>
        </p:spPr>
        <p:txBody>
          <a:bodyPr wrap="square" lIns="0" tIns="0" rIns="0" bIns="0" rtlCol="0"/>
          <a:lstStyle/>
          <a:p>
            <a:endParaRPr/>
          </a:p>
        </p:txBody>
      </p:sp>
      <p:sp>
        <p:nvSpPr>
          <p:cNvPr id="17" name="object 17"/>
          <p:cNvSpPr/>
          <p:nvPr/>
        </p:nvSpPr>
        <p:spPr>
          <a:xfrm>
            <a:off x="2182160"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8" name="object 18"/>
          <p:cNvSpPr/>
          <p:nvPr/>
        </p:nvSpPr>
        <p:spPr>
          <a:xfrm>
            <a:off x="2410464"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19" name="object 19"/>
          <p:cNvSpPr/>
          <p:nvPr/>
        </p:nvSpPr>
        <p:spPr>
          <a:xfrm>
            <a:off x="2638773" y="732523"/>
            <a:ext cx="60325" cy="60325"/>
          </a:xfrm>
          <a:custGeom>
            <a:avLst/>
            <a:gdLst/>
            <a:ahLst/>
            <a:cxnLst/>
            <a:rect l="l" t="t" r="r" b="b"/>
            <a:pathLst>
              <a:path w="60325" h="60325">
                <a:moveTo>
                  <a:pt x="2" y="33878"/>
                </a:moveTo>
                <a:lnTo>
                  <a:pt x="22120" y="759"/>
                </a:lnTo>
                <a:lnTo>
                  <a:pt x="25935" y="0"/>
                </a:lnTo>
                <a:lnTo>
                  <a:pt x="33863" y="0"/>
                </a:lnTo>
                <a:lnTo>
                  <a:pt x="59801" y="29866"/>
                </a:lnTo>
                <a:lnTo>
                  <a:pt x="59805" y="33831"/>
                </a:lnTo>
                <a:lnTo>
                  <a:pt x="33889" y="59799"/>
                </a:lnTo>
                <a:lnTo>
                  <a:pt x="25957" y="59799"/>
                </a:lnTo>
                <a:lnTo>
                  <a:pt x="762" y="37689"/>
                </a:lnTo>
                <a:lnTo>
                  <a:pt x="2" y="33878"/>
                </a:lnTo>
                <a:close/>
              </a:path>
            </a:pathLst>
          </a:custGeom>
          <a:solidFill>
            <a:srgbClr val="2A485E"/>
          </a:solidFill>
        </p:spPr>
        <p:txBody>
          <a:bodyPr wrap="square" lIns="0" tIns="0" rIns="0" bIns="0" rtlCol="0"/>
          <a:lstStyle/>
          <a:p>
            <a:endParaRPr/>
          </a:p>
        </p:txBody>
      </p:sp>
      <p:sp>
        <p:nvSpPr>
          <p:cNvPr id="20" name="object 20"/>
          <p:cNvSpPr/>
          <p:nvPr/>
        </p:nvSpPr>
        <p:spPr>
          <a:xfrm>
            <a:off x="2867084" y="732523"/>
            <a:ext cx="60325" cy="60325"/>
          </a:xfrm>
          <a:custGeom>
            <a:avLst/>
            <a:gdLst/>
            <a:ahLst/>
            <a:cxnLst/>
            <a:rect l="l" t="t" r="r" b="b"/>
            <a:pathLst>
              <a:path w="60325" h="60325">
                <a:moveTo>
                  <a:pt x="0" y="33871"/>
                </a:moveTo>
                <a:lnTo>
                  <a:pt x="0" y="25934"/>
                </a:lnTo>
                <a:lnTo>
                  <a:pt x="758" y="22123"/>
                </a:lnTo>
                <a:lnTo>
                  <a:pt x="25946" y="0"/>
                </a:lnTo>
                <a:lnTo>
                  <a:pt x="33874" y="0"/>
                </a:lnTo>
                <a:lnTo>
                  <a:pt x="59799" y="29866"/>
                </a:lnTo>
                <a:lnTo>
                  <a:pt x="59804" y="33831"/>
                </a:lnTo>
                <a:lnTo>
                  <a:pt x="33884" y="59799"/>
                </a:lnTo>
                <a:lnTo>
                  <a:pt x="25951" y="59799"/>
                </a:lnTo>
                <a:lnTo>
                  <a:pt x="759" y="37682"/>
                </a:lnTo>
                <a:lnTo>
                  <a:pt x="0" y="33871"/>
                </a:lnTo>
                <a:close/>
              </a:path>
            </a:pathLst>
          </a:custGeom>
          <a:solidFill>
            <a:srgbClr val="2A485E"/>
          </a:solidFill>
        </p:spPr>
        <p:txBody>
          <a:bodyPr wrap="square" lIns="0" tIns="0" rIns="0" bIns="0" rtlCol="0"/>
          <a:lstStyle/>
          <a:p>
            <a:endParaRPr/>
          </a:p>
        </p:txBody>
      </p:sp>
      <p:sp>
        <p:nvSpPr>
          <p:cNvPr id="21" name="object 21"/>
          <p:cNvSpPr/>
          <p:nvPr/>
        </p:nvSpPr>
        <p:spPr>
          <a:xfrm>
            <a:off x="172552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22" name="object 22"/>
          <p:cNvSpPr/>
          <p:nvPr/>
        </p:nvSpPr>
        <p:spPr>
          <a:xfrm>
            <a:off x="195383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23" name="object 23"/>
          <p:cNvSpPr/>
          <p:nvPr/>
        </p:nvSpPr>
        <p:spPr>
          <a:xfrm>
            <a:off x="2182160"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4" name="object 24"/>
          <p:cNvSpPr/>
          <p:nvPr/>
        </p:nvSpPr>
        <p:spPr>
          <a:xfrm>
            <a:off x="2410464"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5" name="object 25"/>
          <p:cNvSpPr/>
          <p:nvPr/>
        </p:nvSpPr>
        <p:spPr>
          <a:xfrm>
            <a:off x="2638774" y="929347"/>
            <a:ext cx="60325" cy="60325"/>
          </a:xfrm>
          <a:custGeom>
            <a:avLst/>
            <a:gdLst/>
            <a:ahLst/>
            <a:cxnLst/>
            <a:rect l="l" t="t" r="r" b="b"/>
            <a:pathLst>
              <a:path w="60325" h="60325">
                <a:moveTo>
                  <a:pt x="0" y="33864"/>
                </a:moveTo>
                <a:lnTo>
                  <a:pt x="0" y="25934"/>
                </a:lnTo>
                <a:lnTo>
                  <a:pt x="758" y="22123"/>
                </a:lnTo>
                <a:lnTo>
                  <a:pt x="25934" y="0"/>
                </a:lnTo>
                <a:lnTo>
                  <a:pt x="33864" y="0"/>
                </a:lnTo>
                <a:lnTo>
                  <a:pt x="59799" y="25934"/>
                </a:lnTo>
                <a:lnTo>
                  <a:pt x="59799" y="29899"/>
                </a:lnTo>
                <a:lnTo>
                  <a:pt x="59799" y="33864"/>
                </a:lnTo>
                <a:lnTo>
                  <a:pt x="33864" y="59799"/>
                </a:lnTo>
                <a:lnTo>
                  <a:pt x="25934" y="59799"/>
                </a:lnTo>
                <a:lnTo>
                  <a:pt x="758" y="37676"/>
                </a:lnTo>
                <a:lnTo>
                  <a:pt x="0" y="33864"/>
                </a:lnTo>
                <a:close/>
              </a:path>
            </a:pathLst>
          </a:custGeom>
          <a:solidFill>
            <a:srgbClr val="2A485E"/>
          </a:solidFill>
        </p:spPr>
        <p:txBody>
          <a:bodyPr wrap="square" lIns="0" tIns="0" rIns="0" bIns="0" rtlCol="0"/>
          <a:lstStyle/>
          <a:p>
            <a:endParaRPr/>
          </a:p>
        </p:txBody>
      </p:sp>
      <p:sp>
        <p:nvSpPr>
          <p:cNvPr id="26" name="object 26"/>
          <p:cNvSpPr/>
          <p:nvPr/>
        </p:nvSpPr>
        <p:spPr>
          <a:xfrm>
            <a:off x="2867083" y="929347"/>
            <a:ext cx="60325" cy="60325"/>
          </a:xfrm>
          <a:custGeom>
            <a:avLst/>
            <a:gdLst/>
            <a:ahLst/>
            <a:cxnLst/>
            <a:rect l="l" t="t" r="r" b="b"/>
            <a:pathLst>
              <a:path w="60325" h="60325">
                <a:moveTo>
                  <a:pt x="0" y="33858"/>
                </a:moveTo>
                <a:lnTo>
                  <a:pt x="22134" y="752"/>
                </a:lnTo>
                <a:lnTo>
                  <a:pt x="25948" y="0"/>
                </a:lnTo>
                <a:lnTo>
                  <a:pt x="33878" y="0"/>
                </a:lnTo>
                <a:lnTo>
                  <a:pt x="59801" y="25934"/>
                </a:lnTo>
                <a:lnTo>
                  <a:pt x="59801" y="29899"/>
                </a:lnTo>
                <a:lnTo>
                  <a:pt x="59801" y="33864"/>
                </a:lnTo>
                <a:lnTo>
                  <a:pt x="33862" y="59799"/>
                </a:lnTo>
                <a:lnTo>
                  <a:pt x="25931" y="59799"/>
                </a:lnTo>
                <a:lnTo>
                  <a:pt x="757" y="37669"/>
                </a:lnTo>
                <a:lnTo>
                  <a:pt x="0" y="33858"/>
                </a:lnTo>
                <a:close/>
              </a:path>
            </a:pathLst>
          </a:custGeom>
          <a:solidFill>
            <a:srgbClr val="2A485E"/>
          </a:solidFill>
        </p:spPr>
        <p:txBody>
          <a:bodyPr wrap="square" lIns="0" tIns="0" rIns="0" bIns="0" rtlCol="0"/>
          <a:lstStyle/>
          <a:p>
            <a:endParaRPr/>
          </a:p>
        </p:txBody>
      </p:sp>
      <p:sp>
        <p:nvSpPr>
          <p:cNvPr id="27" name="object 27"/>
          <p:cNvSpPr txBox="1"/>
          <p:nvPr/>
        </p:nvSpPr>
        <p:spPr>
          <a:xfrm>
            <a:off x="479018" y="3935474"/>
            <a:ext cx="17231995" cy="5055235"/>
          </a:xfrm>
          <a:prstGeom prst="rect">
            <a:avLst/>
          </a:prstGeom>
        </p:spPr>
        <p:txBody>
          <a:bodyPr vert="horz" wrap="square" lIns="0" tIns="11430" rIns="0" bIns="0" rtlCol="0">
            <a:spAutoFit/>
          </a:bodyPr>
          <a:lstStyle/>
          <a:p>
            <a:pPr marL="12700" marR="5080">
              <a:lnSpc>
                <a:spcPct val="116199"/>
              </a:lnSpc>
              <a:spcBef>
                <a:spcPts val="90"/>
              </a:spcBef>
            </a:pPr>
            <a:r>
              <a:rPr sz="3550" i="1" dirty="0">
                <a:latin typeface="Verdana"/>
                <a:cs typeface="Verdana"/>
              </a:rPr>
              <a:t>By</a:t>
            </a:r>
            <a:r>
              <a:rPr sz="3550" i="1" spc="-245" dirty="0">
                <a:latin typeface="Verdana"/>
                <a:cs typeface="Verdana"/>
              </a:rPr>
              <a:t> </a:t>
            </a:r>
            <a:r>
              <a:rPr sz="3550" i="1" spc="75" dirty="0">
                <a:latin typeface="Verdana"/>
                <a:cs typeface="Verdana"/>
              </a:rPr>
              <a:t>the</a:t>
            </a:r>
            <a:r>
              <a:rPr sz="3550" i="1" spc="-240" dirty="0">
                <a:latin typeface="Verdana"/>
                <a:cs typeface="Verdana"/>
              </a:rPr>
              <a:t> </a:t>
            </a:r>
            <a:r>
              <a:rPr sz="3550" i="1" dirty="0">
                <a:latin typeface="Verdana"/>
                <a:cs typeface="Verdana"/>
              </a:rPr>
              <a:t>office</a:t>
            </a:r>
            <a:r>
              <a:rPr sz="3550" i="1" spc="-245" dirty="0">
                <a:latin typeface="Verdana"/>
                <a:cs typeface="Verdana"/>
              </a:rPr>
              <a:t> </a:t>
            </a:r>
            <a:r>
              <a:rPr sz="3550" i="1" dirty="0">
                <a:latin typeface="Verdana"/>
                <a:cs typeface="Verdana"/>
              </a:rPr>
              <a:t>order</a:t>
            </a:r>
            <a:r>
              <a:rPr sz="3550" i="1" spc="-240" dirty="0">
                <a:latin typeface="Verdana"/>
                <a:cs typeface="Verdana"/>
              </a:rPr>
              <a:t> </a:t>
            </a:r>
            <a:r>
              <a:rPr sz="3550" i="1" dirty="0">
                <a:latin typeface="Verdana"/>
                <a:cs typeface="Verdana"/>
              </a:rPr>
              <a:t>of</a:t>
            </a:r>
            <a:r>
              <a:rPr sz="3550" i="1" spc="-245" dirty="0">
                <a:latin typeface="Verdana"/>
                <a:cs typeface="Verdana"/>
              </a:rPr>
              <a:t> </a:t>
            </a:r>
            <a:r>
              <a:rPr sz="3550" i="1" spc="-35" dirty="0">
                <a:latin typeface="Verdana"/>
                <a:cs typeface="Verdana"/>
              </a:rPr>
              <a:t>Prof.</a:t>
            </a:r>
            <a:r>
              <a:rPr sz="3550" i="1" spc="-240" dirty="0">
                <a:latin typeface="Verdana"/>
                <a:cs typeface="Verdana"/>
              </a:rPr>
              <a:t> </a:t>
            </a:r>
            <a:r>
              <a:rPr sz="3550" i="1" spc="114" dirty="0">
                <a:latin typeface="Verdana"/>
                <a:cs typeface="Verdana"/>
              </a:rPr>
              <a:t>Amit</a:t>
            </a:r>
            <a:r>
              <a:rPr sz="3550" i="1" spc="-240" dirty="0">
                <a:latin typeface="Verdana"/>
                <a:cs typeface="Verdana"/>
              </a:rPr>
              <a:t> </a:t>
            </a:r>
            <a:r>
              <a:rPr sz="3550" i="1" spc="-50" dirty="0">
                <a:latin typeface="Verdana"/>
                <a:cs typeface="Verdana"/>
              </a:rPr>
              <a:t>Srivastava,</a:t>
            </a:r>
            <a:r>
              <a:rPr sz="3550" i="1" spc="-245" dirty="0">
                <a:latin typeface="Verdana"/>
                <a:cs typeface="Verdana"/>
              </a:rPr>
              <a:t> </a:t>
            </a:r>
            <a:r>
              <a:rPr sz="3550" i="1" dirty="0">
                <a:latin typeface="Verdana"/>
                <a:cs typeface="Verdana"/>
              </a:rPr>
              <a:t>Dean,</a:t>
            </a:r>
            <a:r>
              <a:rPr sz="3550" i="1" spc="-240" dirty="0">
                <a:latin typeface="Verdana"/>
                <a:cs typeface="Verdana"/>
              </a:rPr>
              <a:t> </a:t>
            </a:r>
            <a:r>
              <a:rPr sz="3550" i="1" spc="-30" dirty="0">
                <a:latin typeface="Verdana"/>
                <a:cs typeface="Verdana"/>
              </a:rPr>
              <a:t>OEA,</a:t>
            </a:r>
            <a:r>
              <a:rPr sz="3550" i="1" spc="-245" dirty="0">
                <a:latin typeface="Verdana"/>
                <a:cs typeface="Verdana"/>
              </a:rPr>
              <a:t> </a:t>
            </a:r>
            <a:r>
              <a:rPr sz="3550" i="1" spc="80" dirty="0">
                <a:latin typeface="Verdana"/>
                <a:cs typeface="Verdana"/>
              </a:rPr>
              <a:t>central</a:t>
            </a:r>
            <a:r>
              <a:rPr sz="3550" i="1" spc="-240" dirty="0">
                <a:latin typeface="Verdana"/>
                <a:cs typeface="Verdana"/>
              </a:rPr>
              <a:t> </a:t>
            </a:r>
            <a:r>
              <a:rPr sz="3550" i="1" spc="-45" dirty="0">
                <a:latin typeface="Verdana"/>
                <a:cs typeface="Verdana"/>
              </a:rPr>
              <a:t>Library,</a:t>
            </a:r>
            <a:r>
              <a:rPr sz="3550" i="1" spc="-245" dirty="0">
                <a:latin typeface="Verdana"/>
                <a:cs typeface="Verdana"/>
              </a:rPr>
              <a:t> </a:t>
            </a:r>
            <a:r>
              <a:rPr sz="3550" i="1" spc="85" dirty="0">
                <a:latin typeface="Verdana"/>
                <a:cs typeface="Verdana"/>
              </a:rPr>
              <a:t>DTU </a:t>
            </a:r>
            <a:r>
              <a:rPr sz="3550" i="1" spc="90" dirty="0">
                <a:latin typeface="Verdana"/>
                <a:cs typeface="Verdana"/>
              </a:rPr>
              <a:t>organized</a:t>
            </a:r>
            <a:r>
              <a:rPr sz="3550" i="1" spc="-280" dirty="0">
                <a:latin typeface="Verdana"/>
                <a:cs typeface="Verdana"/>
              </a:rPr>
              <a:t> </a:t>
            </a:r>
            <a:r>
              <a:rPr sz="3550" i="1" spc="275" dirty="0">
                <a:latin typeface="Verdana"/>
                <a:cs typeface="Verdana"/>
              </a:rPr>
              <a:t>a</a:t>
            </a:r>
            <a:r>
              <a:rPr sz="3550" i="1" spc="-275" dirty="0">
                <a:latin typeface="Verdana"/>
                <a:cs typeface="Verdana"/>
              </a:rPr>
              <a:t> </a:t>
            </a:r>
            <a:r>
              <a:rPr sz="3550" i="1" dirty="0">
                <a:latin typeface="Verdana"/>
                <a:cs typeface="Verdana"/>
              </a:rPr>
              <a:t>library</a:t>
            </a:r>
            <a:r>
              <a:rPr sz="3550" i="1" spc="-275" dirty="0">
                <a:latin typeface="Verdana"/>
                <a:cs typeface="Verdana"/>
              </a:rPr>
              <a:t> </a:t>
            </a:r>
            <a:r>
              <a:rPr sz="3550" i="1" spc="-65" dirty="0">
                <a:latin typeface="Verdana"/>
                <a:cs typeface="Verdana"/>
              </a:rPr>
              <a:t>visit</a:t>
            </a:r>
            <a:r>
              <a:rPr sz="3550" i="1" spc="-275" dirty="0">
                <a:latin typeface="Verdana"/>
                <a:cs typeface="Verdana"/>
              </a:rPr>
              <a:t> </a:t>
            </a:r>
            <a:r>
              <a:rPr sz="3550" i="1" dirty="0">
                <a:latin typeface="Verdana"/>
                <a:cs typeface="Verdana"/>
              </a:rPr>
              <a:t>of</a:t>
            </a:r>
            <a:r>
              <a:rPr sz="3550" i="1" spc="-275" dirty="0">
                <a:latin typeface="Verdana"/>
                <a:cs typeface="Verdana"/>
              </a:rPr>
              <a:t> </a:t>
            </a:r>
            <a:r>
              <a:rPr sz="3550" i="1" spc="114" dirty="0">
                <a:latin typeface="Verdana"/>
                <a:cs typeface="Verdana"/>
              </a:rPr>
              <a:t>Eshan</a:t>
            </a:r>
            <a:r>
              <a:rPr sz="3550" i="1" spc="-275" dirty="0">
                <a:latin typeface="Verdana"/>
                <a:cs typeface="Verdana"/>
              </a:rPr>
              <a:t> </a:t>
            </a:r>
            <a:r>
              <a:rPr sz="3550" i="1" spc="60" dirty="0">
                <a:latin typeface="Verdana"/>
                <a:cs typeface="Verdana"/>
              </a:rPr>
              <a:t>College</a:t>
            </a:r>
            <a:r>
              <a:rPr sz="3550" i="1" spc="-275" dirty="0">
                <a:latin typeface="Verdana"/>
                <a:cs typeface="Verdana"/>
              </a:rPr>
              <a:t> </a:t>
            </a:r>
            <a:r>
              <a:rPr sz="3550" i="1" dirty="0">
                <a:latin typeface="Verdana"/>
                <a:cs typeface="Verdana"/>
              </a:rPr>
              <a:t>of</a:t>
            </a:r>
            <a:r>
              <a:rPr sz="3550" i="1" spc="-275" dirty="0">
                <a:latin typeface="Verdana"/>
                <a:cs typeface="Verdana"/>
              </a:rPr>
              <a:t> </a:t>
            </a:r>
            <a:r>
              <a:rPr sz="3550" i="1" spc="90" dirty="0">
                <a:latin typeface="Verdana"/>
                <a:cs typeface="Verdana"/>
              </a:rPr>
              <a:t>Engineering</a:t>
            </a:r>
            <a:r>
              <a:rPr sz="3550" i="1" spc="-275" dirty="0">
                <a:latin typeface="Verdana"/>
                <a:cs typeface="Verdana"/>
              </a:rPr>
              <a:t> </a:t>
            </a:r>
            <a:r>
              <a:rPr sz="3550" i="1" spc="55" dirty="0">
                <a:latin typeface="Verdana"/>
                <a:cs typeface="Verdana"/>
              </a:rPr>
              <a:t>Agra-</a:t>
            </a:r>
            <a:r>
              <a:rPr sz="3550" i="1" spc="165" dirty="0">
                <a:latin typeface="Verdana"/>
                <a:cs typeface="Verdana"/>
              </a:rPr>
              <a:t>Mathura </a:t>
            </a:r>
            <a:r>
              <a:rPr sz="3550" i="1" spc="50" dirty="0">
                <a:latin typeface="Verdana"/>
                <a:cs typeface="Verdana"/>
              </a:rPr>
              <a:t>Highway,</a:t>
            </a:r>
            <a:r>
              <a:rPr sz="3550" i="1" spc="-280" dirty="0">
                <a:latin typeface="Verdana"/>
                <a:cs typeface="Verdana"/>
              </a:rPr>
              <a:t> </a:t>
            </a:r>
            <a:r>
              <a:rPr sz="3550" i="1" dirty="0">
                <a:latin typeface="Verdana"/>
                <a:cs typeface="Verdana"/>
              </a:rPr>
              <a:t>Distt</a:t>
            </a:r>
            <a:r>
              <a:rPr sz="3550" i="1" spc="-275" dirty="0">
                <a:latin typeface="Verdana"/>
                <a:cs typeface="Verdana"/>
              </a:rPr>
              <a:t> </a:t>
            </a:r>
            <a:r>
              <a:rPr sz="3550" i="1" spc="85" dirty="0">
                <a:latin typeface="Verdana"/>
                <a:cs typeface="Verdana"/>
              </a:rPr>
              <a:t>Mathura,</a:t>
            </a:r>
            <a:r>
              <a:rPr sz="3550" i="1" spc="-275" dirty="0">
                <a:latin typeface="Verdana"/>
                <a:cs typeface="Verdana"/>
              </a:rPr>
              <a:t> </a:t>
            </a:r>
            <a:r>
              <a:rPr sz="3550" i="1" spc="325" dirty="0">
                <a:latin typeface="Verdana"/>
                <a:cs typeface="Verdana"/>
              </a:rPr>
              <a:t>UP</a:t>
            </a:r>
            <a:r>
              <a:rPr sz="3550" i="1" spc="-275" dirty="0">
                <a:latin typeface="Verdana"/>
                <a:cs typeface="Verdana"/>
              </a:rPr>
              <a:t> </a:t>
            </a:r>
            <a:r>
              <a:rPr sz="3550" i="1" spc="114" dirty="0">
                <a:latin typeface="Verdana"/>
                <a:cs typeface="Verdana"/>
              </a:rPr>
              <a:t>on</a:t>
            </a:r>
            <a:r>
              <a:rPr sz="3550" i="1" spc="-275" dirty="0">
                <a:latin typeface="Verdana"/>
                <a:cs typeface="Verdana"/>
              </a:rPr>
              <a:t> 18.09.2023 </a:t>
            </a:r>
            <a:r>
              <a:rPr sz="3550" i="1" spc="155" dirty="0">
                <a:latin typeface="Verdana"/>
                <a:cs typeface="Verdana"/>
              </a:rPr>
              <a:t>at</a:t>
            </a:r>
            <a:r>
              <a:rPr sz="3550" i="1" spc="-280" dirty="0">
                <a:latin typeface="Verdana"/>
                <a:cs typeface="Verdana"/>
              </a:rPr>
              <a:t> </a:t>
            </a:r>
            <a:r>
              <a:rPr sz="3550" i="1" spc="-600" dirty="0">
                <a:latin typeface="Verdana"/>
                <a:cs typeface="Verdana"/>
              </a:rPr>
              <a:t>11:30</a:t>
            </a:r>
            <a:r>
              <a:rPr sz="3550" i="1" spc="-275" dirty="0">
                <a:latin typeface="Verdana"/>
                <a:cs typeface="Verdana"/>
              </a:rPr>
              <a:t> </a:t>
            </a:r>
            <a:r>
              <a:rPr sz="3550" i="1" spc="-25" dirty="0">
                <a:latin typeface="Verdana"/>
                <a:cs typeface="Verdana"/>
              </a:rPr>
              <a:t>am.</a:t>
            </a:r>
            <a:endParaRPr sz="3550">
              <a:latin typeface="Verdana"/>
              <a:cs typeface="Verdana"/>
            </a:endParaRPr>
          </a:p>
          <a:p>
            <a:pPr>
              <a:lnSpc>
                <a:spcPct val="100000"/>
              </a:lnSpc>
              <a:spcBef>
                <a:spcPts val="635"/>
              </a:spcBef>
            </a:pPr>
            <a:endParaRPr sz="3550">
              <a:latin typeface="Verdana"/>
              <a:cs typeface="Verdana"/>
            </a:endParaRPr>
          </a:p>
          <a:p>
            <a:pPr marL="12700" marR="1318260">
              <a:lnSpc>
                <a:spcPct val="116199"/>
              </a:lnSpc>
              <a:spcBef>
                <a:spcPts val="5"/>
              </a:spcBef>
            </a:pPr>
            <a:r>
              <a:rPr sz="3550" i="1" dirty="0">
                <a:latin typeface="Verdana"/>
                <a:cs typeface="Verdana"/>
              </a:rPr>
              <a:t>The</a:t>
            </a:r>
            <a:r>
              <a:rPr sz="3550" i="1" spc="-254" dirty="0">
                <a:latin typeface="Verdana"/>
                <a:cs typeface="Verdana"/>
              </a:rPr>
              <a:t> </a:t>
            </a:r>
            <a:r>
              <a:rPr sz="3550" i="1" spc="45" dirty="0">
                <a:latin typeface="Verdana"/>
                <a:cs typeface="Verdana"/>
              </a:rPr>
              <a:t>students</a:t>
            </a:r>
            <a:r>
              <a:rPr sz="3550" i="1" spc="-254" dirty="0">
                <a:latin typeface="Verdana"/>
                <a:cs typeface="Verdana"/>
              </a:rPr>
              <a:t> </a:t>
            </a:r>
            <a:r>
              <a:rPr sz="3550" i="1" spc="55" dirty="0">
                <a:latin typeface="Verdana"/>
                <a:cs typeface="Verdana"/>
              </a:rPr>
              <a:t>were</a:t>
            </a:r>
            <a:r>
              <a:rPr sz="3550" i="1" spc="-254" dirty="0">
                <a:latin typeface="Verdana"/>
                <a:cs typeface="Verdana"/>
              </a:rPr>
              <a:t> </a:t>
            </a:r>
            <a:r>
              <a:rPr sz="3550" i="1" spc="45" dirty="0">
                <a:latin typeface="Verdana"/>
                <a:cs typeface="Verdana"/>
              </a:rPr>
              <a:t>briefed</a:t>
            </a:r>
            <a:r>
              <a:rPr sz="3550" i="1" spc="-254" dirty="0">
                <a:latin typeface="Verdana"/>
                <a:cs typeface="Verdana"/>
              </a:rPr>
              <a:t> </a:t>
            </a:r>
            <a:r>
              <a:rPr sz="3550" i="1" dirty="0">
                <a:latin typeface="Verdana"/>
                <a:cs typeface="Verdana"/>
              </a:rPr>
              <a:t>by</a:t>
            </a:r>
            <a:r>
              <a:rPr sz="3550" i="1" spc="-250" dirty="0">
                <a:latin typeface="Verdana"/>
                <a:cs typeface="Verdana"/>
              </a:rPr>
              <a:t> </a:t>
            </a:r>
            <a:r>
              <a:rPr sz="3550" i="1" spc="-130" dirty="0">
                <a:latin typeface="Verdana"/>
                <a:cs typeface="Verdana"/>
              </a:rPr>
              <a:t>Dr.</a:t>
            </a:r>
            <a:r>
              <a:rPr sz="3550" i="1" spc="-254" dirty="0">
                <a:latin typeface="Verdana"/>
                <a:cs typeface="Verdana"/>
              </a:rPr>
              <a:t> </a:t>
            </a:r>
            <a:r>
              <a:rPr sz="3550" i="1" dirty="0">
                <a:latin typeface="Verdana"/>
                <a:cs typeface="Verdana"/>
              </a:rPr>
              <a:t>Lalita,</a:t>
            </a:r>
            <a:r>
              <a:rPr sz="3550" i="1" spc="-254" dirty="0">
                <a:latin typeface="Verdana"/>
                <a:cs typeface="Verdana"/>
              </a:rPr>
              <a:t> </a:t>
            </a:r>
            <a:r>
              <a:rPr sz="3550" i="1" dirty="0">
                <a:latin typeface="Verdana"/>
                <a:cs typeface="Verdana"/>
              </a:rPr>
              <a:t>Assistant</a:t>
            </a:r>
            <a:r>
              <a:rPr sz="3550" i="1" spc="-254" dirty="0">
                <a:latin typeface="Verdana"/>
                <a:cs typeface="Verdana"/>
              </a:rPr>
              <a:t> </a:t>
            </a:r>
            <a:r>
              <a:rPr sz="3550" i="1" spc="85" dirty="0">
                <a:latin typeface="Verdana"/>
                <a:cs typeface="Verdana"/>
              </a:rPr>
              <a:t>Librarian</a:t>
            </a:r>
            <a:r>
              <a:rPr sz="3550" i="1" spc="-254" dirty="0">
                <a:latin typeface="Verdana"/>
                <a:cs typeface="Verdana"/>
              </a:rPr>
              <a:t> </a:t>
            </a:r>
            <a:r>
              <a:rPr sz="3550" i="1" spc="145" dirty="0">
                <a:latin typeface="Verdana"/>
                <a:cs typeface="Verdana"/>
              </a:rPr>
              <a:t>about</a:t>
            </a:r>
            <a:r>
              <a:rPr sz="3550" i="1" spc="-250" dirty="0">
                <a:latin typeface="Verdana"/>
                <a:cs typeface="Verdana"/>
              </a:rPr>
              <a:t> </a:t>
            </a:r>
            <a:r>
              <a:rPr sz="3550" i="1" spc="50" dirty="0">
                <a:latin typeface="Verdana"/>
                <a:cs typeface="Verdana"/>
              </a:rPr>
              <a:t>the </a:t>
            </a:r>
            <a:r>
              <a:rPr sz="3550" i="1" dirty="0">
                <a:latin typeface="Verdana"/>
                <a:cs typeface="Verdana"/>
              </a:rPr>
              <a:t>collection,</a:t>
            </a:r>
            <a:r>
              <a:rPr sz="3550" i="1" spc="-270" dirty="0">
                <a:latin typeface="Verdana"/>
                <a:cs typeface="Verdana"/>
              </a:rPr>
              <a:t> </a:t>
            </a:r>
            <a:r>
              <a:rPr sz="3550" i="1" spc="-30" dirty="0">
                <a:latin typeface="Verdana"/>
                <a:cs typeface="Verdana"/>
              </a:rPr>
              <a:t>users</a:t>
            </a:r>
            <a:r>
              <a:rPr sz="3550" i="1" spc="-265" dirty="0">
                <a:latin typeface="Verdana"/>
                <a:cs typeface="Verdana"/>
              </a:rPr>
              <a:t> </a:t>
            </a:r>
            <a:r>
              <a:rPr sz="3550" i="1" spc="204" dirty="0">
                <a:latin typeface="Verdana"/>
                <a:cs typeface="Verdana"/>
              </a:rPr>
              <a:t>and</a:t>
            </a:r>
            <a:r>
              <a:rPr sz="3550" i="1" spc="-270" dirty="0">
                <a:latin typeface="Verdana"/>
                <a:cs typeface="Verdana"/>
              </a:rPr>
              <a:t> </a:t>
            </a:r>
            <a:r>
              <a:rPr sz="3550" i="1" spc="-40" dirty="0">
                <a:latin typeface="Verdana"/>
                <a:cs typeface="Verdana"/>
              </a:rPr>
              <a:t>services</a:t>
            </a:r>
            <a:r>
              <a:rPr sz="3550" i="1" spc="-265" dirty="0">
                <a:latin typeface="Verdana"/>
                <a:cs typeface="Verdana"/>
              </a:rPr>
              <a:t> </a:t>
            </a:r>
            <a:r>
              <a:rPr sz="3550" i="1" dirty="0">
                <a:latin typeface="Verdana"/>
                <a:cs typeface="Verdana"/>
              </a:rPr>
              <a:t>of</a:t>
            </a:r>
            <a:r>
              <a:rPr sz="3550" i="1" spc="-270" dirty="0">
                <a:latin typeface="Verdana"/>
                <a:cs typeface="Verdana"/>
              </a:rPr>
              <a:t> </a:t>
            </a:r>
            <a:r>
              <a:rPr sz="3550" i="1" spc="75" dirty="0">
                <a:latin typeface="Verdana"/>
                <a:cs typeface="Verdana"/>
              </a:rPr>
              <a:t>the</a:t>
            </a:r>
            <a:r>
              <a:rPr sz="3550" i="1" spc="-265" dirty="0">
                <a:latin typeface="Verdana"/>
                <a:cs typeface="Verdana"/>
              </a:rPr>
              <a:t> </a:t>
            </a:r>
            <a:r>
              <a:rPr sz="3550" i="1" dirty="0">
                <a:latin typeface="Verdana"/>
                <a:cs typeface="Verdana"/>
              </a:rPr>
              <a:t>library</a:t>
            </a:r>
            <a:r>
              <a:rPr sz="3550" i="1" spc="-265" dirty="0">
                <a:latin typeface="Verdana"/>
                <a:cs typeface="Verdana"/>
              </a:rPr>
              <a:t> </a:t>
            </a:r>
            <a:r>
              <a:rPr sz="3550" i="1" spc="105" dirty="0">
                <a:latin typeface="Verdana"/>
                <a:cs typeface="Verdana"/>
              </a:rPr>
              <a:t>including</a:t>
            </a:r>
            <a:r>
              <a:rPr sz="3550" i="1" spc="-270" dirty="0">
                <a:latin typeface="Verdana"/>
                <a:cs typeface="Verdana"/>
              </a:rPr>
              <a:t> </a:t>
            </a:r>
            <a:r>
              <a:rPr sz="3550" i="1" spc="75" dirty="0">
                <a:latin typeface="Verdana"/>
                <a:cs typeface="Verdana"/>
              </a:rPr>
              <a:t>the</a:t>
            </a:r>
            <a:r>
              <a:rPr sz="3550" i="1" spc="-265" dirty="0">
                <a:latin typeface="Verdana"/>
                <a:cs typeface="Verdana"/>
              </a:rPr>
              <a:t> </a:t>
            </a:r>
            <a:r>
              <a:rPr sz="3550" i="1" spc="40" dirty="0">
                <a:latin typeface="Verdana"/>
                <a:cs typeface="Verdana"/>
              </a:rPr>
              <a:t>electronic </a:t>
            </a:r>
            <a:r>
              <a:rPr sz="3550" i="1" spc="-50" dirty="0">
                <a:latin typeface="Verdana"/>
                <a:cs typeface="Verdana"/>
              </a:rPr>
              <a:t>resources.</a:t>
            </a:r>
            <a:r>
              <a:rPr sz="3550" i="1" spc="-285" dirty="0">
                <a:latin typeface="Verdana"/>
                <a:cs typeface="Verdana"/>
              </a:rPr>
              <a:t> </a:t>
            </a:r>
            <a:r>
              <a:rPr sz="3550" i="1" dirty="0">
                <a:latin typeface="Verdana"/>
                <a:cs typeface="Verdana"/>
              </a:rPr>
              <a:t>The</a:t>
            </a:r>
            <a:r>
              <a:rPr sz="3550" i="1" spc="-285" dirty="0">
                <a:latin typeface="Verdana"/>
                <a:cs typeface="Verdana"/>
              </a:rPr>
              <a:t> </a:t>
            </a:r>
            <a:r>
              <a:rPr sz="3550" i="1" spc="45" dirty="0">
                <a:latin typeface="Verdana"/>
                <a:cs typeface="Verdana"/>
              </a:rPr>
              <a:t>students</a:t>
            </a:r>
            <a:r>
              <a:rPr sz="3550" i="1" spc="-285" dirty="0">
                <a:latin typeface="Verdana"/>
                <a:cs typeface="Verdana"/>
              </a:rPr>
              <a:t> </a:t>
            </a:r>
            <a:r>
              <a:rPr sz="3550" i="1" spc="55" dirty="0">
                <a:latin typeface="Verdana"/>
                <a:cs typeface="Verdana"/>
              </a:rPr>
              <a:t>were</a:t>
            </a:r>
            <a:r>
              <a:rPr sz="3550" i="1" spc="-285" dirty="0">
                <a:latin typeface="Verdana"/>
                <a:cs typeface="Verdana"/>
              </a:rPr>
              <a:t> </a:t>
            </a:r>
            <a:r>
              <a:rPr sz="3550" i="1" spc="80" dirty="0">
                <a:latin typeface="Verdana"/>
                <a:cs typeface="Verdana"/>
              </a:rPr>
              <a:t>quite</a:t>
            </a:r>
            <a:r>
              <a:rPr sz="3550" i="1" spc="-285" dirty="0">
                <a:latin typeface="Verdana"/>
                <a:cs typeface="Verdana"/>
              </a:rPr>
              <a:t> </a:t>
            </a:r>
            <a:r>
              <a:rPr sz="3550" i="1" spc="50" dirty="0">
                <a:latin typeface="Verdana"/>
                <a:cs typeface="Verdana"/>
              </a:rPr>
              <a:t>impressed</a:t>
            </a:r>
            <a:r>
              <a:rPr sz="3550" i="1" spc="-285" dirty="0">
                <a:latin typeface="Verdana"/>
                <a:cs typeface="Verdana"/>
              </a:rPr>
              <a:t> </a:t>
            </a:r>
            <a:r>
              <a:rPr sz="3550" i="1" spc="95" dirty="0">
                <a:latin typeface="Verdana"/>
                <a:cs typeface="Verdana"/>
              </a:rPr>
              <a:t>with</a:t>
            </a:r>
            <a:r>
              <a:rPr sz="3550" i="1" spc="-285" dirty="0">
                <a:latin typeface="Verdana"/>
                <a:cs typeface="Verdana"/>
              </a:rPr>
              <a:t> </a:t>
            </a:r>
            <a:r>
              <a:rPr sz="3550" i="1" spc="75" dirty="0">
                <a:latin typeface="Verdana"/>
                <a:cs typeface="Verdana"/>
              </a:rPr>
              <a:t>the</a:t>
            </a:r>
            <a:r>
              <a:rPr sz="3550" i="1" spc="-285" dirty="0">
                <a:latin typeface="Verdana"/>
                <a:cs typeface="Verdana"/>
              </a:rPr>
              <a:t> </a:t>
            </a:r>
            <a:r>
              <a:rPr sz="3550" i="1" spc="60" dirty="0">
                <a:latin typeface="Verdana"/>
                <a:cs typeface="Verdana"/>
              </a:rPr>
              <a:t>collection</a:t>
            </a:r>
            <a:r>
              <a:rPr sz="3550" i="1" spc="-285" dirty="0">
                <a:latin typeface="Verdana"/>
                <a:cs typeface="Verdana"/>
              </a:rPr>
              <a:t> </a:t>
            </a:r>
            <a:r>
              <a:rPr sz="3550" i="1" spc="180" dirty="0">
                <a:latin typeface="Verdana"/>
                <a:cs typeface="Verdana"/>
              </a:rPr>
              <a:t>and </a:t>
            </a:r>
            <a:r>
              <a:rPr sz="3550" i="1" spc="-40" dirty="0">
                <a:latin typeface="Verdana"/>
                <a:cs typeface="Verdana"/>
              </a:rPr>
              <a:t>services</a:t>
            </a:r>
            <a:r>
              <a:rPr sz="3550" i="1" spc="-280" dirty="0">
                <a:latin typeface="Verdana"/>
                <a:cs typeface="Verdana"/>
              </a:rPr>
              <a:t> </a:t>
            </a:r>
            <a:r>
              <a:rPr sz="3550" i="1" dirty="0">
                <a:latin typeface="Verdana"/>
                <a:cs typeface="Verdana"/>
              </a:rPr>
              <a:t>of</a:t>
            </a:r>
            <a:r>
              <a:rPr sz="3550" i="1" spc="-275" dirty="0">
                <a:latin typeface="Verdana"/>
                <a:cs typeface="Verdana"/>
              </a:rPr>
              <a:t> </a:t>
            </a:r>
            <a:r>
              <a:rPr sz="3550" i="1" spc="75" dirty="0">
                <a:latin typeface="Verdana"/>
                <a:cs typeface="Verdana"/>
              </a:rPr>
              <a:t>the</a:t>
            </a:r>
            <a:r>
              <a:rPr sz="3550" i="1" spc="-275" dirty="0">
                <a:latin typeface="Verdana"/>
                <a:cs typeface="Verdana"/>
              </a:rPr>
              <a:t> </a:t>
            </a:r>
            <a:r>
              <a:rPr sz="3550" i="1" spc="-10" dirty="0">
                <a:latin typeface="Verdana"/>
                <a:cs typeface="Verdana"/>
              </a:rPr>
              <a:t>library.</a:t>
            </a:r>
            <a:endParaRPr sz="3550">
              <a:latin typeface="Verdana"/>
              <a:cs typeface="Verdana"/>
            </a:endParaRPr>
          </a:p>
        </p:txBody>
      </p:sp>
      <p:sp>
        <p:nvSpPr>
          <p:cNvPr id="28" name="object 28"/>
          <p:cNvSpPr/>
          <p:nvPr/>
        </p:nvSpPr>
        <p:spPr>
          <a:xfrm>
            <a:off x="11643548" y="9791754"/>
            <a:ext cx="6644640" cy="495300"/>
          </a:xfrm>
          <a:custGeom>
            <a:avLst/>
            <a:gdLst/>
            <a:ahLst/>
            <a:cxnLst/>
            <a:rect l="l" t="t" r="r" b="b"/>
            <a:pathLst>
              <a:path w="6644640" h="495300">
                <a:moveTo>
                  <a:pt x="306410" y="0"/>
                </a:moveTo>
                <a:lnTo>
                  <a:pt x="6644452" y="0"/>
                </a:lnTo>
                <a:lnTo>
                  <a:pt x="6644452" y="495245"/>
                </a:lnTo>
                <a:lnTo>
                  <a:pt x="0" y="495245"/>
                </a:lnTo>
                <a:lnTo>
                  <a:pt x="0" y="492543"/>
                </a:lnTo>
                <a:lnTo>
                  <a:pt x="306410" y="0"/>
                </a:lnTo>
                <a:close/>
              </a:path>
            </a:pathLst>
          </a:custGeom>
          <a:solidFill>
            <a:srgbClr val="2A485E"/>
          </a:solid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82372"/>
            <a:ext cx="1778000" cy="5895340"/>
          </a:xfrm>
          <a:custGeom>
            <a:avLst/>
            <a:gdLst/>
            <a:ahLst/>
            <a:cxnLst/>
            <a:rect l="l" t="t" r="r" b="b"/>
            <a:pathLst>
              <a:path w="1778000" h="5895340">
                <a:moveTo>
                  <a:pt x="1215728" y="5894826"/>
                </a:moveTo>
                <a:lnTo>
                  <a:pt x="0" y="5894826"/>
                </a:lnTo>
                <a:lnTo>
                  <a:pt x="0" y="0"/>
                </a:lnTo>
                <a:lnTo>
                  <a:pt x="1215728" y="0"/>
                </a:lnTo>
                <a:lnTo>
                  <a:pt x="1264217" y="2062"/>
                </a:lnTo>
                <a:lnTo>
                  <a:pt x="1311561" y="8138"/>
                </a:lnTo>
                <a:lnTo>
                  <a:pt x="1357591" y="18058"/>
                </a:lnTo>
                <a:lnTo>
                  <a:pt x="1402138" y="31654"/>
                </a:lnTo>
                <a:lnTo>
                  <a:pt x="1445033" y="48758"/>
                </a:lnTo>
                <a:lnTo>
                  <a:pt x="1486109" y="69199"/>
                </a:lnTo>
                <a:lnTo>
                  <a:pt x="1525195" y="92810"/>
                </a:lnTo>
                <a:lnTo>
                  <a:pt x="1562124" y="119422"/>
                </a:lnTo>
                <a:lnTo>
                  <a:pt x="1596727" y="148867"/>
                </a:lnTo>
                <a:lnTo>
                  <a:pt x="1628835" y="180975"/>
                </a:lnTo>
                <a:lnTo>
                  <a:pt x="1658280" y="215579"/>
                </a:lnTo>
                <a:lnTo>
                  <a:pt x="1684892" y="252508"/>
                </a:lnTo>
                <a:lnTo>
                  <a:pt x="1708503" y="291595"/>
                </a:lnTo>
                <a:lnTo>
                  <a:pt x="1728945" y="332672"/>
                </a:lnTo>
                <a:lnTo>
                  <a:pt x="1746048" y="375568"/>
                </a:lnTo>
                <a:lnTo>
                  <a:pt x="1759644" y="420116"/>
                </a:lnTo>
                <a:lnTo>
                  <a:pt x="1769564" y="466147"/>
                </a:lnTo>
                <a:lnTo>
                  <a:pt x="1775640" y="513493"/>
                </a:lnTo>
                <a:lnTo>
                  <a:pt x="1777706" y="561984"/>
                </a:lnTo>
                <a:lnTo>
                  <a:pt x="1777706" y="5332866"/>
                </a:lnTo>
                <a:lnTo>
                  <a:pt x="1775640" y="5381352"/>
                </a:lnTo>
                <a:lnTo>
                  <a:pt x="1769564" y="5428693"/>
                </a:lnTo>
                <a:lnTo>
                  <a:pt x="1759644" y="5474720"/>
                </a:lnTo>
                <a:lnTo>
                  <a:pt x="1746048" y="5519265"/>
                </a:lnTo>
                <a:lnTo>
                  <a:pt x="1728945" y="5562159"/>
                </a:lnTo>
                <a:lnTo>
                  <a:pt x="1708503" y="5603233"/>
                </a:lnTo>
                <a:lnTo>
                  <a:pt x="1684892" y="5642319"/>
                </a:lnTo>
                <a:lnTo>
                  <a:pt x="1658280" y="5679247"/>
                </a:lnTo>
                <a:lnTo>
                  <a:pt x="1628835" y="5713850"/>
                </a:lnTo>
                <a:lnTo>
                  <a:pt x="1596727" y="5745957"/>
                </a:lnTo>
                <a:lnTo>
                  <a:pt x="1562124" y="5775402"/>
                </a:lnTo>
                <a:lnTo>
                  <a:pt x="1525195" y="5802014"/>
                </a:lnTo>
                <a:lnTo>
                  <a:pt x="1486109" y="5825625"/>
                </a:lnTo>
                <a:lnTo>
                  <a:pt x="1445033" y="5846067"/>
                </a:lnTo>
                <a:lnTo>
                  <a:pt x="1402138" y="5863170"/>
                </a:lnTo>
                <a:lnTo>
                  <a:pt x="1357591" y="5876766"/>
                </a:lnTo>
                <a:lnTo>
                  <a:pt x="1311561" y="5886687"/>
                </a:lnTo>
                <a:lnTo>
                  <a:pt x="1264217" y="5892763"/>
                </a:lnTo>
                <a:lnTo>
                  <a:pt x="1215728" y="5894826"/>
                </a:lnTo>
                <a:close/>
              </a:path>
            </a:pathLst>
          </a:custGeom>
          <a:solidFill>
            <a:srgbClr val="3A577B"/>
          </a:solidFill>
        </p:spPr>
        <p:txBody>
          <a:bodyPr wrap="square" lIns="0" tIns="0" rIns="0" bIns="0" rtlCol="0"/>
          <a:lstStyle/>
          <a:p>
            <a:endParaRPr/>
          </a:p>
        </p:txBody>
      </p:sp>
      <p:grpSp>
        <p:nvGrpSpPr>
          <p:cNvPr id="3" name="object 3"/>
          <p:cNvGrpSpPr/>
          <p:nvPr/>
        </p:nvGrpSpPr>
        <p:grpSpPr>
          <a:xfrm>
            <a:off x="3051505" y="2391273"/>
            <a:ext cx="14208125" cy="1544955"/>
            <a:chOff x="3051505" y="2391273"/>
            <a:chExt cx="14208125" cy="1544955"/>
          </a:xfrm>
        </p:grpSpPr>
        <p:sp>
          <p:nvSpPr>
            <p:cNvPr id="4" name="object 4"/>
            <p:cNvSpPr/>
            <p:nvPr/>
          </p:nvSpPr>
          <p:spPr>
            <a:xfrm>
              <a:off x="4479706" y="3108159"/>
              <a:ext cx="12780010" cy="0"/>
            </a:xfrm>
            <a:custGeom>
              <a:avLst/>
              <a:gdLst/>
              <a:ahLst/>
              <a:cxnLst/>
              <a:rect l="l" t="t" r="r" b="b"/>
              <a:pathLst>
                <a:path w="12780010">
                  <a:moveTo>
                    <a:pt x="0" y="0"/>
                  </a:moveTo>
                  <a:lnTo>
                    <a:pt x="12779597" y="0"/>
                  </a:lnTo>
                </a:path>
              </a:pathLst>
            </a:custGeom>
            <a:ln w="66675">
              <a:solidFill>
                <a:srgbClr val="5087CC"/>
              </a:solidFill>
            </a:ln>
          </p:spPr>
          <p:txBody>
            <a:bodyPr wrap="square" lIns="0" tIns="0" rIns="0" bIns="0" rtlCol="0"/>
            <a:lstStyle/>
            <a:p>
              <a:endParaRPr/>
            </a:p>
          </p:txBody>
        </p:sp>
        <p:sp>
          <p:nvSpPr>
            <p:cNvPr id="5" name="object 5"/>
            <p:cNvSpPr/>
            <p:nvPr/>
          </p:nvSpPr>
          <p:spPr>
            <a:xfrm>
              <a:off x="3051505" y="2391282"/>
              <a:ext cx="14208125" cy="1544955"/>
            </a:xfrm>
            <a:custGeom>
              <a:avLst/>
              <a:gdLst/>
              <a:ahLst/>
              <a:cxnLst/>
              <a:rect l="l" t="t" r="r" b="b"/>
              <a:pathLst>
                <a:path w="14208125" h="1544954">
                  <a:moveTo>
                    <a:pt x="1433741" y="827620"/>
                  </a:moveTo>
                  <a:lnTo>
                    <a:pt x="1432217" y="780491"/>
                  </a:lnTo>
                  <a:lnTo>
                    <a:pt x="1427708" y="734174"/>
                  </a:lnTo>
                  <a:lnTo>
                    <a:pt x="1420304" y="688759"/>
                  </a:lnTo>
                  <a:lnTo>
                    <a:pt x="1410106" y="644347"/>
                  </a:lnTo>
                  <a:lnTo>
                    <a:pt x="1397190" y="601040"/>
                  </a:lnTo>
                  <a:lnTo>
                    <a:pt x="1381683" y="558914"/>
                  </a:lnTo>
                  <a:lnTo>
                    <a:pt x="1363649" y="518083"/>
                  </a:lnTo>
                  <a:lnTo>
                    <a:pt x="1343202" y="478624"/>
                  </a:lnTo>
                  <a:lnTo>
                    <a:pt x="1320431" y="440651"/>
                  </a:lnTo>
                  <a:lnTo>
                    <a:pt x="1295425" y="404241"/>
                  </a:lnTo>
                  <a:lnTo>
                    <a:pt x="1268285" y="369506"/>
                  </a:lnTo>
                  <a:lnTo>
                    <a:pt x="1239100" y="336524"/>
                  </a:lnTo>
                  <a:lnTo>
                    <a:pt x="1207973" y="305384"/>
                  </a:lnTo>
                  <a:lnTo>
                    <a:pt x="1174991" y="276212"/>
                  </a:lnTo>
                  <a:lnTo>
                    <a:pt x="1140244" y="249059"/>
                  </a:lnTo>
                  <a:lnTo>
                    <a:pt x="1103845" y="224066"/>
                  </a:lnTo>
                  <a:lnTo>
                    <a:pt x="1065860" y="201282"/>
                  </a:lnTo>
                  <a:lnTo>
                    <a:pt x="1026414" y="180835"/>
                  </a:lnTo>
                  <a:lnTo>
                    <a:pt x="985583" y="162814"/>
                  </a:lnTo>
                  <a:lnTo>
                    <a:pt x="943470" y="147294"/>
                  </a:lnTo>
                  <a:lnTo>
                    <a:pt x="900150" y="134391"/>
                  </a:lnTo>
                  <a:lnTo>
                    <a:pt x="855751" y="124193"/>
                  </a:lnTo>
                  <a:lnTo>
                    <a:pt x="810336" y="116789"/>
                  </a:lnTo>
                  <a:lnTo>
                    <a:pt x="764019" y="112280"/>
                  </a:lnTo>
                  <a:lnTo>
                    <a:pt x="716889" y="110744"/>
                  </a:lnTo>
                  <a:lnTo>
                    <a:pt x="669747" y="112280"/>
                  </a:lnTo>
                  <a:lnTo>
                    <a:pt x="623430" y="116789"/>
                  </a:lnTo>
                  <a:lnTo>
                    <a:pt x="578015" y="124193"/>
                  </a:lnTo>
                  <a:lnTo>
                    <a:pt x="533603" y="134391"/>
                  </a:lnTo>
                  <a:lnTo>
                    <a:pt x="490283" y="147294"/>
                  </a:lnTo>
                  <a:lnTo>
                    <a:pt x="448170" y="162814"/>
                  </a:lnTo>
                  <a:lnTo>
                    <a:pt x="407327" y="180835"/>
                  </a:lnTo>
                  <a:lnTo>
                    <a:pt x="367880" y="201282"/>
                  </a:lnTo>
                  <a:lnTo>
                    <a:pt x="329907" y="224066"/>
                  </a:lnTo>
                  <a:lnTo>
                    <a:pt x="293497" y="249059"/>
                  </a:lnTo>
                  <a:lnTo>
                    <a:pt x="258749" y="276212"/>
                  </a:lnTo>
                  <a:lnTo>
                    <a:pt x="225767" y="305384"/>
                  </a:lnTo>
                  <a:lnTo>
                    <a:pt x="194640" y="336524"/>
                  </a:lnTo>
                  <a:lnTo>
                    <a:pt x="165455" y="369506"/>
                  </a:lnTo>
                  <a:lnTo>
                    <a:pt x="138315" y="404241"/>
                  </a:lnTo>
                  <a:lnTo>
                    <a:pt x="113309" y="440651"/>
                  </a:lnTo>
                  <a:lnTo>
                    <a:pt x="90525" y="478624"/>
                  </a:lnTo>
                  <a:lnTo>
                    <a:pt x="70078" y="518083"/>
                  </a:lnTo>
                  <a:lnTo>
                    <a:pt x="52057" y="558914"/>
                  </a:lnTo>
                  <a:lnTo>
                    <a:pt x="36537" y="601040"/>
                  </a:lnTo>
                  <a:lnTo>
                    <a:pt x="23634" y="644347"/>
                  </a:lnTo>
                  <a:lnTo>
                    <a:pt x="13436" y="688759"/>
                  </a:lnTo>
                  <a:lnTo>
                    <a:pt x="6032" y="734174"/>
                  </a:lnTo>
                  <a:lnTo>
                    <a:pt x="1524" y="780491"/>
                  </a:lnTo>
                  <a:lnTo>
                    <a:pt x="0" y="827620"/>
                  </a:lnTo>
                  <a:lnTo>
                    <a:pt x="1524" y="874763"/>
                  </a:lnTo>
                  <a:lnTo>
                    <a:pt x="6032" y="921080"/>
                  </a:lnTo>
                  <a:lnTo>
                    <a:pt x="13436" y="966482"/>
                  </a:lnTo>
                  <a:lnTo>
                    <a:pt x="23634" y="1010894"/>
                  </a:lnTo>
                  <a:lnTo>
                    <a:pt x="36537" y="1054201"/>
                  </a:lnTo>
                  <a:lnTo>
                    <a:pt x="52057" y="1096327"/>
                  </a:lnTo>
                  <a:lnTo>
                    <a:pt x="70078" y="1137158"/>
                  </a:lnTo>
                  <a:lnTo>
                    <a:pt x="90525" y="1176604"/>
                  </a:lnTo>
                  <a:lnTo>
                    <a:pt x="113309" y="1214577"/>
                  </a:lnTo>
                  <a:lnTo>
                    <a:pt x="138315" y="1250988"/>
                  </a:lnTo>
                  <a:lnTo>
                    <a:pt x="165455" y="1285735"/>
                  </a:lnTo>
                  <a:lnTo>
                    <a:pt x="194640" y="1318717"/>
                  </a:lnTo>
                  <a:lnTo>
                    <a:pt x="225767" y="1349844"/>
                  </a:lnTo>
                  <a:lnTo>
                    <a:pt x="258749" y="1379029"/>
                  </a:lnTo>
                  <a:lnTo>
                    <a:pt x="293497" y="1406169"/>
                  </a:lnTo>
                  <a:lnTo>
                    <a:pt x="329907" y="1431175"/>
                  </a:lnTo>
                  <a:lnTo>
                    <a:pt x="367880" y="1453946"/>
                  </a:lnTo>
                  <a:lnTo>
                    <a:pt x="407327" y="1474393"/>
                  </a:lnTo>
                  <a:lnTo>
                    <a:pt x="448170" y="1492427"/>
                  </a:lnTo>
                  <a:lnTo>
                    <a:pt x="490283" y="1507934"/>
                  </a:lnTo>
                  <a:lnTo>
                    <a:pt x="533603" y="1520837"/>
                  </a:lnTo>
                  <a:lnTo>
                    <a:pt x="578015" y="1531048"/>
                  </a:lnTo>
                  <a:lnTo>
                    <a:pt x="623430" y="1538452"/>
                  </a:lnTo>
                  <a:lnTo>
                    <a:pt x="669747" y="1542961"/>
                  </a:lnTo>
                  <a:lnTo>
                    <a:pt x="716889" y="1544485"/>
                  </a:lnTo>
                  <a:lnTo>
                    <a:pt x="764019" y="1542961"/>
                  </a:lnTo>
                  <a:lnTo>
                    <a:pt x="810336" y="1538452"/>
                  </a:lnTo>
                  <a:lnTo>
                    <a:pt x="855751" y="1531048"/>
                  </a:lnTo>
                  <a:lnTo>
                    <a:pt x="900150" y="1520837"/>
                  </a:lnTo>
                  <a:lnTo>
                    <a:pt x="943470" y="1507934"/>
                  </a:lnTo>
                  <a:lnTo>
                    <a:pt x="985583" y="1492427"/>
                  </a:lnTo>
                  <a:lnTo>
                    <a:pt x="1026414" y="1474393"/>
                  </a:lnTo>
                  <a:lnTo>
                    <a:pt x="1065860" y="1453946"/>
                  </a:lnTo>
                  <a:lnTo>
                    <a:pt x="1103845" y="1431175"/>
                  </a:lnTo>
                  <a:lnTo>
                    <a:pt x="1140244" y="1406169"/>
                  </a:lnTo>
                  <a:lnTo>
                    <a:pt x="1174991" y="1379029"/>
                  </a:lnTo>
                  <a:lnTo>
                    <a:pt x="1207973" y="1349844"/>
                  </a:lnTo>
                  <a:lnTo>
                    <a:pt x="1239100" y="1318717"/>
                  </a:lnTo>
                  <a:lnTo>
                    <a:pt x="1268285" y="1285735"/>
                  </a:lnTo>
                  <a:lnTo>
                    <a:pt x="1295425" y="1250988"/>
                  </a:lnTo>
                  <a:lnTo>
                    <a:pt x="1320431" y="1214577"/>
                  </a:lnTo>
                  <a:lnTo>
                    <a:pt x="1343202" y="1176604"/>
                  </a:lnTo>
                  <a:lnTo>
                    <a:pt x="1363649" y="1137158"/>
                  </a:lnTo>
                  <a:lnTo>
                    <a:pt x="1381683" y="1096327"/>
                  </a:lnTo>
                  <a:lnTo>
                    <a:pt x="1397190" y="1054201"/>
                  </a:lnTo>
                  <a:lnTo>
                    <a:pt x="1410106" y="1010894"/>
                  </a:lnTo>
                  <a:lnTo>
                    <a:pt x="1420304" y="966482"/>
                  </a:lnTo>
                  <a:lnTo>
                    <a:pt x="1427708" y="921080"/>
                  </a:lnTo>
                  <a:lnTo>
                    <a:pt x="1432217" y="874763"/>
                  </a:lnTo>
                  <a:lnTo>
                    <a:pt x="1433741" y="827620"/>
                  </a:lnTo>
                  <a:close/>
                </a:path>
                <a:path w="14208125" h="1544954">
                  <a:moveTo>
                    <a:pt x="7820761" y="716864"/>
                  </a:moveTo>
                  <a:lnTo>
                    <a:pt x="7819237" y="669721"/>
                  </a:lnTo>
                  <a:lnTo>
                    <a:pt x="7814729" y="623404"/>
                  </a:lnTo>
                  <a:lnTo>
                    <a:pt x="7807325" y="577989"/>
                  </a:lnTo>
                  <a:lnTo>
                    <a:pt x="7797127" y="533590"/>
                  </a:lnTo>
                  <a:lnTo>
                    <a:pt x="7784224" y="490283"/>
                  </a:lnTo>
                  <a:lnTo>
                    <a:pt x="7768704" y="448157"/>
                  </a:lnTo>
                  <a:lnTo>
                    <a:pt x="7750683" y="407327"/>
                  </a:lnTo>
                  <a:lnTo>
                    <a:pt x="7730223" y="367880"/>
                  </a:lnTo>
                  <a:lnTo>
                    <a:pt x="7707452" y="329895"/>
                  </a:lnTo>
                  <a:lnTo>
                    <a:pt x="7682446" y="293497"/>
                  </a:lnTo>
                  <a:lnTo>
                    <a:pt x="7655306" y="258749"/>
                  </a:lnTo>
                  <a:lnTo>
                    <a:pt x="7626134" y="225767"/>
                  </a:lnTo>
                  <a:lnTo>
                    <a:pt x="7594994" y="194640"/>
                  </a:lnTo>
                  <a:lnTo>
                    <a:pt x="7562012" y="165455"/>
                  </a:lnTo>
                  <a:lnTo>
                    <a:pt x="7527277" y="138315"/>
                  </a:lnTo>
                  <a:lnTo>
                    <a:pt x="7490866" y="113309"/>
                  </a:lnTo>
                  <a:lnTo>
                    <a:pt x="7452893" y="90538"/>
                  </a:lnTo>
                  <a:lnTo>
                    <a:pt x="7413434" y="70091"/>
                  </a:lnTo>
                  <a:lnTo>
                    <a:pt x="7372604" y="52057"/>
                  </a:lnTo>
                  <a:lnTo>
                    <a:pt x="7330491" y="36537"/>
                  </a:lnTo>
                  <a:lnTo>
                    <a:pt x="7287171" y="23634"/>
                  </a:lnTo>
                  <a:lnTo>
                    <a:pt x="7242772" y="13436"/>
                  </a:lnTo>
                  <a:lnTo>
                    <a:pt x="7197357" y="6032"/>
                  </a:lnTo>
                  <a:lnTo>
                    <a:pt x="7151040" y="1524"/>
                  </a:lnTo>
                  <a:lnTo>
                    <a:pt x="7103910" y="0"/>
                  </a:lnTo>
                  <a:lnTo>
                    <a:pt x="7056768" y="1524"/>
                  </a:lnTo>
                  <a:lnTo>
                    <a:pt x="7010451" y="6032"/>
                  </a:lnTo>
                  <a:lnTo>
                    <a:pt x="6965035" y="13436"/>
                  </a:lnTo>
                  <a:lnTo>
                    <a:pt x="6920624" y="23634"/>
                  </a:lnTo>
                  <a:lnTo>
                    <a:pt x="6877317" y="36537"/>
                  </a:lnTo>
                  <a:lnTo>
                    <a:pt x="6835191" y="52057"/>
                  </a:lnTo>
                  <a:lnTo>
                    <a:pt x="6794360" y="70091"/>
                  </a:lnTo>
                  <a:lnTo>
                    <a:pt x="6754901" y="90538"/>
                  </a:lnTo>
                  <a:lnTo>
                    <a:pt x="6716928" y="113309"/>
                  </a:lnTo>
                  <a:lnTo>
                    <a:pt x="6680517" y="138315"/>
                  </a:lnTo>
                  <a:lnTo>
                    <a:pt x="6645770" y="165455"/>
                  </a:lnTo>
                  <a:lnTo>
                    <a:pt x="6612788" y="194640"/>
                  </a:lnTo>
                  <a:lnTo>
                    <a:pt x="6581661" y="225767"/>
                  </a:lnTo>
                  <a:lnTo>
                    <a:pt x="6552476" y="258749"/>
                  </a:lnTo>
                  <a:lnTo>
                    <a:pt x="6525336" y="293497"/>
                  </a:lnTo>
                  <a:lnTo>
                    <a:pt x="6500330" y="329895"/>
                  </a:lnTo>
                  <a:lnTo>
                    <a:pt x="6477559" y="367880"/>
                  </a:lnTo>
                  <a:lnTo>
                    <a:pt x="6457112" y="407327"/>
                  </a:lnTo>
                  <a:lnTo>
                    <a:pt x="6439078" y="448157"/>
                  </a:lnTo>
                  <a:lnTo>
                    <a:pt x="6423558" y="490283"/>
                  </a:lnTo>
                  <a:lnTo>
                    <a:pt x="6410655" y="533590"/>
                  </a:lnTo>
                  <a:lnTo>
                    <a:pt x="6400457" y="577989"/>
                  </a:lnTo>
                  <a:lnTo>
                    <a:pt x="6393053" y="623404"/>
                  </a:lnTo>
                  <a:lnTo>
                    <a:pt x="6388544" y="669721"/>
                  </a:lnTo>
                  <a:lnTo>
                    <a:pt x="6387020" y="716864"/>
                  </a:lnTo>
                  <a:lnTo>
                    <a:pt x="6388544" y="763993"/>
                  </a:lnTo>
                  <a:lnTo>
                    <a:pt x="6393053" y="810323"/>
                  </a:lnTo>
                  <a:lnTo>
                    <a:pt x="6400457" y="855726"/>
                  </a:lnTo>
                  <a:lnTo>
                    <a:pt x="6410655" y="900137"/>
                  </a:lnTo>
                  <a:lnTo>
                    <a:pt x="6423558" y="943457"/>
                  </a:lnTo>
                  <a:lnTo>
                    <a:pt x="6439078" y="985570"/>
                  </a:lnTo>
                  <a:lnTo>
                    <a:pt x="6457112" y="1026414"/>
                  </a:lnTo>
                  <a:lnTo>
                    <a:pt x="6477559" y="1065860"/>
                  </a:lnTo>
                  <a:lnTo>
                    <a:pt x="6500330" y="1103845"/>
                  </a:lnTo>
                  <a:lnTo>
                    <a:pt x="6525336" y="1140244"/>
                  </a:lnTo>
                  <a:lnTo>
                    <a:pt x="6552476" y="1174991"/>
                  </a:lnTo>
                  <a:lnTo>
                    <a:pt x="6581661" y="1207973"/>
                  </a:lnTo>
                  <a:lnTo>
                    <a:pt x="6612788" y="1239113"/>
                  </a:lnTo>
                  <a:lnTo>
                    <a:pt x="6645770" y="1268298"/>
                  </a:lnTo>
                  <a:lnTo>
                    <a:pt x="6680517" y="1295438"/>
                  </a:lnTo>
                  <a:lnTo>
                    <a:pt x="6716928" y="1320444"/>
                  </a:lnTo>
                  <a:lnTo>
                    <a:pt x="6754901" y="1343215"/>
                  </a:lnTo>
                  <a:lnTo>
                    <a:pt x="6794360" y="1363662"/>
                  </a:lnTo>
                  <a:lnTo>
                    <a:pt x="6835191" y="1381683"/>
                  </a:lnTo>
                  <a:lnTo>
                    <a:pt x="6877317" y="1397203"/>
                  </a:lnTo>
                  <a:lnTo>
                    <a:pt x="6920624" y="1410106"/>
                  </a:lnTo>
                  <a:lnTo>
                    <a:pt x="6965035" y="1420304"/>
                  </a:lnTo>
                  <a:lnTo>
                    <a:pt x="7010451" y="1427708"/>
                  </a:lnTo>
                  <a:lnTo>
                    <a:pt x="7056768" y="1432229"/>
                  </a:lnTo>
                  <a:lnTo>
                    <a:pt x="7103910" y="1433753"/>
                  </a:lnTo>
                  <a:lnTo>
                    <a:pt x="7151040" y="1432229"/>
                  </a:lnTo>
                  <a:lnTo>
                    <a:pt x="7197357" y="1427708"/>
                  </a:lnTo>
                  <a:lnTo>
                    <a:pt x="7242772" y="1420304"/>
                  </a:lnTo>
                  <a:lnTo>
                    <a:pt x="7287171" y="1410106"/>
                  </a:lnTo>
                  <a:lnTo>
                    <a:pt x="7330491" y="1397203"/>
                  </a:lnTo>
                  <a:lnTo>
                    <a:pt x="7372604" y="1381683"/>
                  </a:lnTo>
                  <a:lnTo>
                    <a:pt x="7413434" y="1363662"/>
                  </a:lnTo>
                  <a:lnTo>
                    <a:pt x="7452893" y="1343215"/>
                  </a:lnTo>
                  <a:lnTo>
                    <a:pt x="7490866" y="1320444"/>
                  </a:lnTo>
                  <a:lnTo>
                    <a:pt x="7527277" y="1295438"/>
                  </a:lnTo>
                  <a:lnTo>
                    <a:pt x="7562012" y="1268298"/>
                  </a:lnTo>
                  <a:lnTo>
                    <a:pt x="7594994" y="1239113"/>
                  </a:lnTo>
                  <a:lnTo>
                    <a:pt x="7626134" y="1207973"/>
                  </a:lnTo>
                  <a:lnTo>
                    <a:pt x="7655306" y="1174991"/>
                  </a:lnTo>
                  <a:lnTo>
                    <a:pt x="7682446" y="1140244"/>
                  </a:lnTo>
                  <a:lnTo>
                    <a:pt x="7707452" y="1103845"/>
                  </a:lnTo>
                  <a:lnTo>
                    <a:pt x="7730223" y="1065860"/>
                  </a:lnTo>
                  <a:lnTo>
                    <a:pt x="7750683" y="1026414"/>
                  </a:lnTo>
                  <a:lnTo>
                    <a:pt x="7768704" y="985570"/>
                  </a:lnTo>
                  <a:lnTo>
                    <a:pt x="7784224" y="943457"/>
                  </a:lnTo>
                  <a:lnTo>
                    <a:pt x="7797127" y="900137"/>
                  </a:lnTo>
                  <a:lnTo>
                    <a:pt x="7807325" y="855726"/>
                  </a:lnTo>
                  <a:lnTo>
                    <a:pt x="7814729" y="810323"/>
                  </a:lnTo>
                  <a:lnTo>
                    <a:pt x="7819237" y="763993"/>
                  </a:lnTo>
                  <a:lnTo>
                    <a:pt x="7820761" y="716864"/>
                  </a:lnTo>
                  <a:close/>
                </a:path>
                <a:path w="14208125" h="1544954">
                  <a:moveTo>
                    <a:pt x="14207795" y="772236"/>
                  </a:moveTo>
                  <a:lnTo>
                    <a:pt x="14206258" y="725106"/>
                  </a:lnTo>
                  <a:lnTo>
                    <a:pt x="14201750" y="678789"/>
                  </a:lnTo>
                  <a:lnTo>
                    <a:pt x="14194346" y="633374"/>
                  </a:lnTo>
                  <a:lnTo>
                    <a:pt x="14184148" y="588962"/>
                  </a:lnTo>
                  <a:lnTo>
                    <a:pt x="14171244" y="545655"/>
                  </a:lnTo>
                  <a:lnTo>
                    <a:pt x="14155725" y="503542"/>
                  </a:lnTo>
                  <a:lnTo>
                    <a:pt x="14137704" y="462699"/>
                  </a:lnTo>
                  <a:lnTo>
                    <a:pt x="14117257" y="423252"/>
                  </a:lnTo>
                  <a:lnTo>
                    <a:pt x="14094473" y="385279"/>
                  </a:lnTo>
                  <a:lnTo>
                    <a:pt x="14069479" y="348869"/>
                  </a:lnTo>
                  <a:lnTo>
                    <a:pt x="14042327" y="314121"/>
                  </a:lnTo>
                  <a:lnTo>
                    <a:pt x="14013142" y="281139"/>
                  </a:lnTo>
                  <a:lnTo>
                    <a:pt x="13982014" y="250012"/>
                  </a:lnTo>
                  <a:lnTo>
                    <a:pt x="13949032" y="220827"/>
                  </a:lnTo>
                  <a:lnTo>
                    <a:pt x="13914285" y="193687"/>
                  </a:lnTo>
                  <a:lnTo>
                    <a:pt x="13877874" y="168681"/>
                  </a:lnTo>
                  <a:lnTo>
                    <a:pt x="13839901" y="145910"/>
                  </a:lnTo>
                  <a:lnTo>
                    <a:pt x="13800455" y="125463"/>
                  </a:lnTo>
                  <a:lnTo>
                    <a:pt x="13759612" y="107429"/>
                  </a:lnTo>
                  <a:lnTo>
                    <a:pt x="13717499" y="91922"/>
                  </a:lnTo>
                  <a:lnTo>
                    <a:pt x="13674179" y="79019"/>
                  </a:lnTo>
                  <a:lnTo>
                    <a:pt x="13629767" y="68808"/>
                  </a:lnTo>
                  <a:lnTo>
                    <a:pt x="13584352" y="61404"/>
                  </a:lnTo>
                  <a:lnTo>
                    <a:pt x="13538035" y="56896"/>
                  </a:lnTo>
                  <a:lnTo>
                    <a:pt x="13490905" y="55372"/>
                  </a:lnTo>
                  <a:lnTo>
                    <a:pt x="13443763" y="56896"/>
                  </a:lnTo>
                  <a:lnTo>
                    <a:pt x="13397446" y="61404"/>
                  </a:lnTo>
                  <a:lnTo>
                    <a:pt x="13352031" y="68808"/>
                  </a:lnTo>
                  <a:lnTo>
                    <a:pt x="13307632" y="79019"/>
                  </a:lnTo>
                  <a:lnTo>
                    <a:pt x="13264325" y="91922"/>
                  </a:lnTo>
                  <a:lnTo>
                    <a:pt x="13222199" y="107429"/>
                  </a:lnTo>
                  <a:lnTo>
                    <a:pt x="13181368" y="125463"/>
                  </a:lnTo>
                  <a:lnTo>
                    <a:pt x="13141922" y="145910"/>
                  </a:lnTo>
                  <a:lnTo>
                    <a:pt x="13103936" y="168681"/>
                  </a:lnTo>
                  <a:lnTo>
                    <a:pt x="13067538" y="193687"/>
                  </a:lnTo>
                  <a:lnTo>
                    <a:pt x="13032791" y="220827"/>
                  </a:lnTo>
                  <a:lnTo>
                    <a:pt x="12999809" y="250012"/>
                  </a:lnTo>
                  <a:lnTo>
                    <a:pt x="12968681" y="281139"/>
                  </a:lnTo>
                  <a:lnTo>
                    <a:pt x="12939497" y="314121"/>
                  </a:lnTo>
                  <a:lnTo>
                    <a:pt x="12912357" y="348869"/>
                  </a:lnTo>
                  <a:lnTo>
                    <a:pt x="12887351" y="385279"/>
                  </a:lnTo>
                  <a:lnTo>
                    <a:pt x="12864579" y="423252"/>
                  </a:lnTo>
                  <a:lnTo>
                    <a:pt x="12844132" y="462699"/>
                  </a:lnTo>
                  <a:lnTo>
                    <a:pt x="12826098" y="503542"/>
                  </a:lnTo>
                  <a:lnTo>
                    <a:pt x="12810592" y="545655"/>
                  </a:lnTo>
                  <a:lnTo>
                    <a:pt x="12797676" y="588962"/>
                  </a:lnTo>
                  <a:lnTo>
                    <a:pt x="12787478" y="633374"/>
                  </a:lnTo>
                  <a:lnTo>
                    <a:pt x="12780074" y="678789"/>
                  </a:lnTo>
                  <a:lnTo>
                    <a:pt x="12775565" y="725106"/>
                  </a:lnTo>
                  <a:lnTo>
                    <a:pt x="12774041" y="772236"/>
                  </a:lnTo>
                  <a:lnTo>
                    <a:pt x="12775565" y="819378"/>
                  </a:lnTo>
                  <a:lnTo>
                    <a:pt x="12780074" y="865695"/>
                  </a:lnTo>
                  <a:lnTo>
                    <a:pt x="12787478" y="911110"/>
                  </a:lnTo>
                  <a:lnTo>
                    <a:pt x="12797676" y="955522"/>
                  </a:lnTo>
                  <a:lnTo>
                    <a:pt x="12810592" y="998842"/>
                  </a:lnTo>
                  <a:lnTo>
                    <a:pt x="12826098" y="1040955"/>
                  </a:lnTo>
                  <a:lnTo>
                    <a:pt x="12844132" y="1081798"/>
                  </a:lnTo>
                  <a:lnTo>
                    <a:pt x="12864579" y="1121244"/>
                  </a:lnTo>
                  <a:lnTo>
                    <a:pt x="12887351" y="1159217"/>
                  </a:lnTo>
                  <a:lnTo>
                    <a:pt x="12912357" y="1195628"/>
                  </a:lnTo>
                  <a:lnTo>
                    <a:pt x="12939497" y="1230376"/>
                  </a:lnTo>
                  <a:lnTo>
                    <a:pt x="12968681" y="1263357"/>
                  </a:lnTo>
                  <a:lnTo>
                    <a:pt x="12999809" y="1294485"/>
                  </a:lnTo>
                  <a:lnTo>
                    <a:pt x="13032791" y="1323670"/>
                  </a:lnTo>
                  <a:lnTo>
                    <a:pt x="13067538" y="1350810"/>
                  </a:lnTo>
                  <a:lnTo>
                    <a:pt x="13103936" y="1375816"/>
                  </a:lnTo>
                  <a:lnTo>
                    <a:pt x="13141922" y="1398600"/>
                  </a:lnTo>
                  <a:lnTo>
                    <a:pt x="13181368" y="1419047"/>
                  </a:lnTo>
                  <a:lnTo>
                    <a:pt x="13222199" y="1437068"/>
                  </a:lnTo>
                  <a:lnTo>
                    <a:pt x="13264325" y="1452587"/>
                  </a:lnTo>
                  <a:lnTo>
                    <a:pt x="13307632" y="1465491"/>
                  </a:lnTo>
                  <a:lnTo>
                    <a:pt x="13352031" y="1475689"/>
                  </a:lnTo>
                  <a:lnTo>
                    <a:pt x="13397446" y="1483093"/>
                  </a:lnTo>
                  <a:lnTo>
                    <a:pt x="13443763" y="1487601"/>
                  </a:lnTo>
                  <a:lnTo>
                    <a:pt x="13490905" y="1489125"/>
                  </a:lnTo>
                  <a:lnTo>
                    <a:pt x="13538035" y="1487601"/>
                  </a:lnTo>
                  <a:lnTo>
                    <a:pt x="13584352" y="1483093"/>
                  </a:lnTo>
                  <a:lnTo>
                    <a:pt x="13629767" y="1475689"/>
                  </a:lnTo>
                  <a:lnTo>
                    <a:pt x="13674179" y="1465491"/>
                  </a:lnTo>
                  <a:lnTo>
                    <a:pt x="13717499" y="1452587"/>
                  </a:lnTo>
                  <a:lnTo>
                    <a:pt x="13759612" y="1437068"/>
                  </a:lnTo>
                  <a:lnTo>
                    <a:pt x="13800455" y="1419047"/>
                  </a:lnTo>
                  <a:lnTo>
                    <a:pt x="13839901" y="1398600"/>
                  </a:lnTo>
                  <a:lnTo>
                    <a:pt x="13877874" y="1375816"/>
                  </a:lnTo>
                  <a:lnTo>
                    <a:pt x="13914285" y="1350810"/>
                  </a:lnTo>
                  <a:lnTo>
                    <a:pt x="13949032" y="1323670"/>
                  </a:lnTo>
                  <a:lnTo>
                    <a:pt x="13982014" y="1294485"/>
                  </a:lnTo>
                  <a:lnTo>
                    <a:pt x="14013142" y="1263357"/>
                  </a:lnTo>
                  <a:lnTo>
                    <a:pt x="14042327" y="1230376"/>
                  </a:lnTo>
                  <a:lnTo>
                    <a:pt x="14069479" y="1195628"/>
                  </a:lnTo>
                  <a:lnTo>
                    <a:pt x="14094473" y="1159217"/>
                  </a:lnTo>
                  <a:lnTo>
                    <a:pt x="14117257" y="1121244"/>
                  </a:lnTo>
                  <a:lnTo>
                    <a:pt x="14137704" y="1081798"/>
                  </a:lnTo>
                  <a:lnTo>
                    <a:pt x="14155725" y="1040955"/>
                  </a:lnTo>
                  <a:lnTo>
                    <a:pt x="14171244" y="998842"/>
                  </a:lnTo>
                  <a:lnTo>
                    <a:pt x="14184148" y="955522"/>
                  </a:lnTo>
                  <a:lnTo>
                    <a:pt x="14194346" y="911110"/>
                  </a:lnTo>
                  <a:lnTo>
                    <a:pt x="14201750" y="865695"/>
                  </a:lnTo>
                  <a:lnTo>
                    <a:pt x="14206258" y="819378"/>
                  </a:lnTo>
                  <a:lnTo>
                    <a:pt x="14207795" y="772236"/>
                  </a:lnTo>
                  <a:close/>
                </a:path>
              </a:pathLst>
            </a:custGeom>
            <a:solidFill>
              <a:srgbClr val="0D2E5E"/>
            </a:solidFill>
          </p:spPr>
          <p:txBody>
            <a:bodyPr wrap="square" lIns="0" tIns="0" rIns="0" bIns="0" rtlCol="0"/>
            <a:lstStyle/>
            <a:p>
              <a:endParaRPr/>
            </a:p>
          </p:txBody>
        </p:sp>
        <p:sp>
          <p:nvSpPr>
            <p:cNvPr id="6" name="object 6"/>
            <p:cNvSpPr/>
            <p:nvPr/>
          </p:nvSpPr>
          <p:spPr>
            <a:xfrm>
              <a:off x="3508673" y="2848445"/>
              <a:ext cx="519430" cy="519430"/>
            </a:xfrm>
            <a:custGeom>
              <a:avLst/>
              <a:gdLst/>
              <a:ahLst/>
              <a:cxnLst/>
              <a:rect l="l" t="t" r="r" b="b"/>
              <a:pathLst>
                <a:path w="519429"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7" name="object 7"/>
            <p:cNvSpPr/>
            <p:nvPr/>
          </p:nvSpPr>
          <p:spPr>
            <a:xfrm>
              <a:off x="3500558" y="2840330"/>
              <a:ext cx="535940" cy="535940"/>
            </a:xfrm>
            <a:custGeom>
              <a:avLst/>
              <a:gdLst/>
              <a:ahLst/>
              <a:cxnLst/>
              <a:rect l="l" t="t" r="r" b="b"/>
              <a:pathLst>
                <a:path w="535939"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39"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8" name="object 8"/>
            <p:cNvPicPr/>
            <p:nvPr/>
          </p:nvPicPr>
          <p:blipFill>
            <a:blip r:embed="rId2" cstate="print"/>
            <a:stretch>
              <a:fillRect/>
            </a:stretch>
          </p:blipFill>
          <p:spPr>
            <a:xfrm>
              <a:off x="3667086" y="3063213"/>
              <a:ext cx="202577" cy="122351"/>
            </a:xfrm>
            <a:prstGeom prst="rect">
              <a:avLst/>
            </a:prstGeom>
          </p:spPr>
        </p:pic>
        <p:sp>
          <p:nvSpPr>
            <p:cNvPr id="9" name="object 9"/>
            <p:cNvSpPr/>
            <p:nvPr/>
          </p:nvSpPr>
          <p:spPr>
            <a:xfrm>
              <a:off x="9876646" y="2848445"/>
              <a:ext cx="519430" cy="519430"/>
            </a:xfrm>
            <a:custGeom>
              <a:avLst/>
              <a:gdLst/>
              <a:ahLst/>
              <a:cxnLst/>
              <a:rect l="l" t="t" r="r" b="b"/>
              <a:pathLst>
                <a:path w="519429"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10" name="object 10"/>
            <p:cNvSpPr/>
            <p:nvPr/>
          </p:nvSpPr>
          <p:spPr>
            <a:xfrm>
              <a:off x="9868530" y="2840330"/>
              <a:ext cx="535940" cy="535940"/>
            </a:xfrm>
            <a:custGeom>
              <a:avLst/>
              <a:gdLst/>
              <a:ahLst/>
              <a:cxnLst/>
              <a:rect l="l" t="t" r="r" b="b"/>
              <a:pathLst>
                <a:path w="535940"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40"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11" name="object 11"/>
            <p:cNvPicPr/>
            <p:nvPr/>
          </p:nvPicPr>
          <p:blipFill>
            <a:blip r:embed="rId2" cstate="print"/>
            <a:stretch>
              <a:fillRect/>
            </a:stretch>
          </p:blipFill>
          <p:spPr>
            <a:xfrm>
              <a:off x="10035058" y="3063213"/>
              <a:ext cx="202577" cy="122351"/>
            </a:xfrm>
            <a:prstGeom prst="rect">
              <a:avLst/>
            </a:prstGeom>
          </p:spPr>
        </p:pic>
        <p:sp>
          <p:nvSpPr>
            <p:cNvPr id="12" name="object 12"/>
            <p:cNvSpPr/>
            <p:nvPr/>
          </p:nvSpPr>
          <p:spPr>
            <a:xfrm>
              <a:off x="16378883" y="2848445"/>
              <a:ext cx="519430" cy="519430"/>
            </a:xfrm>
            <a:custGeom>
              <a:avLst/>
              <a:gdLst/>
              <a:ahLst/>
              <a:cxnLst/>
              <a:rect l="l" t="t" r="r" b="b"/>
              <a:pathLst>
                <a:path w="519430"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13" name="object 13"/>
            <p:cNvSpPr/>
            <p:nvPr/>
          </p:nvSpPr>
          <p:spPr>
            <a:xfrm>
              <a:off x="16370768" y="2840330"/>
              <a:ext cx="535940" cy="535940"/>
            </a:xfrm>
            <a:custGeom>
              <a:avLst/>
              <a:gdLst/>
              <a:ahLst/>
              <a:cxnLst/>
              <a:rect l="l" t="t" r="r" b="b"/>
              <a:pathLst>
                <a:path w="535940"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40"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14" name="object 14"/>
            <p:cNvPicPr/>
            <p:nvPr/>
          </p:nvPicPr>
          <p:blipFill>
            <a:blip r:embed="rId2" cstate="print"/>
            <a:stretch>
              <a:fillRect/>
            </a:stretch>
          </p:blipFill>
          <p:spPr>
            <a:xfrm>
              <a:off x="16537296" y="3063213"/>
              <a:ext cx="202577" cy="122351"/>
            </a:xfrm>
            <a:prstGeom prst="rect">
              <a:avLst/>
            </a:prstGeom>
          </p:spPr>
        </p:pic>
      </p:grpSp>
      <p:grpSp>
        <p:nvGrpSpPr>
          <p:cNvPr id="15" name="object 15"/>
          <p:cNvGrpSpPr/>
          <p:nvPr/>
        </p:nvGrpSpPr>
        <p:grpSpPr>
          <a:xfrm>
            <a:off x="1751319" y="4483394"/>
            <a:ext cx="16537305" cy="4315460"/>
            <a:chOff x="1751319" y="4483394"/>
            <a:chExt cx="16537305" cy="4315460"/>
          </a:xfrm>
        </p:grpSpPr>
        <p:pic>
          <p:nvPicPr>
            <p:cNvPr id="16" name="object 16"/>
            <p:cNvPicPr/>
            <p:nvPr/>
          </p:nvPicPr>
          <p:blipFill>
            <a:blip r:embed="rId3" cstate="print"/>
            <a:stretch>
              <a:fillRect/>
            </a:stretch>
          </p:blipFill>
          <p:spPr>
            <a:xfrm>
              <a:off x="1751319" y="4483394"/>
              <a:ext cx="5628649" cy="4315297"/>
            </a:xfrm>
            <a:prstGeom prst="rect">
              <a:avLst/>
            </a:prstGeom>
          </p:spPr>
        </p:pic>
        <p:pic>
          <p:nvPicPr>
            <p:cNvPr id="17" name="object 17"/>
            <p:cNvPicPr/>
            <p:nvPr/>
          </p:nvPicPr>
          <p:blipFill>
            <a:blip r:embed="rId4" cstate="print"/>
            <a:stretch>
              <a:fillRect/>
            </a:stretch>
          </p:blipFill>
          <p:spPr>
            <a:xfrm>
              <a:off x="7300935" y="4483394"/>
              <a:ext cx="5628649" cy="4315297"/>
            </a:xfrm>
            <a:prstGeom prst="rect">
              <a:avLst/>
            </a:prstGeom>
          </p:spPr>
        </p:pic>
        <p:pic>
          <p:nvPicPr>
            <p:cNvPr id="18" name="object 18"/>
            <p:cNvPicPr/>
            <p:nvPr/>
          </p:nvPicPr>
          <p:blipFill>
            <a:blip r:embed="rId5" cstate="print"/>
            <a:stretch>
              <a:fillRect/>
            </a:stretch>
          </p:blipFill>
          <p:spPr>
            <a:xfrm>
              <a:off x="12768193" y="4483394"/>
              <a:ext cx="5519805" cy="4315297"/>
            </a:xfrm>
            <a:prstGeom prst="rect">
              <a:avLst/>
            </a:prstGeom>
          </p:spPr>
        </p:pic>
      </p:grpSp>
      <p:sp>
        <p:nvSpPr>
          <p:cNvPr id="19" name="object 19"/>
          <p:cNvSpPr/>
          <p:nvPr/>
        </p:nvSpPr>
        <p:spPr>
          <a:xfrm>
            <a:off x="0" y="1352437"/>
            <a:ext cx="5670550" cy="990600"/>
          </a:xfrm>
          <a:custGeom>
            <a:avLst/>
            <a:gdLst/>
            <a:ahLst/>
            <a:cxnLst/>
            <a:rect l="l" t="t" r="r" b="b"/>
            <a:pathLst>
              <a:path w="5670550" h="990600">
                <a:moveTo>
                  <a:pt x="5363840" y="990271"/>
                </a:moveTo>
                <a:lnTo>
                  <a:pt x="0" y="990271"/>
                </a:lnTo>
                <a:lnTo>
                  <a:pt x="0" y="0"/>
                </a:lnTo>
                <a:lnTo>
                  <a:pt x="5363840" y="0"/>
                </a:lnTo>
                <a:lnTo>
                  <a:pt x="5670263" y="492456"/>
                </a:lnTo>
                <a:lnTo>
                  <a:pt x="5670263" y="497820"/>
                </a:lnTo>
                <a:lnTo>
                  <a:pt x="5363840" y="990271"/>
                </a:lnTo>
                <a:close/>
              </a:path>
            </a:pathLst>
          </a:custGeom>
          <a:solidFill>
            <a:srgbClr val="2A485E"/>
          </a:solidFill>
        </p:spPr>
        <p:txBody>
          <a:bodyPr wrap="square" lIns="0" tIns="0" rIns="0" bIns="0" rtlCol="0"/>
          <a:lstStyle/>
          <a:p>
            <a:endParaRPr/>
          </a:p>
        </p:txBody>
      </p:sp>
      <p:sp>
        <p:nvSpPr>
          <p:cNvPr id="20" name="object 20"/>
          <p:cNvSpPr/>
          <p:nvPr/>
        </p:nvSpPr>
        <p:spPr>
          <a:xfrm>
            <a:off x="172552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1" name="object 21"/>
          <p:cNvSpPr/>
          <p:nvPr/>
        </p:nvSpPr>
        <p:spPr>
          <a:xfrm>
            <a:off x="195383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2" name="object 22"/>
          <p:cNvSpPr/>
          <p:nvPr/>
        </p:nvSpPr>
        <p:spPr>
          <a:xfrm>
            <a:off x="2182160"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3" name="object 23"/>
          <p:cNvSpPr/>
          <p:nvPr/>
        </p:nvSpPr>
        <p:spPr>
          <a:xfrm>
            <a:off x="2410464"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4" name="object 24"/>
          <p:cNvSpPr/>
          <p:nvPr/>
        </p:nvSpPr>
        <p:spPr>
          <a:xfrm>
            <a:off x="2638773" y="535638"/>
            <a:ext cx="60325" cy="60325"/>
          </a:xfrm>
          <a:custGeom>
            <a:avLst/>
            <a:gdLst/>
            <a:ahLst/>
            <a:cxnLst/>
            <a:rect l="l" t="t" r="r" b="b"/>
            <a:pathLst>
              <a:path w="60325" h="60325">
                <a:moveTo>
                  <a:pt x="0" y="33864"/>
                </a:moveTo>
                <a:lnTo>
                  <a:pt x="22121" y="759"/>
                </a:lnTo>
                <a:lnTo>
                  <a:pt x="25935" y="0"/>
                </a:lnTo>
                <a:lnTo>
                  <a:pt x="33864" y="0"/>
                </a:lnTo>
                <a:lnTo>
                  <a:pt x="59800" y="29893"/>
                </a:lnTo>
                <a:lnTo>
                  <a:pt x="59801" y="33858"/>
                </a:lnTo>
                <a:lnTo>
                  <a:pt x="33870" y="59799"/>
                </a:lnTo>
                <a:lnTo>
                  <a:pt x="25939" y="59799"/>
                </a:lnTo>
                <a:lnTo>
                  <a:pt x="759" y="37682"/>
                </a:lnTo>
                <a:lnTo>
                  <a:pt x="0" y="33864"/>
                </a:lnTo>
                <a:close/>
              </a:path>
            </a:pathLst>
          </a:custGeom>
          <a:solidFill>
            <a:srgbClr val="2A485E"/>
          </a:solidFill>
        </p:spPr>
        <p:txBody>
          <a:bodyPr wrap="square" lIns="0" tIns="0" rIns="0" bIns="0" rtlCol="0"/>
          <a:lstStyle/>
          <a:p>
            <a:endParaRPr/>
          </a:p>
        </p:txBody>
      </p:sp>
      <p:sp>
        <p:nvSpPr>
          <p:cNvPr id="25" name="object 25"/>
          <p:cNvSpPr/>
          <p:nvPr/>
        </p:nvSpPr>
        <p:spPr>
          <a:xfrm>
            <a:off x="2867084" y="535638"/>
            <a:ext cx="60325" cy="60325"/>
          </a:xfrm>
          <a:custGeom>
            <a:avLst/>
            <a:gdLst/>
            <a:ahLst/>
            <a:cxnLst/>
            <a:rect l="l" t="t" r="r" b="b"/>
            <a:pathLst>
              <a:path w="60325" h="60325">
                <a:moveTo>
                  <a:pt x="0" y="33858"/>
                </a:moveTo>
                <a:lnTo>
                  <a:pt x="22133" y="752"/>
                </a:lnTo>
                <a:lnTo>
                  <a:pt x="25948" y="0"/>
                </a:lnTo>
                <a:lnTo>
                  <a:pt x="33877" y="0"/>
                </a:lnTo>
                <a:lnTo>
                  <a:pt x="59800" y="29893"/>
                </a:lnTo>
                <a:lnTo>
                  <a:pt x="59801" y="33858"/>
                </a:lnTo>
                <a:lnTo>
                  <a:pt x="59043" y="37676"/>
                </a:lnTo>
                <a:lnTo>
                  <a:pt x="33866" y="59799"/>
                </a:lnTo>
                <a:lnTo>
                  <a:pt x="25934" y="59799"/>
                </a:lnTo>
                <a:lnTo>
                  <a:pt x="0" y="33858"/>
                </a:lnTo>
                <a:close/>
              </a:path>
            </a:pathLst>
          </a:custGeom>
          <a:solidFill>
            <a:srgbClr val="2A485E"/>
          </a:solidFill>
        </p:spPr>
        <p:txBody>
          <a:bodyPr wrap="square" lIns="0" tIns="0" rIns="0" bIns="0" rtlCol="0"/>
          <a:lstStyle/>
          <a:p>
            <a:endParaRPr/>
          </a:p>
        </p:txBody>
      </p:sp>
      <p:sp>
        <p:nvSpPr>
          <p:cNvPr id="26" name="object 26"/>
          <p:cNvSpPr/>
          <p:nvPr/>
        </p:nvSpPr>
        <p:spPr>
          <a:xfrm>
            <a:off x="1725526" y="732496"/>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7" name="object 27"/>
          <p:cNvSpPr/>
          <p:nvPr/>
        </p:nvSpPr>
        <p:spPr>
          <a:xfrm>
            <a:off x="1953836" y="732523"/>
            <a:ext cx="60325" cy="60325"/>
          </a:xfrm>
          <a:custGeom>
            <a:avLst/>
            <a:gdLst/>
            <a:ahLst/>
            <a:cxnLst/>
            <a:rect l="l" t="t" r="r" b="b"/>
            <a:pathLst>
              <a:path w="60325" h="60325">
                <a:moveTo>
                  <a:pt x="0" y="33871"/>
                </a:moveTo>
                <a:lnTo>
                  <a:pt x="0" y="25941"/>
                </a:lnTo>
                <a:lnTo>
                  <a:pt x="759" y="22123"/>
                </a:lnTo>
                <a:lnTo>
                  <a:pt x="25941" y="0"/>
                </a:lnTo>
                <a:lnTo>
                  <a:pt x="33871" y="0"/>
                </a:lnTo>
                <a:lnTo>
                  <a:pt x="59799" y="25901"/>
                </a:lnTo>
                <a:lnTo>
                  <a:pt x="59799" y="29866"/>
                </a:lnTo>
                <a:lnTo>
                  <a:pt x="59806" y="33831"/>
                </a:lnTo>
                <a:lnTo>
                  <a:pt x="33884" y="59799"/>
                </a:lnTo>
                <a:lnTo>
                  <a:pt x="25954" y="59799"/>
                </a:lnTo>
                <a:lnTo>
                  <a:pt x="759" y="37689"/>
                </a:lnTo>
                <a:lnTo>
                  <a:pt x="0" y="33871"/>
                </a:lnTo>
                <a:close/>
              </a:path>
            </a:pathLst>
          </a:custGeom>
          <a:solidFill>
            <a:srgbClr val="2A485E"/>
          </a:solidFill>
        </p:spPr>
        <p:txBody>
          <a:bodyPr wrap="square" lIns="0" tIns="0" rIns="0" bIns="0" rtlCol="0"/>
          <a:lstStyle/>
          <a:p>
            <a:endParaRPr/>
          </a:p>
        </p:txBody>
      </p:sp>
      <p:sp>
        <p:nvSpPr>
          <p:cNvPr id="28" name="object 28"/>
          <p:cNvSpPr/>
          <p:nvPr/>
        </p:nvSpPr>
        <p:spPr>
          <a:xfrm>
            <a:off x="2182160"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9" name="object 29"/>
          <p:cNvSpPr/>
          <p:nvPr/>
        </p:nvSpPr>
        <p:spPr>
          <a:xfrm>
            <a:off x="2410464"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30" name="object 30"/>
          <p:cNvSpPr/>
          <p:nvPr/>
        </p:nvSpPr>
        <p:spPr>
          <a:xfrm>
            <a:off x="2638773" y="732523"/>
            <a:ext cx="60325" cy="60325"/>
          </a:xfrm>
          <a:custGeom>
            <a:avLst/>
            <a:gdLst/>
            <a:ahLst/>
            <a:cxnLst/>
            <a:rect l="l" t="t" r="r" b="b"/>
            <a:pathLst>
              <a:path w="60325" h="60325">
                <a:moveTo>
                  <a:pt x="2" y="33878"/>
                </a:moveTo>
                <a:lnTo>
                  <a:pt x="22120" y="759"/>
                </a:lnTo>
                <a:lnTo>
                  <a:pt x="25935" y="0"/>
                </a:lnTo>
                <a:lnTo>
                  <a:pt x="33863" y="0"/>
                </a:lnTo>
                <a:lnTo>
                  <a:pt x="59801" y="29866"/>
                </a:lnTo>
                <a:lnTo>
                  <a:pt x="59805" y="33831"/>
                </a:lnTo>
                <a:lnTo>
                  <a:pt x="33889" y="59799"/>
                </a:lnTo>
                <a:lnTo>
                  <a:pt x="25957" y="59799"/>
                </a:lnTo>
                <a:lnTo>
                  <a:pt x="762" y="37689"/>
                </a:lnTo>
                <a:lnTo>
                  <a:pt x="2" y="33878"/>
                </a:lnTo>
                <a:close/>
              </a:path>
            </a:pathLst>
          </a:custGeom>
          <a:solidFill>
            <a:srgbClr val="2A485E"/>
          </a:solidFill>
        </p:spPr>
        <p:txBody>
          <a:bodyPr wrap="square" lIns="0" tIns="0" rIns="0" bIns="0" rtlCol="0"/>
          <a:lstStyle/>
          <a:p>
            <a:endParaRPr/>
          </a:p>
        </p:txBody>
      </p:sp>
      <p:sp>
        <p:nvSpPr>
          <p:cNvPr id="31" name="object 31"/>
          <p:cNvSpPr/>
          <p:nvPr/>
        </p:nvSpPr>
        <p:spPr>
          <a:xfrm>
            <a:off x="2867084" y="732523"/>
            <a:ext cx="60325" cy="60325"/>
          </a:xfrm>
          <a:custGeom>
            <a:avLst/>
            <a:gdLst/>
            <a:ahLst/>
            <a:cxnLst/>
            <a:rect l="l" t="t" r="r" b="b"/>
            <a:pathLst>
              <a:path w="60325" h="60325">
                <a:moveTo>
                  <a:pt x="0" y="33871"/>
                </a:moveTo>
                <a:lnTo>
                  <a:pt x="0" y="25934"/>
                </a:lnTo>
                <a:lnTo>
                  <a:pt x="758" y="22123"/>
                </a:lnTo>
                <a:lnTo>
                  <a:pt x="25946" y="0"/>
                </a:lnTo>
                <a:lnTo>
                  <a:pt x="33874" y="0"/>
                </a:lnTo>
                <a:lnTo>
                  <a:pt x="59799" y="29866"/>
                </a:lnTo>
                <a:lnTo>
                  <a:pt x="59804" y="33831"/>
                </a:lnTo>
                <a:lnTo>
                  <a:pt x="33884" y="59799"/>
                </a:lnTo>
                <a:lnTo>
                  <a:pt x="25951" y="59799"/>
                </a:lnTo>
                <a:lnTo>
                  <a:pt x="759" y="37682"/>
                </a:lnTo>
                <a:lnTo>
                  <a:pt x="0" y="33871"/>
                </a:lnTo>
                <a:close/>
              </a:path>
            </a:pathLst>
          </a:custGeom>
          <a:solidFill>
            <a:srgbClr val="2A485E"/>
          </a:solidFill>
        </p:spPr>
        <p:txBody>
          <a:bodyPr wrap="square" lIns="0" tIns="0" rIns="0" bIns="0" rtlCol="0"/>
          <a:lstStyle/>
          <a:p>
            <a:endParaRPr/>
          </a:p>
        </p:txBody>
      </p:sp>
      <p:sp>
        <p:nvSpPr>
          <p:cNvPr id="32" name="object 32"/>
          <p:cNvSpPr/>
          <p:nvPr/>
        </p:nvSpPr>
        <p:spPr>
          <a:xfrm>
            <a:off x="172552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33" name="object 33"/>
          <p:cNvSpPr/>
          <p:nvPr/>
        </p:nvSpPr>
        <p:spPr>
          <a:xfrm>
            <a:off x="195383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34" name="object 34"/>
          <p:cNvSpPr/>
          <p:nvPr/>
        </p:nvSpPr>
        <p:spPr>
          <a:xfrm>
            <a:off x="2182160"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35" name="object 35"/>
          <p:cNvSpPr/>
          <p:nvPr/>
        </p:nvSpPr>
        <p:spPr>
          <a:xfrm>
            <a:off x="2410464"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36" name="object 36"/>
          <p:cNvSpPr/>
          <p:nvPr/>
        </p:nvSpPr>
        <p:spPr>
          <a:xfrm>
            <a:off x="2638774" y="929347"/>
            <a:ext cx="60325" cy="60325"/>
          </a:xfrm>
          <a:custGeom>
            <a:avLst/>
            <a:gdLst/>
            <a:ahLst/>
            <a:cxnLst/>
            <a:rect l="l" t="t" r="r" b="b"/>
            <a:pathLst>
              <a:path w="60325" h="60325">
                <a:moveTo>
                  <a:pt x="0" y="33864"/>
                </a:moveTo>
                <a:lnTo>
                  <a:pt x="0" y="25934"/>
                </a:lnTo>
                <a:lnTo>
                  <a:pt x="758" y="22123"/>
                </a:lnTo>
                <a:lnTo>
                  <a:pt x="25934" y="0"/>
                </a:lnTo>
                <a:lnTo>
                  <a:pt x="33864" y="0"/>
                </a:lnTo>
                <a:lnTo>
                  <a:pt x="59799" y="25934"/>
                </a:lnTo>
                <a:lnTo>
                  <a:pt x="59799" y="29899"/>
                </a:lnTo>
                <a:lnTo>
                  <a:pt x="59799" y="33864"/>
                </a:lnTo>
                <a:lnTo>
                  <a:pt x="33864" y="59799"/>
                </a:lnTo>
                <a:lnTo>
                  <a:pt x="25934" y="59799"/>
                </a:lnTo>
                <a:lnTo>
                  <a:pt x="758" y="37676"/>
                </a:lnTo>
                <a:lnTo>
                  <a:pt x="0" y="33864"/>
                </a:lnTo>
                <a:close/>
              </a:path>
            </a:pathLst>
          </a:custGeom>
          <a:solidFill>
            <a:srgbClr val="2A485E"/>
          </a:solidFill>
        </p:spPr>
        <p:txBody>
          <a:bodyPr wrap="square" lIns="0" tIns="0" rIns="0" bIns="0" rtlCol="0"/>
          <a:lstStyle/>
          <a:p>
            <a:endParaRPr/>
          </a:p>
        </p:txBody>
      </p:sp>
      <p:sp>
        <p:nvSpPr>
          <p:cNvPr id="37" name="object 37"/>
          <p:cNvSpPr/>
          <p:nvPr/>
        </p:nvSpPr>
        <p:spPr>
          <a:xfrm>
            <a:off x="2867083" y="929347"/>
            <a:ext cx="60325" cy="60325"/>
          </a:xfrm>
          <a:custGeom>
            <a:avLst/>
            <a:gdLst/>
            <a:ahLst/>
            <a:cxnLst/>
            <a:rect l="l" t="t" r="r" b="b"/>
            <a:pathLst>
              <a:path w="60325" h="60325">
                <a:moveTo>
                  <a:pt x="0" y="33858"/>
                </a:moveTo>
                <a:lnTo>
                  <a:pt x="22134" y="752"/>
                </a:lnTo>
                <a:lnTo>
                  <a:pt x="25948" y="0"/>
                </a:lnTo>
                <a:lnTo>
                  <a:pt x="33878" y="0"/>
                </a:lnTo>
                <a:lnTo>
                  <a:pt x="59801" y="25934"/>
                </a:lnTo>
                <a:lnTo>
                  <a:pt x="59801" y="29899"/>
                </a:lnTo>
                <a:lnTo>
                  <a:pt x="59801" y="33864"/>
                </a:lnTo>
                <a:lnTo>
                  <a:pt x="33862" y="59799"/>
                </a:lnTo>
                <a:lnTo>
                  <a:pt x="25931" y="59799"/>
                </a:lnTo>
                <a:lnTo>
                  <a:pt x="757" y="37669"/>
                </a:lnTo>
                <a:lnTo>
                  <a:pt x="0" y="33858"/>
                </a:lnTo>
                <a:close/>
              </a:path>
            </a:pathLst>
          </a:custGeom>
          <a:solidFill>
            <a:srgbClr val="2A485E"/>
          </a:solidFill>
        </p:spPr>
        <p:txBody>
          <a:bodyPr wrap="square" lIns="0" tIns="0" rIns="0" bIns="0" rtlCol="0"/>
          <a:lstStyle/>
          <a:p>
            <a:endParaRPr/>
          </a:p>
        </p:txBody>
      </p:sp>
      <p:grpSp>
        <p:nvGrpSpPr>
          <p:cNvPr id="38" name="object 38"/>
          <p:cNvGrpSpPr/>
          <p:nvPr/>
        </p:nvGrpSpPr>
        <p:grpSpPr>
          <a:xfrm>
            <a:off x="2375255" y="1547957"/>
            <a:ext cx="2091689" cy="635000"/>
            <a:chOff x="2375255" y="1547957"/>
            <a:chExt cx="2091689" cy="635000"/>
          </a:xfrm>
        </p:grpSpPr>
        <p:sp>
          <p:nvSpPr>
            <p:cNvPr id="39" name="object 39"/>
            <p:cNvSpPr/>
            <p:nvPr/>
          </p:nvSpPr>
          <p:spPr>
            <a:xfrm>
              <a:off x="2445010" y="1617712"/>
              <a:ext cx="1951989" cy="495300"/>
            </a:xfrm>
            <a:custGeom>
              <a:avLst/>
              <a:gdLst/>
              <a:ahLst/>
              <a:cxnLst/>
              <a:rect l="l" t="t" r="r" b="b"/>
              <a:pathLst>
                <a:path w="1951989" h="495300">
                  <a:moveTo>
                    <a:pt x="454971" y="82545"/>
                  </a:moveTo>
                  <a:lnTo>
                    <a:pt x="422397" y="51921"/>
                  </a:lnTo>
                  <a:lnTo>
                    <a:pt x="383478" y="28695"/>
                  </a:lnTo>
                  <a:lnTo>
                    <a:pt x="339645" y="12526"/>
                  </a:lnTo>
                  <a:lnTo>
                    <a:pt x="292330" y="3074"/>
                  </a:lnTo>
                  <a:lnTo>
                    <a:pt x="242963" y="0"/>
                  </a:lnTo>
                  <a:lnTo>
                    <a:pt x="204650" y="2230"/>
                  </a:lnTo>
                  <a:lnTo>
                    <a:pt x="164988" y="9590"/>
                  </a:lnTo>
                  <a:lnTo>
                    <a:pt x="126618" y="23084"/>
                  </a:lnTo>
                  <a:lnTo>
                    <a:pt x="92180" y="43717"/>
                  </a:lnTo>
                  <a:lnTo>
                    <a:pt x="64313" y="72491"/>
                  </a:lnTo>
                  <a:lnTo>
                    <a:pt x="45657" y="110411"/>
                  </a:lnTo>
                  <a:lnTo>
                    <a:pt x="38852" y="158482"/>
                  </a:lnTo>
                  <a:lnTo>
                    <a:pt x="46158" y="203161"/>
                  </a:lnTo>
                  <a:lnTo>
                    <a:pt x="67193" y="238716"/>
                  </a:lnTo>
                  <a:lnTo>
                    <a:pt x="100634" y="266007"/>
                  </a:lnTo>
                  <a:lnTo>
                    <a:pt x="145155" y="285891"/>
                  </a:lnTo>
                  <a:lnTo>
                    <a:pt x="199434" y="299229"/>
                  </a:lnTo>
                  <a:lnTo>
                    <a:pt x="252534" y="308847"/>
                  </a:lnTo>
                  <a:lnTo>
                    <a:pt x="287620" y="317890"/>
                  </a:lnTo>
                  <a:lnTo>
                    <a:pt x="306988" y="329292"/>
                  </a:lnTo>
                  <a:lnTo>
                    <a:pt x="312934" y="345983"/>
                  </a:lnTo>
                  <a:lnTo>
                    <a:pt x="308213" y="361370"/>
                  </a:lnTo>
                  <a:lnTo>
                    <a:pt x="294515" y="372585"/>
                  </a:lnTo>
                  <a:lnTo>
                    <a:pt x="272533" y="379447"/>
                  </a:lnTo>
                  <a:lnTo>
                    <a:pt x="242963" y="381775"/>
                  </a:lnTo>
                  <a:lnTo>
                    <a:pt x="206264" y="378662"/>
                  </a:lnTo>
                  <a:lnTo>
                    <a:pt x="168960" y="368353"/>
                  </a:lnTo>
                  <a:lnTo>
                    <a:pt x="136130" y="349400"/>
                  </a:lnTo>
                  <a:lnTo>
                    <a:pt x="112852" y="320349"/>
                  </a:lnTo>
                  <a:lnTo>
                    <a:pt x="0" y="392899"/>
                  </a:lnTo>
                  <a:lnTo>
                    <a:pt x="30049" y="426625"/>
                  </a:lnTo>
                  <a:lnTo>
                    <a:pt x="64985" y="452904"/>
                  </a:lnTo>
                  <a:lnTo>
                    <a:pt x="104210" y="472322"/>
                  </a:lnTo>
                  <a:lnTo>
                    <a:pt x="147130" y="485465"/>
                  </a:lnTo>
                  <a:lnTo>
                    <a:pt x="193148" y="492921"/>
                  </a:lnTo>
                  <a:lnTo>
                    <a:pt x="241668" y="495276"/>
                  </a:lnTo>
                  <a:lnTo>
                    <a:pt x="288554" y="492184"/>
                  </a:lnTo>
                  <a:lnTo>
                    <a:pt x="332978" y="482658"/>
                  </a:lnTo>
                  <a:lnTo>
                    <a:pt x="373207" y="466328"/>
                  </a:lnTo>
                  <a:lnTo>
                    <a:pt x="407511" y="442820"/>
                  </a:lnTo>
                  <a:lnTo>
                    <a:pt x="434157" y="411762"/>
                  </a:lnTo>
                  <a:lnTo>
                    <a:pt x="451415" y="372782"/>
                  </a:lnTo>
                  <a:lnTo>
                    <a:pt x="457552" y="325508"/>
                  </a:lnTo>
                  <a:lnTo>
                    <a:pt x="449020" y="277471"/>
                  </a:lnTo>
                  <a:lnTo>
                    <a:pt x="426053" y="242108"/>
                  </a:lnTo>
                  <a:lnTo>
                    <a:pt x="392597" y="217126"/>
                  </a:lnTo>
                  <a:lnTo>
                    <a:pt x="352599" y="200232"/>
                  </a:lnTo>
                  <a:lnTo>
                    <a:pt x="310004" y="189133"/>
                  </a:lnTo>
                  <a:lnTo>
                    <a:pt x="268757" y="181536"/>
                  </a:lnTo>
                  <a:lnTo>
                    <a:pt x="230862" y="174467"/>
                  </a:lnTo>
                  <a:lnTo>
                    <a:pt x="205499" y="166825"/>
                  </a:lnTo>
                  <a:lnTo>
                    <a:pt x="191291" y="156824"/>
                  </a:lnTo>
                  <a:lnTo>
                    <a:pt x="186861" y="142682"/>
                  </a:lnTo>
                  <a:lnTo>
                    <a:pt x="193445" y="125950"/>
                  </a:lnTo>
                  <a:lnTo>
                    <a:pt x="208826" y="116805"/>
                  </a:lnTo>
                  <a:lnTo>
                    <a:pt x="226442" y="112981"/>
                  </a:lnTo>
                  <a:lnTo>
                    <a:pt x="239734" y="112210"/>
                  </a:lnTo>
                  <a:lnTo>
                    <a:pt x="271954" y="114359"/>
                  </a:lnTo>
                  <a:lnTo>
                    <a:pt x="306201" y="121904"/>
                  </a:lnTo>
                  <a:lnTo>
                    <a:pt x="337727" y="136492"/>
                  </a:lnTo>
                  <a:lnTo>
                    <a:pt x="361788" y="159771"/>
                  </a:lnTo>
                  <a:lnTo>
                    <a:pt x="454971" y="82545"/>
                  </a:lnTo>
                  <a:close/>
                </a:path>
                <a:path w="1951989" h="495300">
                  <a:moveTo>
                    <a:pt x="888806" y="310998"/>
                  </a:moveTo>
                  <a:lnTo>
                    <a:pt x="884967" y="269108"/>
                  </a:lnTo>
                  <a:lnTo>
                    <a:pt x="873296" y="230227"/>
                  </a:lnTo>
                  <a:lnTo>
                    <a:pt x="853562" y="195607"/>
                  </a:lnTo>
                  <a:lnTo>
                    <a:pt x="825533" y="166501"/>
                  </a:lnTo>
                  <a:lnTo>
                    <a:pt x="788979" y="144161"/>
                  </a:lnTo>
                  <a:lnTo>
                    <a:pt x="743669" y="129838"/>
                  </a:lnTo>
                  <a:lnTo>
                    <a:pt x="689371" y="124786"/>
                  </a:lnTo>
                  <a:lnTo>
                    <a:pt x="636546" y="129811"/>
                  </a:lnTo>
                  <a:lnTo>
                    <a:pt x="591809" y="144097"/>
                  </a:lnTo>
                  <a:lnTo>
                    <a:pt x="555173" y="166463"/>
                  </a:lnTo>
                  <a:lnTo>
                    <a:pt x="526654" y="195728"/>
                  </a:lnTo>
                  <a:lnTo>
                    <a:pt x="506265" y="230709"/>
                  </a:lnTo>
                  <a:lnTo>
                    <a:pt x="494021" y="270225"/>
                  </a:lnTo>
                  <a:lnTo>
                    <a:pt x="489937" y="313094"/>
                  </a:lnTo>
                  <a:lnTo>
                    <a:pt x="495150" y="361579"/>
                  </a:lnTo>
                  <a:lnTo>
                    <a:pt x="509963" y="402457"/>
                  </a:lnTo>
                  <a:lnTo>
                    <a:pt x="533139" y="435783"/>
                  </a:lnTo>
                  <a:lnTo>
                    <a:pt x="563438" y="461609"/>
                  </a:lnTo>
                  <a:lnTo>
                    <a:pt x="599622" y="479990"/>
                  </a:lnTo>
                  <a:lnTo>
                    <a:pt x="640454" y="490980"/>
                  </a:lnTo>
                  <a:lnTo>
                    <a:pt x="684695" y="494631"/>
                  </a:lnTo>
                  <a:lnTo>
                    <a:pt x="739251" y="489629"/>
                  </a:lnTo>
                  <a:lnTo>
                    <a:pt x="785230" y="475457"/>
                  </a:lnTo>
                  <a:lnTo>
                    <a:pt x="822697" y="453373"/>
                  </a:lnTo>
                  <a:lnTo>
                    <a:pt x="851721" y="424629"/>
                  </a:lnTo>
                  <a:lnTo>
                    <a:pt x="872369" y="390482"/>
                  </a:lnTo>
                  <a:lnTo>
                    <a:pt x="884708" y="352187"/>
                  </a:lnTo>
                  <a:lnTo>
                    <a:pt x="888806" y="310998"/>
                  </a:lnTo>
                  <a:close/>
                </a:path>
                <a:path w="1951989" h="495300">
                  <a:moveTo>
                    <a:pt x="751446" y="307774"/>
                  </a:moveTo>
                  <a:lnTo>
                    <a:pt x="746293" y="352986"/>
                  </a:lnTo>
                  <a:lnTo>
                    <a:pt x="732479" y="381090"/>
                  </a:lnTo>
                  <a:lnTo>
                    <a:pt x="712468" y="395469"/>
                  </a:lnTo>
                  <a:lnTo>
                    <a:pt x="688724" y="399510"/>
                  </a:lnTo>
                  <a:lnTo>
                    <a:pt x="658760" y="392429"/>
                  </a:lnTo>
                  <a:lnTo>
                    <a:pt x="639209" y="373089"/>
                  </a:lnTo>
                  <a:lnTo>
                    <a:pt x="628576" y="344349"/>
                  </a:lnTo>
                  <a:lnTo>
                    <a:pt x="625363" y="309063"/>
                  </a:lnTo>
                  <a:lnTo>
                    <a:pt x="628837" y="274080"/>
                  </a:lnTo>
                  <a:lnTo>
                    <a:pt x="639854" y="246005"/>
                  </a:lnTo>
                  <a:lnTo>
                    <a:pt x="659306" y="227331"/>
                  </a:lnTo>
                  <a:lnTo>
                    <a:pt x="688086" y="220552"/>
                  </a:lnTo>
                  <a:lnTo>
                    <a:pt x="713287" y="224794"/>
                  </a:lnTo>
                  <a:lnTo>
                    <a:pt x="733367" y="239133"/>
                  </a:lnTo>
                  <a:lnTo>
                    <a:pt x="746646" y="265987"/>
                  </a:lnTo>
                  <a:lnTo>
                    <a:pt x="751446" y="307774"/>
                  </a:lnTo>
                  <a:close/>
                </a:path>
                <a:path w="1951989" h="495300">
                  <a:moveTo>
                    <a:pt x="1534010" y="481411"/>
                  </a:moveTo>
                  <a:lnTo>
                    <a:pt x="1534010" y="252313"/>
                  </a:lnTo>
                  <a:lnTo>
                    <a:pt x="1524248" y="198596"/>
                  </a:lnTo>
                  <a:lnTo>
                    <a:pt x="1497512" y="160900"/>
                  </a:lnTo>
                  <a:lnTo>
                    <a:pt x="1457625" y="138681"/>
                  </a:lnTo>
                  <a:lnTo>
                    <a:pt x="1408414" y="131396"/>
                  </a:lnTo>
                  <a:lnTo>
                    <a:pt x="1359289" y="137397"/>
                  </a:lnTo>
                  <a:lnTo>
                    <a:pt x="1324841" y="152678"/>
                  </a:lnTo>
                  <a:lnTo>
                    <a:pt x="1302152" y="173158"/>
                  </a:lnTo>
                  <a:lnTo>
                    <a:pt x="1288303" y="194757"/>
                  </a:lnTo>
                  <a:lnTo>
                    <a:pt x="1271643" y="169281"/>
                  </a:lnTo>
                  <a:lnTo>
                    <a:pt x="1246912" y="149232"/>
                  </a:lnTo>
                  <a:lnTo>
                    <a:pt x="1213173" y="136104"/>
                  </a:lnTo>
                  <a:lnTo>
                    <a:pt x="1169489" y="131396"/>
                  </a:lnTo>
                  <a:lnTo>
                    <a:pt x="1128695" y="136364"/>
                  </a:lnTo>
                  <a:lnTo>
                    <a:pt x="1097801" y="149372"/>
                  </a:lnTo>
                  <a:lnTo>
                    <a:pt x="1075826" y="167580"/>
                  </a:lnTo>
                  <a:lnTo>
                    <a:pt x="1061789" y="188146"/>
                  </a:lnTo>
                  <a:lnTo>
                    <a:pt x="1061789" y="139296"/>
                  </a:lnTo>
                  <a:lnTo>
                    <a:pt x="930392" y="139296"/>
                  </a:lnTo>
                  <a:lnTo>
                    <a:pt x="930392" y="481411"/>
                  </a:lnTo>
                  <a:lnTo>
                    <a:pt x="1067104" y="481411"/>
                  </a:lnTo>
                  <a:lnTo>
                    <a:pt x="1067104" y="295844"/>
                  </a:lnTo>
                  <a:lnTo>
                    <a:pt x="1073353" y="267244"/>
                  </a:lnTo>
                  <a:lnTo>
                    <a:pt x="1087945" y="251325"/>
                  </a:lnTo>
                  <a:lnTo>
                    <a:pt x="1104652" y="244445"/>
                  </a:lnTo>
                  <a:lnTo>
                    <a:pt x="1117244" y="242962"/>
                  </a:lnTo>
                  <a:lnTo>
                    <a:pt x="1135562" y="245912"/>
                  </a:lnTo>
                  <a:lnTo>
                    <a:pt x="1150704" y="255074"/>
                  </a:lnTo>
                  <a:lnTo>
                    <a:pt x="1161008" y="270917"/>
                  </a:lnTo>
                  <a:lnTo>
                    <a:pt x="1164812" y="293909"/>
                  </a:lnTo>
                  <a:lnTo>
                    <a:pt x="1164812" y="481411"/>
                  </a:lnTo>
                  <a:lnTo>
                    <a:pt x="1300876" y="481411"/>
                  </a:lnTo>
                  <a:lnTo>
                    <a:pt x="1300876" y="295844"/>
                  </a:lnTo>
                  <a:lnTo>
                    <a:pt x="1303419" y="275610"/>
                  </a:lnTo>
                  <a:lnTo>
                    <a:pt x="1311782" y="258762"/>
                  </a:lnTo>
                  <a:lnTo>
                    <a:pt x="1327068" y="247234"/>
                  </a:lnTo>
                  <a:lnTo>
                    <a:pt x="1350378" y="242962"/>
                  </a:lnTo>
                  <a:lnTo>
                    <a:pt x="1376783" y="248708"/>
                  </a:lnTo>
                  <a:lnTo>
                    <a:pt x="1391023" y="262691"/>
                  </a:lnTo>
                  <a:lnTo>
                    <a:pt x="1396830" y="280031"/>
                  </a:lnTo>
                  <a:lnTo>
                    <a:pt x="1397936" y="295844"/>
                  </a:lnTo>
                  <a:lnTo>
                    <a:pt x="1397936" y="481411"/>
                  </a:lnTo>
                  <a:lnTo>
                    <a:pt x="1534010" y="481411"/>
                  </a:lnTo>
                  <a:close/>
                </a:path>
                <a:path w="1951989" h="495300">
                  <a:moveTo>
                    <a:pt x="1951882" y="334859"/>
                  </a:moveTo>
                  <a:lnTo>
                    <a:pt x="1951882" y="313739"/>
                  </a:lnTo>
                  <a:lnTo>
                    <a:pt x="1948040" y="271037"/>
                  </a:lnTo>
                  <a:lnTo>
                    <a:pt x="1936506" y="231508"/>
                  </a:lnTo>
                  <a:lnTo>
                    <a:pt x="1917271" y="196390"/>
                  </a:lnTo>
                  <a:lnTo>
                    <a:pt x="1890322" y="166920"/>
                  </a:lnTo>
                  <a:lnTo>
                    <a:pt x="1855649" y="144338"/>
                  </a:lnTo>
                  <a:lnTo>
                    <a:pt x="1813241" y="129880"/>
                  </a:lnTo>
                  <a:lnTo>
                    <a:pt x="1763087" y="124786"/>
                  </a:lnTo>
                  <a:lnTo>
                    <a:pt x="1725861" y="127953"/>
                  </a:lnTo>
                  <a:lnTo>
                    <a:pt x="1688560" y="137840"/>
                  </a:lnTo>
                  <a:lnTo>
                    <a:pt x="1653297" y="155029"/>
                  </a:lnTo>
                  <a:lnTo>
                    <a:pt x="1622188" y="180100"/>
                  </a:lnTo>
                  <a:lnTo>
                    <a:pt x="1597349" y="213635"/>
                  </a:lnTo>
                  <a:lnTo>
                    <a:pt x="1580894" y="256214"/>
                  </a:lnTo>
                  <a:lnTo>
                    <a:pt x="1574939" y="308418"/>
                  </a:lnTo>
                  <a:lnTo>
                    <a:pt x="1578224" y="345573"/>
                  </a:lnTo>
                  <a:lnTo>
                    <a:pt x="1588467" y="382690"/>
                  </a:lnTo>
                  <a:lnTo>
                    <a:pt x="1606248" y="417701"/>
                  </a:lnTo>
                  <a:lnTo>
                    <a:pt x="1632149" y="448535"/>
                  </a:lnTo>
                  <a:lnTo>
                    <a:pt x="1666751" y="473122"/>
                  </a:lnTo>
                  <a:lnTo>
                    <a:pt x="1710635" y="489393"/>
                  </a:lnTo>
                  <a:lnTo>
                    <a:pt x="1764382" y="495276"/>
                  </a:lnTo>
                  <a:lnTo>
                    <a:pt x="1831764" y="486283"/>
                  </a:lnTo>
                  <a:lnTo>
                    <a:pt x="1883278" y="463475"/>
                  </a:lnTo>
                  <a:lnTo>
                    <a:pt x="1920404" y="433109"/>
                  </a:lnTo>
                  <a:lnTo>
                    <a:pt x="1944623" y="401444"/>
                  </a:lnTo>
                  <a:lnTo>
                    <a:pt x="1833057" y="354690"/>
                  </a:lnTo>
                  <a:lnTo>
                    <a:pt x="1828033" y="364380"/>
                  </a:lnTo>
                  <a:lnTo>
                    <a:pt x="1817279" y="379255"/>
                  </a:lnTo>
                  <a:lnTo>
                    <a:pt x="1798574" y="392891"/>
                  </a:lnTo>
                  <a:lnTo>
                    <a:pt x="1769697" y="398864"/>
                  </a:lnTo>
                  <a:lnTo>
                    <a:pt x="1738621" y="390994"/>
                  </a:lnTo>
                  <a:lnTo>
                    <a:pt x="1721815" y="372545"/>
                  </a:lnTo>
                  <a:lnTo>
                    <a:pt x="1714924" y="351253"/>
                  </a:lnTo>
                  <a:lnTo>
                    <a:pt x="1713595" y="334859"/>
                  </a:lnTo>
                  <a:lnTo>
                    <a:pt x="1951882" y="334859"/>
                  </a:lnTo>
                  <a:close/>
                </a:path>
              </a:pathLst>
            </a:custGeom>
            <a:ln w="139509">
              <a:solidFill>
                <a:srgbClr val="3A577B"/>
              </a:solidFill>
            </a:ln>
          </p:spPr>
          <p:txBody>
            <a:bodyPr wrap="square" lIns="0" tIns="0" rIns="0" bIns="0" rtlCol="0"/>
            <a:lstStyle/>
            <a:p>
              <a:endParaRPr/>
            </a:p>
          </p:txBody>
        </p:sp>
        <p:pic>
          <p:nvPicPr>
            <p:cNvPr id="40" name="object 40"/>
            <p:cNvPicPr/>
            <p:nvPr/>
          </p:nvPicPr>
          <p:blipFill>
            <a:blip r:embed="rId6" cstate="print"/>
            <a:stretch>
              <a:fillRect/>
            </a:stretch>
          </p:blipFill>
          <p:spPr>
            <a:xfrm>
              <a:off x="4090136" y="1759320"/>
              <a:ext cx="238503" cy="190940"/>
            </a:xfrm>
            <a:prstGeom prst="rect">
              <a:avLst/>
            </a:prstGeom>
          </p:spPr>
        </p:pic>
      </p:grpSp>
      <p:grpSp>
        <p:nvGrpSpPr>
          <p:cNvPr id="41" name="object 41"/>
          <p:cNvGrpSpPr/>
          <p:nvPr/>
        </p:nvGrpSpPr>
        <p:grpSpPr>
          <a:xfrm>
            <a:off x="4562347" y="1543927"/>
            <a:ext cx="3205480" cy="749300"/>
            <a:chOff x="4562347" y="1543927"/>
            <a:chExt cx="3205480" cy="749300"/>
          </a:xfrm>
        </p:grpSpPr>
        <p:sp>
          <p:nvSpPr>
            <p:cNvPr id="42" name="object 42"/>
            <p:cNvSpPr/>
            <p:nvPr/>
          </p:nvSpPr>
          <p:spPr>
            <a:xfrm>
              <a:off x="4632102" y="1613682"/>
              <a:ext cx="2710180" cy="609600"/>
            </a:xfrm>
            <a:custGeom>
              <a:avLst/>
              <a:gdLst/>
              <a:ahLst/>
              <a:cxnLst/>
              <a:rect l="l" t="t" r="r" b="b"/>
              <a:pathLst>
                <a:path w="2710179" h="609600">
                  <a:moveTo>
                    <a:pt x="482050" y="143972"/>
                  </a:moveTo>
                  <a:lnTo>
                    <a:pt x="461837" y="99159"/>
                  </a:lnTo>
                  <a:lnTo>
                    <a:pt x="430225" y="62936"/>
                  </a:lnTo>
                  <a:lnTo>
                    <a:pt x="390139" y="35106"/>
                  </a:lnTo>
                  <a:lnTo>
                    <a:pt x="344503" y="15471"/>
                  </a:lnTo>
                  <a:lnTo>
                    <a:pt x="296241" y="3834"/>
                  </a:lnTo>
                  <a:lnTo>
                    <a:pt x="248278" y="0"/>
                  </a:lnTo>
                  <a:lnTo>
                    <a:pt x="197644" y="4246"/>
                  </a:lnTo>
                  <a:lnTo>
                    <a:pt x="152449" y="16441"/>
                  </a:lnTo>
                  <a:lnTo>
                    <a:pt x="112832" y="35767"/>
                  </a:lnTo>
                  <a:lnTo>
                    <a:pt x="78931" y="61407"/>
                  </a:lnTo>
                  <a:lnTo>
                    <a:pt x="50884" y="92542"/>
                  </a:lnTo>
                  <a:lnTo>
                    <a:pt x="28829" y="128357"/>
                  </a:lnTo>
                  <a:lnTo>
                    <a:pt x="12905" y="168033"/>
                  </a:lnTo>
                  <a:lnTo>
                    <a:pt x="3249" y="210753"/>
                  </a:lnTo>
                  <a:lnTo>
                    <a:pt x="0" y="255699"/>
                  </a:lnTo>
                  <a:lnTo>
                    <a:pt x="5863" y="315177"/>
                  </a:lnTo>
                  <a:lnTo>
                    <a:pt x="22148" y="365658"/>
                  </a:lnTo>
                  <a:lnTo>
                    <a:pt x="46897" y="407470"/>
                  </a:lnTo>
                  <a:lnTo>
                    <a:pt x="78153" y="440943"/>
                  </a:lnTo>
                  <a:lnTo>
                    <a:pt x="113959" y="466406"/>
                  </a:lnTo>
                  <a:lnTo>
                    <a:pt x="152356" y="484186"/>
                  </a:lnTo>
                  <a:lnTo>
                    <a:pt x="191387" y="494613"/>
                  </a:lnTo>
                  <a:lnTo>
                    <a:pt x="229095" y="498016"/>
                  </a:lnTo>
                  <a:lnTo>
                    <a:pt x="273974" y="493958"/>
                  </a:lnTo>
                  <a:lnTo>
                    <a:pt x="312428" y="483446"/>
                  </a:lnTo>
                  <a:lnTo>
                    <a:pt x="344201" y="468974"/>
                  </a:lnTo>
                  <a:lnTo>
                    <a:pt x="369036" y="453035"/>
                  </a:lnTo>
                  <a:lnTo>
                    <a:pt x="369036" y="485441"/>
                  </a:lnTo>
                  <a:lnTo>
                    <a:pt x="479317" y="485441"/>
                  </a:lnTo>
                  <a:lnTo>
                    <a:pt x="479317" y="227162"/>
                  </a:lnTo>
                  <a:lnTo>
                    <a:pt x="265376" y="227162"/>
                  </a:lnTo>
                  <a:lnTo>
                    <a:pt x="265376" y="320994"/>
                  </a:lnTo>
                  <a:lnTo>
                    <a:pt x="351948" y="320994"/>
                  </a:lnTo>
                  <a:lnTo>
                    <a:pt x="341529" y="351286"/>
                  </a:lnTo>
                  <a:lnTo>
                    <a:pt x="320348" y="371558"/>
                  </a:lnTo>
                  <a:lnTo>
                    <a:pt x="293000" y="382911"/>
                  </a:lnTo>
                  <a:lnTo>
                    <a:pt x="264080" y="386451"/>
                  </a:lnTo>
                  <a:lnTo>
                    <a:pt x="228853" y="381883"/>
                  </a:lnTo>
                  <a:lnTo>
                    <a:pt x="197587" y="367093"/>
                  </a:lnTo>
                  <a:lnTo>
                    <a:pt x="172503" y="340448"/>
                  </a:lnTo>
                  <a:lnTo>
                    <a:pt x="155824" y="300313"/>
                  </a:lnTo>
                  <a:lnTo>
                    <a:pt x="149771" y="245058"/>
                  </a:lnTo>
                  <a:lnTo>
                    <a:pt x="155122" y="196951"/>
                  </a:lnTo>
                  <a:lnTo>
                    <a:pt x="173232" y="154149"/>
                  </a:lnTo>
                  <a:lnTo>
                    <a:pt x="207181" y="123468"/>
                  </a:lnTo>
                  <a:lnTo>
                    <a:pt x="260051" y="111727"/>
                  </a:lnTo>
                  <a:lnTo>
                    <a:pt x="292049" y="115780"/>
                  </a:lnTo>
                  <a:lnTo>
                    <a:pt x="319198" y="128312"/>
                  </a:lnTo>
                  <a:lnTo>
                    <a:pt x="339426" y="149884"/>
                  </a:lnTo>
                  <a:lnTo>
                    <a:pt x="350662" y="181053"/>
                  </a:lnTo>
                  <a:lnTo>
                    <a:pt x="482050" y="143972"/>
                  </a:lnTo>
                  <a:close/>
                </a:path>
                <a:path w="2710179" h="609600">
                  <a:moveTo>
                    <a:pt x="668902" y="485441"/>
                  </a:moveTo>
                  <a:lnTo>
                    <a:pt x="668902" y="19185"/>
                  </a:lnTo>
                  <a:lnTo>
                    <a:pt x="532190" y="19185"/>
                  </a:lnTo>
                  <a:lnTo>
                    <a:pt x="532190" y="485441"/>
                  </a:lnTo>
                  <a:lnTo>
                    <a:pt x="668902" y="485441"/>
                  </a:lnTo>
                  <a:close/>
                </a:path>
                <a:path w="2710179" h="609600">
                  <a:moveTo>
                    <a:pt x="861726" y="109631"/>
                  </a:moveTo>
                  <a:lnTo>
                    <a:pt x="861726" y="19185"/>
                  </a:lnTo>
                  <a:lnTo>
                    <a:pt x="725652" y="19185"/>
                  </a:lnTo>
                  <a:lnTo>
                    <a:pt x="725652" y="109631"/>
                  </a:lnTo>
                  <a:lnTo>
                    <a:pt x="861726" y="109631"/>
                  </a:lnTo>
                  <a:close/>
                </a:path>
                <a:path w="2710179" h="609600">
                  <a:moveTo>
                    <a:pt x="861726" y="485441"/>
                  </a:moveTo>
                  <a:lnTo>
                    <a:pt x="861726" y="143327"/>
                  </a:lnTo>
                  <a:lnTo>
                    <a:pt x="725652" y="143327"/>
                  </a:lnTo>
                  <a:lnTo>
                    <a:pt x="725652" y="485441"/>
                  </a:lnTo>
                  <a:lnTo>
                    <a:pt x="861726" y="485441"/>
                  </a:lnTo>
                  <a:close/>
                </a:path>
                <a:path w="2710179" h="609600">
                  <a:moveTo>
                    <a:pt x="1521447" y="485441"/>
                  </a:moveTo>
                  <a:lnTo>
                    <a:pt x="1521447" y="256344"/>
                  </a:lnTo>
                  <a:lnTo>
                    <a:pt x="1511685" y="202626"/>
                  </a:lnTo>
                  <a:lnTo>
                    <a:pt x="1484949" y="164930"/>
                  </a:lnTo>
                  <a:lnTo>
                    <a:pt x="1445066" y="142712"/>
                  </a:lnTo>
                  <a:lnTo>
                    <a:pt x="1395860" y="135427"/>
                  </a:lnTo>
                  <a:lnTo>
                    <a:pt x="1346734" y="141427"/>
                  </a:lnTo>
                  <a:lnTo>
                    <a:pt x="1312283" y="156708"/>
                  </a:lnTo>
                  <a:lnTo>
                    <a:pt x="1289590" y="177189"/>
                  </a:lnTo>
                  <a:lnTo>
                    <a:pt x="1275740" y="198787"/>
                  </a:lnTo>
                  <a:lnTo>
                    <a:pt x="1259080" y="173312"/>
                  </a:lnTo>
                  <a:lnTo>
                    <a:pt x="1234349" y="153262"/>
                  </a:lnTo>
                  <a:lnTo>
                    <a:pt x="1200610" y="140135"/>
                  </a:lnTo>
                  <a:lnTo>
                    <a:pt x="1156925" y="135427"/>
                  </a:lnTo>
                  <a:lnTo>
                    <a:pt x="1116133" y="140395"/>
                  </a:lnTo>
                  <a:lnTo>
                    <a:pt x="1085241" y="153403"/>
                  </a:lnTo>
                  <a:lnTo>
                    <a:pt x="1063266" y="171611"/>
                  </a:lnTo>
                  <a:lnTo>
                    <a:pt x="1049226" y="192177"/>
                  </a:lnTo>
                  <a:lnTo>
                    <a:pt x="1049226" y="143327"/>
                  </a:lnTo>
                  <a:lnTo>
                    <a:pt x="917828" y="143327"/>
                  </a:lnTo>
                  <a:lnTo>
                    <a:pt x="917828" y="485441"/>
                  </a:lnTo>
                  <a:lnTo>
                    <a:pt x="1054550" y="485441"/>
                  </a:lnTo>
                  <a:lnTo>
                    <a:pt x="1054550" y="299874"/>
                  </a:lnTo>
                  <a:lnTo>
                    <a:pt x="1060797" y="271274"/>
                  </a:lnTo>
                  <a:lnTo>
                    <a:pt x="1075387" y="255356"/>
                  </a:lnTo>
                  <a:lnTo>
                    <a:pt x="1092094" y="248476"/>
                  </a:lnTo>
                  <a:lnTo>
                    <a:pt x="1104690" y="246992"/>
                  </a:lnTo>
                  <a:lnTo>
                    <a:pt x="1123003" y="249942"/>
                  </a:lnTo>
                  <a:lnTo>
                    <a:pt x="1138142" y="259104"/>
                  </a:lnTo>
                  <a:lnTo>
                    <a:pt x="1148445" y="274947"/>
                  </a:lnTo>
                  <a:lnTo>
                    <a:pt x="1152248" y="297940"/>
                  </a:lnTo>
                  <a:lnTo>
                    <a:pt x="1152248" y="485441"/>
                  </a:lnTo>
                  <a:lnTo>
                    <a:pt x="1288322" y="485441"/>
                  </a:lnTo>
                  <a:lnTo>
                    <a:pt x="1288322" y="299874"/>
                  </a:lnTo>
                  <a:lnTo>
                    <a:pt x="1290864" y="279640"/>
                  </a:lnTo>
                  <a:lnTo>
                    <a:pt x="1299224" y="262792"/>
                  </a:lnTo>
                  <a:lnTo>
                    <a:pt x="1314506" y="251265"/>
                  </a:lnTo>
                  <a:lnTo>
                    <a:pt x="1337814" y="246992"/>
                  </a:lnTo>
                  <a:lnTo>
                    <a:pt x="1364224" y="252738"/>
                  </a:lnTo>
                  <a:lnTo>
                    <a:pt x="1378463" y="266722"/>
                  </a:lnTo>
                  <a:lnTo>
                    <a:pt x="1384268" y="284061"/>
                  </a:lnTo>
                  <a:lnTo>
                    <a:pt x="1385373" y="299874"/>
                  </a:lnTo>
                  <a:lnTo>
                    <a:pt x="1385373" y="485441"/>
                  </a:lnTo>
                  <a:lnTo>
                    <a:pt x="1521447" y="485441"/>
                  </a:lnTo>
                  <a:close/>
                </a:path>
                <a:path w="2710179" h="609600">
                  <a:moveTo>
                    <a:pt x="1578825" y="143327"/>
                  </a:moveTo>
                  <a:lnTo>
                    <a:pt x="1578825" y="609582"/>
                  </a:lnTo>
                  <a:lnTo>
                    <a:pt x="1712156" y="609582"/>
                  </a:lnTo>
                  <a:lnTo>
                    <a:pt x="1712156" y="462386"/>
                  </a:lnTo>
                  <a:lnTo>
                    <a:pt x="1730273" y="477594"/>
                  </a:lnTo>
                  <a:lnTo>
                    <a:pt x="1752484" y="487315"/>
                  </a:lnTo>
                  <a:lnTo>
                    <a:pt x="1776658" y="492472"/>
                  </a:lnTo>
                  <a:lnTo>
                    <a:pt x="1800663" y="493986"/>
                  </a:lnTo>
                  <a:lnTo>
                    <a:pt x="1848767" y="487476"/>
                  </a:lnTo>
                  <a:lnTo>
                    <a:pt x="1886999" y="469205"/>
                  </a:lnTo>
                  <a:lnTo>
                    <a:pt x="1915863" y="441064"/>
                  </a:lnTo>
                  <a:lnTo>
                    <a:pt x="1935858" y="404943"/>
                  </a:lnTo>
                  <a:lnTo>
                    <a:pt x="1947488" y="362731"/>
                  </a:lnTo>
                  <a:lnTo>
                    <a:pt x="1951253" y="316318"/>
                  </a:lnTo>
                  <a:lnTo>
                    <a:pt x="1947628" y="269851"/>
                  </a:lnTo>
                  <a:lnTo>
                    <a:pt x="1936336" y="226882"/>
                  </a:lnTo>
                  <a:lnTo>
                    <a:pt x="1916750" y="189618"/>
                  </a:lnTo>
                  <a:lnTo>
                    <a:pt x="1888243" y="160267"/>
                  </a:lnTo>
                  <a:lnTo>
                    <a:pt x="1850188" y="141038"/>
                  </a:lnTo>
                  <a:lnTo>
                    <a:pt x="1801958" y="134137"/>
                  </a:lnTo>
                  <a:lnTo>
                    <a:pt x="1770256" y="136916"/>
                  </a:lnTo>
                  <a:lnTo>
                    <a:pt x="1745428" y="144516"/>
                  </a:lnTo>
                  <a:lnTo>
                    <a:pt x="1726253" y="155834"/>
                  </a:lnTo>
                  <a:lnTo>
                    <a:pt x="1711509" y="169767"/>
                  </a:lnTo>
                  <a:lnTo>
                    <a:pt x="1711509" y="143327"/>
                  </a:lnTo>
                  <a:lnTo>
                    <a:pt x="1578825" y="143327"/>
                  </a:lnTo>
                  <a:close/>
                </a:path>
                <a:path w="2710179" h="609600">
                  <a:moveTo>
                    <a:pt x="1817274" y="312449"/>
                  </a:moveTo>
                  <a:lnTo>
                    <a:pt x="1815770" y="339794"/>
                  </a:lnTo>
                  <a:lnTo>
                    <a:pt x="1808749" y="367728"/>
                  </a:lnTo>
                  <a:lnTo>
                    <a:pt x="1792449" y="389466"/>
                  </a:lnTo>
                  <a:lnTo>
                    <a:pt x="1763106" y="398220"/>
                  </a:lnTo>
                  <a:lnTo>
                    <a:pt x="1734876" y="389889"/>
                  </a:lnTo>
                  <a:lnTo>
                    <a:pt x="1719150" y="369179"/>
                  </a:lnTo>
                  <a:lnTo>
                    <a:pt x="1712343" y="342514"/>
                  </a:lnTo>
                  <a:lnTo>
                    <a:pt x="1710870" y="316318"/>
                  </a:lnTo>
                  <a:lnTo>
                    <a:pt x="1712304" y="289717"/>
                  </a:lnTo>
                  <a:lnTo>
                    <a:pt x="1719313" y="262631"/>
                  </a:lnTo>
                  <a:lnTo>
                    <a:pt x="1735965" y="241592"/>
                  </a:lnTo>
                  <a:lnTo>
                    <a:pt x="1766325" y="233128"/>
                  </a:lnTo>
                  <a:lnTo>
                    <a:pt x="1791561" y="240693"/>
                  </a:lnTo>
                  <a:lnTo>
                    <a:pt x="1807155" y="259911"/>
                  </a:lnTo>
                  <a:lnTo>
                    <a:pt x="1815072" y="285568"/>
                  </a:lnTo>
                  <a:lnTo>
                    <a:pt x="1817274" y="312449"/>
                  </a:lnTo>
                  <a:close/>
                </a:path>
                <a:path w="2710179" h="609600">
                  <a:moveTo>
                    <a:pt x="2299315" y="178957"/>
                  </a:moveTo>
                  <a:lnTo>
                    <a:pt x="2263441" y="155920"/>
                  </a:lnTo>
                  <a:lnTo>
                    <a:pt x="2222214" y="140606"/>
                  </a:lnTo>
                  <a:lnTo>
                    <a:pt x="2178750" y="132094"/>
                  </a:lnTo>
                  <a:lnTo>
                    <a:pt x="2136162" y="129461"/>
                  </a:lnTo>
                  <a:lnTo>
                    <a:pt x="2078410" y="136170"/>
                  </a:lnTo>
                  <a:lnTo>
                    <a:pt x="2034705" y="154261"/>
                  </a:lnTo>
                  <a:lnTo>
                    <a:pt x="2004351" y="180688"/>
                  </a:lnTo>
                  <a:lnTo>
                    <a:pt x="1986650" y="212399"/>
                  </a:lnTo>
                  <a:lnTo>
                    <a:pt x="1980904" y="246347"/>
                  </a:lnTo>
                  <a:lnTo>
                    <a:pt x="1988205" y="286394"/>
                  </a:lnTo>
                  <a:lnTo>
                    <a:pt x="2009443" y="315560"/>
                  </a:lnTo>
                  <a:lnTo>
                    <a:pt x="2043620" y="336391"/>
                  </a:lnTo>
                  <a:lnTo>
                    <a:pt x="2089739" y="351434"/>
                  </a:lnTo>
                  <a:lnTo>
                    <a:pt x="2146801" y="363234"/>
                  </a:lnTo>
                  <a:lnTo>
                    <a:pt x="2162980" y="366943"/>
                  </a:lnTo>
                  <a:lnTo>
                    <a:pt x="2173582" y="371376"/>
                  </a:lnTo>
                  <a:lnTo>
                    <a:pt x="2179378" y="377019"/>
                  </a:lnTo>
                  <a:lnTo>
                    <a:pt x="2181139" y="384354"/>
                  </a:lnTo>
                  <a:lnTo>
                    <a:pt x="2178063" y="394887"/>
                  </a:lnTo>
                  <a:lnTo>
                    <a:pt x="2169954" y="401867"/>
                  </a:lnTo>
                  <a:lnTo>
                    <a:pt x="2158491" y="405734"/>
                  </a:lnTo>
                  <a:lnTo>
                    <a:pt x="2145353" y="406926"/>
                  </a:lnTo>
                  <a:lnTo>
                    <a:pt x="2112006" y="402575"/>
                  </a:lnTo>
                  <a:lnTo>
                    <a:pt x="2082211" y="391468"/>
                  </a:lnTo>
                  <a:lnTo>
                    <a:pt x="2057586" y="376523"/>
                  </a:lnTo>
                  <a:lnTo>
                    <a:pt x="2039750" y="360655"/>
                  </a:lnTo>
                  <a:lnTo>
                    <a:pt x="1963169" y="429981"/>
                  </a:lnTo>
                  <a:lnTo>
                    <a:pt x="2003334" y="459077"/>
                  </a:lnTo>
                  <a:lnTo>
                    <a:pt x="2047488" y="480645"/>
                  </a:lnTo>
                  <a:lnTo>
                    <a:pt x="2095390" y="494052"/>
                  </a:lnTo>
                  <a:lnTo>
                    <a:pt x="2146801" y="498662"/>
                  </a:lnTo>
                  <a:lnTo>
                    <a:pt x="2199903" y="492766"/>
                  </a:lnTo>
                  <a:lnTo>
                    <a:pt x="2244694" y="475874"/>
                  </a:lnTo>
                  <a:lnTo>
                    <a:pt x="2279169" y="449177"/>
                  </a:lnTo>
                  <a:lnTo>
                    <a:pt x="2301324" y="413866"/>
                  </a:lnTo>
                  <a:lnTo>
                    <a:pt x="2309155" y="371134"/>
                  </a:lnTo>
                  <a:lnTo>
                    <a:pt x="2302729" y="334474"/>
                  </a:lnTo>
                  <a:lnTo>
                    <a:pt x="2283984" y="304811"/>
                  </a:lnTo>
                  <a:lnTo>
                    <a:pt x="2253722" y="282555"/>
                  </a:lnTo>
                  <a:lnTo>
                    <a:pt x="2212743" y="268113"/>
                  </a:lnTo>
                  <a:lnTo>
                    <a:pt x="2163889" y="256989"/>
                  </a:lnTo>
                  <a:lnTo>
                    <a:pt x="2135534" y="250136"/>
                  </a:lnTo>
                  <a:lnTo>
                    <a:pt x="2118889" y="244494"/>
                  </a:lnTo>
                  <a:lnTo>
                    <a:pt x="2111041" y="238488"/>
                  </a:lnTo>
                  <a:lnTo>
                    <a:pt x="2109073" y="230548"/>
                  </a:lnTo>
                  <a:lnTo>
                    <a:pt x="2111657" y="222275"/>
                  </a:lnTo>
                  <a:lnTo>
                    <a:pt x="2118383" y="216965"/>
                  </a:lnTo>
                  <a:lnTo>
                    <a:pt x="2127710" y="214134"/>
                  </a:lnTo>
                  <a:lnTo>
                    <a:pt x="2138095" y="213298"/>
                  </a:lnTo>
                  <a:lnTo>
                    <a:pt x="2167514" y="217250"/>
                  </a:lnTo>
                  <a:lnTo>
                    <a:pt x="2192670" y="226538"/>
                  </a:lnTo>
                  <a:lnTo>
                    <a:pt x="2212506" y="237307"/>
                  </a:lnTo>
                  <a:lnTo>
                    <a:pt x="2225963" y="245703"/>
                  </a:lnTo>
                  <a:lnTo>
                    <a:pt x="2299315" y="178957"/>
                  </a:lnTo>
                  <a:close/>
                </a:path>
                <a:path w="2710179" h="609600">
                  <a:moveTo>
                    <a:pt x="2709948" y="338889"/>
                  </a:moveTo>
                  <a:lnTo>
                    <a:pt x="2709948" y="317770"/>
                  </a:lnTo>
                  <a:lnTo>
                    <a:pt x="2706106" y="275068"/>
                  </a:lnTo>
                  <a:lnTo>
                    <a:pt x="2694574" y="235538"/>
                  </a:lnTo>
                  <a:lnTo>
                    <a:pt x="2675340" y="200420"/>
                  </a:lnTo>
                  <a:lnTo>
                    <a:pt x="2648392" y="170951"/>
                  </a:lnTo>
                  <a:lnTo>
                    <a:pt x="2613720" y="148368"/>
                  </a:lnTo>
                  <a:lnTo>
                    <a:pt x="2571310" y="133911"/>
                  </a:lnTo>
                  <a:lnTo>
                    <a:pt x="2521153" y="128817"/>
                  </a:lnTo>
                  <a:lnTo>
                    <a:pt x="2483927" y="131983"/>
                  </a:lnTo>
                  <a:lnTo>
                    <a:pt x="2446626" y="141870"/>
                  </a:lnTo>
                  <a:lnTo>
                    <a:pt x="2411363" y="159059"/>
                  </a:lnTo>
                  <a:lnTo>
                    <a:pt x="2380254" y="184131"/>
                  </a:lnTo>
                  <a:lnTo>
                    <a:pt x="2355415" y="217665"/>
                  </a:lnTo>
                  <a:lnTo>
                    <a:pt x="2338960" y="260245"/>
                  </a:lnTo>
                  <a:lnTo>
                    <a:pt x="2333005" y="312449"/>
                  </a:lnTo>
                  <a:lnTo>
                    <a:pt x="2336291" y="349603"/>
                  </a:lnTo>
                  <a:lnTo>
                    <a:pt x="2346535" y="386721"/>
                  </a:lnTo>
                  <a:lnTo>
                    <a:pt x="2364317" y="421732"/>
                  </a:lnTo>
                  <a:lnTo>
                    <a:pt x="2390219" y="452566"/>
                  </a:lnTo>
                  <a:lnTo>
                    <a:pt x="2424821" y="477153"/>
                  </a:lnTo>
                  <a:lnTo>
                    <a:pt x="2468704" y="493423"/>
                  </a:lnTo>
                  <a:lnTo>
                    <a:pt x="2522448" y="499307"/>
                  </a:lnTo>
                  <a:lnTo>
                    <a:pt x="2589830" y="490313"/>
                  </a:lnTo>
                  <a:lnTo>
                    <a:pt x="2641344" y="467505"/>
                  </a:lnTo>
                  <a:lnTo>
                    <a:pt x="2678470" y="437140"/>
                  </a:lnTo>
                  <a:lnTo>
                    <a:pt x="2702690" y="405475"/>
                  </a:lnTo>
                  <a:lnTo>
                    <a:pt x="2591123" y="358721"/>
                  </a:lnTo>
                  <a:lnTo>
                    <a:pt x="2586099" y="368411"/>
                  </a:lnTo>
                  <a:lnTo>
                    <a:pt x="2575345" y="383286"/>
                  </a:lnTo>
                  <a:lnTo>
                    <a:pt x="2556640" y="396922"/>
                  </a:lnTo>
                  <a:lnTo>
                    <a:pt x="2527763" y="402895"/>
                  </a:lnTo>
                  <a:lnTo>
                    <a:pt x="2496687" y="395025"/>
                  </a:lnTo>
                  <a:lnTo>
                    <a:pt x="2479881" y="376575"/>
                  </a:lnTo>
                  <a:lnTo>
                    <a:pt x="2472990" y="355284"/>
                  </a:lnTo>
                  <a:lnTo>
                    <a:pt x="2471661" y="338889"/>
                  </a:lnTo>
                  <a:lnTo>
                    <a:pt x="2709948" y="338889"/>
                  </a:lnTo>
                  <a:close/>
                </a:path>
              </a:pathLst>
            </a:custGeom>
            <a:ln w="139509">
              <a:solidFill>
                <a:srgbClr val="3A577B"/>
              </a:solidFill>
            </a:ln>
          </p:spPr>
          <p:txBody>
            <a:bodyPr wrap="square" lIns="0" tIns="0" rIns="0" bIns="0" rtlCol="0"/>
            <a:lstStyle/>
            <a:p>
              <a:endParaRPr/>
            </a:p>
          </p:txBody>
        </p:sp>
        <p:pic>
          <p:nvPicPr>
            <p:cNvPr id="43" name="object 43"/>
            <p:cNvPicPr/>
            <p:nvPr/>
          </p:nvPicPr>
          <p:blipFill>
            <a:blip r:embed="rId6" cstate="print"/>
            <a:stretch>
              <a:fillRect/>
            </a:stretch>
          </p:blipFill>
          <p:spPr>
            <a:xfrm>
              <a:off x="7035294" y="1759320"/>
              <a:ext cx="238503" cy="190940"/>
            </a:xfrm>
            <a:prstGeom prst="rect">
              <a:avLst/>
            </a:prstGeom>
          </p:spPr>
        </p:pic>
        <p:sp>
          <p:nvSpPr>
            <p:cNvPr id="44" name="object 44"/>
            <p:cNvSpPr/>
            <p:nvPr/>
          </p:nvSpPr>
          <p:spPr>
            <a:xfrm>
              <a:off x="7352033" y="1743144"/>
              <a:ext cx="346075" cy="369570"/>
            </a:xfrm>
            <a:custGeom>
              <a:avLst/>
              <a:gdLst/>
              <a:ahLst/>
              <a:cxnLst/>
              <a:rect l="l" t="t" r="r" b="b"/>
              <a:pathLst>
                <a:path w="346075" h="369569">
                  <a:moveTo>
                    <a:pt x="336146" y="49495"/>
                  </a:moveTo>
                  <a:lnTo>
                    <a:pt x="300271" y="26458"/>
                  </a:lnTo>
                  <a:lnTo>
                    <a:pt x="259045" y="11144"/>
                  </a:lnTo>
                  <a:lnTo>
                    <a:pt x="215581" y="2632"/>
                  </a:lnTo>
                  <a:lnTo>
                    <a:pt x="172993" y="0"/>
                  </a:lnTo>
                  <a:lnTo>
                    <a:pt x="115241" y="6708"/>
                  </a:lnTo>
                  <a:lnTo>
                    <a:pt x="71536" y="24799"/>
                  </a:lnTo>
                  <a:lnTo>
                    <a:pt x="41182" y="51226"/>
                  </a:lnTo>
                  <a:lnTo>
                    <a:pt x="23481" y="82937"/>
                  </a:lnTo>
                  <a:lnTo>
                    <a:pt x="17735" y="116886"/>
                  </a:lnTo>
                  <a:lnTo>
                    <a:pt x="25036" y="156932"/>
                  </a:lnTo>
                  <a:lnTo>
                    <a:pt x="46274" y="186098"/>
                  </a:lnTo>
                  <a:lnTo>
                    <a:pt x="80451" y="206929"/>
                  </a:lnTo>
                  <a:lnTo>
                    <a:pt x="126569" y="221972"/>
                  </a:lnTo>
                  <a:lnTo>
                    <a:pt x="183632" y="233773"/>
                  </a:lnTo>
                  <a:lnTo>
                    <a:pt x="199811" y="237481"/>
                  </a:lnTo>
                  <a:lnTo>
                    <a:pt x="210413" y="241914"/>
                  </a:lnTo>
                  <a:lnTo>
                    <a:pt x="216209" y="247557"/>
                  </a:lnTo>
                  <a:lnTo>
                    <a:pt x="217970" y="254892"/>
                  </a:lnTo>
                  <a:lnTo>
                    <a:pt x="214894" y="265425"/>
                  </a:lnTo>
                  <a:lnTo>
                    <a:pt x="206785" y="272405"/>
                  </a:lnTo>
                  <a:lnTo>
                    <a:pt x="195322" y="276272"/>
                  </a:lnTo>
                  <a:lnTo>
                    <a:pt x="182184" y="277464"/>
                  </a:lnTo>
                  <a:lnTo>
                    <a:pt x="148837" y="273113"/>
                  </a:lnTo>
                  <a:lnTo>
                    <a:pt x="119042" y="262007"/>
                  </a:lnTo>
                  <a:lnTo>
                    <a:pt x="94417" y="247061"/>
                  </a:lnTo>
                  <a:lnTo>
                    <a:pt x="76581" y="231193"/>
                  </a:lnTo>
                  <a:lnTo>
                    <a:pt x="0" y="300519"/>
                  </a:lnTo>
                  <a:lnTo>
                    <a:pt x="40164" y="329615"/>
                  </a:lnTo>
                  <a:lnTo>
                    <a:pt x="84318" y="351183"/>
                  </a:lnTo>
                  <a:lnTo>
                    <a:pt x="132221" y="364590"/>
                  </a:lnTo>
                  <a:lnTo>
                    <a:pt x="183632" y="369200"/>
                  </a:lnTo>
                  <a:lnTo>
                    <a:pt x="236734" y="363304"/>
                  </a:lnTo>
                  <a:lnTo>
                    <a:pt x="281525" y="346412"/>
                  </a:lnTo>
                  <a:lnTo>
                    <a:pt x="316000" y="319715"/>
                  </a:lnTo>
                  <a:lnTo>
                    <a:pt x="338155" y="284404"/>
                  </a:lnTo>
                  <a:lnTo>
                    <a:pt x="345986" y="241673"/>
                  </a:lnTo>
                  <a:lnTo>
                    <a:pt x="339559" y="205012"/>
                  </a:lnTo>
                  <a:lnTo>
                    <a:pt x="320815" y="175349"/>
                  </a:lnTo>
                  <a:lnTo>
                    <a:pt x="290552" y="153093"/>
                  </a:lnTo>
                  <a:lnTo>
                    <a:pt x="249574" y="138651"/>
                  </a:lnTo>
                  <a:lnTo>
                    <a:pt x="200720" y="127527"/>
                  </a:lnTo>
                  <a:lnTo>
                    <a:pt x="172364" y="120675"/>
                  </a:lnTo>
                  <a:lnTo>
                    <a:pt x="155720" y="115032"/>
                  </a:lnTo>
                  <a:lnTo>
                    <a:pt x="147872" y="109026"/>
                  </a:lnTo>
                  <a:lnTo>
                    <a:pt x="145903" y="101086"/>
                  </a:lnTo>
                  <a:lnTo>
                    <a:pt x="148488" y="92814"/>
                  </a:lnTo>
                  <a:lnTo>
                    <a:pt x="155214" y="87503"/>
                  </a:lnTo>
                  <a:lnTo>
                    <a:pt x="164541" y="84672"/>
                  </a:lnTo>
                  <a:lnTo>
                    <a:pt x="174926" y="83836"/>
                  </a:lnTo>
                  <a:lnTo>
                    <a:pt x="204345" y="87788"/>
                  </a:lnTo>
                  <a:lnTo>
                    <a:pt x="229501" y="97076"/>
                  </a:lnTo>
                  <a:lnTo>
                    <a:pt x="249337" y="107845"/>
                  </a:lnTo>
                  <a:lnTo>
                    <a:pt x="262794" y="116241"/>
                  </a:lnTo>
                  <a:lnTo>
                    <a:pt x="336146" y="49495"/>
                  </a:lnTo>
                  <a:close/>
                </a:path>
              </a:pathLst>
            </a:custGeom>
            <a:ln w="139509">
              <a:solidFill>
                <a:srgbClr val="3A577B"/>
              </a:solidFill>
            </a:ln>
          </p:spPr>
          <p:txBody>
            <a:bodyPr wrap="square" lIns="0" tIns="0" rIns="0" bIns="0" rtlCol="0"/>
            <a:lstStyle/>
            <a:p>
              <a:endParaRPr/>
            </a:p>
          </p:txBody>
        </p:sp>
      </p:grpSp>
      <p:sp>
        <p:nvSpPr>
          <p:cNvPr id="45" name="object 45"/>
          <p:cNvSpPr/>
          <p:nvPr/>
        </p:nvSpPr>
        <p:spPr>
          <a:xfrm>
            <a:off x="13075040" y="9791754"/>
            <a:ext cx="5213350" cy="495300"/>
          </a:xfrm>
          <a:custGeom>
            <a:avLst/>
            <a:gdLst/>
            <a:ahLst/>
            <a:cxnLst/>
            <a:rect l="l" t="t" r="r" b="b"/>
            <a:pathLst>
              <a:path w="5213350" h="495300">
                <a:moveTo>
                  <a:pt x="306441" y="0"/>
                </a:moveTo>
                <a:lnTo>
                  <a:pt x="5212959" y="0"/>
                </a:lnTo>
                <a:lnTo>
                  <a:pt x="5212959" y="495245"/>
                </a:lnTo>
                <a:lnTo>
                  <a:pt x="0" y="495245"/>
                </a:lnTo>
                <a:lnTo>
                  <a:pt x="0" y="492591"/>
                </a:lnTo>
                <a:lnTo>
                  <a:pt x="306441" y="0"/>
                </a:lnTo>
                <a:close/>
              </a:path>
            </a:pathLst>
          </a:custGeom>
          <a:solidFill>
            <a:srgbClr val="2A485E"/>
          </a:solidFill>
        </p:spPr>
        <p:txBody>
          <a:bodyPr wrap="square" lIns="0" tIns="0" rIns="0" bIns="0" rtlCol="0"/>
          <a:lstStyle/>
          <a:p>
            <a:endParaRPr/>
          </a:p>
        </p:txBody>
      </p:sp>
      <p:pic>
        <p:nvPicPr>
          <p:cNvPr id="46" name="object 46"/>
          <p:cNvPicPr/>
          <p:nvPr/>
        </p:nvPicPr>
        <p:blipFill>
          <a:blip r:embed="rId7" cstate="print"/>
          <a:stretch>
            <a:fillRect/>
          </a:stretch>
        </p:blipFill>
        <p:spPr>
          <a:xfrm>
            <a:off x="16264523" y="0"/>
            <a:ext cx="2023483" cy="189553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782372"/>
            <a:ext cx="1778000" cy="5895340"/>
          </a:xfrm>
          <a:custGeom>
            <a:avLst/>
            <a:gdLst/>
            <a:ahLst/>
            <a:cxnLst/>
            <a:rect l="l" t="t" r="r" b="b"/>
            <a:pathLst>
              <a:path w="1778000" h="5895340">
                <a:moveTo>
                  <a:pt x="1215728" y="5894826"/>
                </a:moveTo>
                <a:lnTo>
                  <a:pt x="0" y="5894826"/>
                </a:lnTo>
                <a:lnTo>
                  <a:pt x="0" y="0"/>
                </a:lnTo>
                <a:lnTo>
                  <a:pt x="1215728" y="0"/>
                </a:lnTo>
                <a:lnTo>
                  <a:pt x="1264217" y="2062"/>
                </a:lnTo>
                <a:lnTo>
                  <a:pt x="1311561" y="8138"/>
                </a:lnTo>
                <a:lnTo>
                  <a:pt x="1357591" y="18058"/>
                </a:lnTo>
                <a:lnTo>
                  <a:pt x="1402138" y="31654"/>
                </a:lnTo>
                <a:lnTo>
                  <a:pt x="1445033" y="48758"/>
                </a:lnTo>
                <a:lnTo>
                  <a:pt x="1486109" y="69199"/>
                </a:lnTo>
                <a:lnTo>
                  <a:pt x="1525195" y="92810"/>
                </a:lnTo>
                <a:lnTo>
                  <a:pt x="1562124" y="119422"/>
                </a:lnTo>
                <a:lnTo>
                  <a:pt x="1596727" y="148867"/>
                </a:lnTo>
                <a:lnTo>
                  <a:pt x="1628835" y="180975"/>
                </a:lnTo>
                <a:lnTo>
                  <a:pt x="1658280" y="215579"/>
                </a:lnTo>
                <a:lnTo>
                  <a:pt x="1684892" y="252508"/>
                </a:lnTo>
                <a:lnTo>
                  <a:pt x="1708503" y="291595"/>
                </a:lnTo>
                <a:lnTo>
                  <a:pt x="1728945" y="332672"/>
                </a:lnTo>
                <a:lnTo>
                  <a:pt x="1746048" y="375568"/>
                </a:lnTo>
                <a:lnTo>
                  <a:pt x="1759644" y="420116"/>
                </a:lnTo>
                <a:lnTo>
                  <a:pt x="1769564" y="466147"/>
                </a:lnTo>
                <a:lnTo>
                  <a:pt x="1775640" y="513493"/>
                </a:lnTo>
                <a:lnTo>
                  <a:pt x="1777706" y="561984"/>
                </a:lnTo>
                <a:lnTo>
                  <a:pt x="1777706" y="5332866"/>
                </a:lnTo>
                <a:lnTo>
                  <a:pt x="1775640" y="5381352"/>
                </a:lnTo>
                <a:lnTo>
                  <a:pt x="1769564" y="5428693"/>
                </a:lnTo>
                <a:lnTo>
                  <a:pt x="1759644" y="5474720"/>
                </a:lnTo>
                <a:lnTo>
                  <a:pt x="1746048" y="5519265"/>
                </a:lnTo>
                <a:lnTo>
                  <a:pt x="1728945" y="5562159"/>
                </a:lnTo>
                <a:lnTo>
                  <a:pt x="1708503" y="5603233"/>
                </a:lnTo>
                <a:lnTo>
                  <a:pt x="1684892" y="5642319"/>
                </a:lnTo>
                <a:lnTo>
                  <a:pt x="1658280" y="5679247"/>
                </a:lnTo>
                <a:lnTo>
                  <a:pt x="1628835" y="5713850"/>
                </a:lnTo>
                <a:lnTo>
                  <a:pt x="1596727" y="5745957"/>
                </a:lnTo>
                <a:lnTo>
                  <a:pt x="1562124" y="5775402"/>
                </a:lnTo>
                <a:lnTo>
                  <a:pt x="1525195" y="5802014"/>
                </a:lnTo>
                <a:lnTo>
                  <a:pt x="1486109" y="5825625"/>
                </a:lnTo>
                <a:lnTo>
                  <a:pt x="1445033" y="5846067"/>
                </a:lnTo>
                <a:lnTo>
                  <a:pt x="1402138" y="5863170"/>
                </a:lnTo>
                <a:lnTo>
                  <a:pt x="1357591" y="5876766"/>
                </a:lnTo>
                <a:lnTo>
                  <a:pt x="1311561" y="5886687"/>
                </a:lnTo>
                <a:lnTo>
                  <a:pt x="1264217" y="5892763"/>
                </a:lnTo>
                <a:lnTo>
                  <a:pt x="1215728" y="5894826"/>
                </a:lnTo>
                <a:close/>
              </a:path>
            </a:pathLst>
          </a:custGeom>
          <a:solidFill>
            <a:srgbClr val="3A577B"/>
          </a:solidFill>
        </p:spPr>
        <p:txBody>
          <a:bodyPr wrap="square" lIns="0" tIns="0" rIns="0" bIns="0" rtlCol="0"/>
          <a:lstStyle/>
          <a:p>
            <a:endParaRPr/>
          </a:p>
        </p:txBody>
      </p:sp>
      <p:grpSp>
        <p:nvGrpSpPr>
          <p:cNvPr id="3" name="object 3"/>
          <p:cNvGrpSpPr/>
          <p:nvPr/>
        </p:nvGrpSpPr>
        <p:grpSpPr>
          <a:xfrm>
            <a:off x="3051505" y="2391273"/>
            <a:ext cx="14208125" cy="1544955"/>
            <a:chOff x="3051505" y="2391273"/>
            <a:chExt cx="14208125" cy="1544955"/>
          </a:xfrm>
        </p:grpSpPr>
        <p:sp>
          <p:nvSpPr>
            <p:cNvPr id="4" name="object 4"/>
            <p:cNvSpPr/>
            <p:nvPr/>
          </p:nvSpPr>
          <p:spPr>
            <a:xfrm>
              <a:off x="4479706" y="3108159"/>
              <a:ext cx="12780010" cy="0"/>
            </a:xfrm>
            <a:custGeom>
              <a:avLst/>
              <a:gdLst/>
              <a:ahLst/>
              <a:cxnLst/>
              <a:rect l="l" t="t" r="r" b="b"/>
              <a:pathLst>
                <a:path w="12780010">
                  <a:moveTo>
                    <a:pt x="0" y="0"/>
                  </a:moveTo>
                  <a:lnTo>
                    <a:pt x="12779597" y="0"/>
                  </a:lnTo>
                </a:path>
              </a:pathLst>
            </a:custGeom>
            <a:ln w="66675">
              <a:solidFill>
                <a:srgbClr val="5087CC"/>
              </a:solidFill>
            </a:ln>
          </p:spPr>
          <p:txBody>
            <a:bodyPr wrap="square" lIns="0" tIns="0" rIns="0" bIns="0" rtlCol="0"/>
            <a:lstStyle/>
            <a:p>
              <a:endParaRPr/>
            </a:p>
          </p:txBody>
        </p:sp>
        <p:sp>
          <p:nvSpPr>
            <p:cNvPr id="5" name="object 5"/>
            <p:cNvSpPr/>
            <p:nvPr/>
          </p:nvSpPr>
          <p:spPr>
            <a:xfrm>
              <a:off x="3051505" y="2391282"/>
              <a:ext cx="14208125" cy="1544955"/>
            </a:xfrm>
            <a:custGeom>
              <a:avLst/>
              <a:gdLst/>
              <a:ahLst/>
              <a:cxnLst/>
              <a:rect l="l" t="t" r="r" b="b"/>
              <a:pathLst>
                <a:path w="14208125" h="1544954">
                  <a:moveTo>
                    <a:pt x="1433741" y="827620"/>
                  </a:moveTo>
                  <a:lnTo>
                    <a:pt x="1432217" y="780491"/>
                  </a:lnTo>
                  <a:lnTo>
                    <a:pt x="1427708" y="734174"/>
                  </a:lnTo>
                  <a:lnTo>
                    <a:pt x="1420304" y="688759"/>
                  </a:lnTo>
                  <a:lnTo>
                    <a:pt x="1410106" y="644347"/>
                  </a:lnTo>
                  <a:lnTo>
                    <a:pt x="1397190" y="601040"/>
                  </a:lnTo>
                  <a:lnTo>
                    <a:pt x="1381683" y="558914"/>
                  </a:lnTo>
                  <a:lnTo>
                    <a:pt x="1363649" y="518083"/>
                  </a:lnTo>
                  <a:lnTo>
                    <a:pt x="1343202" y="478624"/>
                  </a:lnTo>
                  <a:lnTo>
                    <a:pt x="1320431" y="440651"/>
                  </a:lnTo>
                  <a:lnTo>
                    <a:pt x="1295425" y="404241"/>
                  </a:lnTo>
                  <a:lnTo>
                    <a:pt x="1268285" y="369506"/>
                  </a:lnTo>
                  <a:lnTo>
                    <a:pt x="1239100" y="336524"/>
                  </a:lnTo>
                  <a:lnTo>
                    <a:pt x="1207973" y="305384"/>
                  </a:lnTo>
                  <a:lnTo>
                    <a:pt x="1174991" y="276212"/>
                  </a:lnTo>
                  <a:lnTo>
                    <a:pt x="1140244" y="249059"/>
                  </a:lnTo>
                  <a:lnTo>
                    <a:pt x="1103845" y="224066"/>
                  </a:lnTo>
                  <a:lnTo>
                    <a:pt x="1065860" y="201282"/>
                  </a:lnTo>
                  <a:lnTo>
                    <a:pt x="1026414" y="180835"/>
                  </a:lnTo>
                  <a:lnTo>
                    <a:pt x="985583" y="162814"/>
                  </a:lnTo>
                  <a:lnTo>
                    <a:pt x="943470" y="147294"/>
                  </a:lnTo>
                  <a:lnTo>
                    <a:pt x="900150" y="134391"/>
                  </a:lnTo>
                  <a:lnTo>
                    <a:pt x="855751" y="124193"/>
                  </a:lnTo>
                  <a:lnTo>
                    <a:pt x="810336" y="116789"/>
                  </a:lnTo>
                  <a:lnTo>
                    <a:pt x="764019" y="112280"/>
                  </a:lnTo>
                  <a:lnTo>
                    <a:pt x="716889" y="110744"/>
                  </a:lnTo>
                  <a:lnTo>
                    <a:pt x="669747" y="112280"/>
                  </a:lnTo>
                  <a:lnTo>
                    <a:pt x="623430" y="116789"/>
                  </a:lnTo>
                  <a:lnTo>
                    <a:pt x="578015" y="124193"/>
                  </a:lnTo>
                  <a:lnTo>
                    <a:pt x="533603" y="134391"/>
                  </a:lnTo>
                  <a:lnTo>
                    <a:pt x="490283" y="147294"/>
                  </a:lnTo>
                  <a:lnTo>
                    <a:pt x="448170" y="162814"/>
                  </a:lnTo>
                  <a:lnTo>
                    <a:pt x="407327" y="180835"/>
                  </a:lnTo>
                  <a:lnTo>
                    <a:pt x="367880" y="201282"/>
                  </a:lnTo>
                  <a:lnTo>
                    <a:pt x="329907" y="224066"/>
                  </a:lnTo>
                  <a:lnTo>
                    <a:pt x="293497" y="249059"/>
                  </a:lnTo>
                  <a:lnTo>
                    <a:pt x="258749" y="276212"/>
                  </a:lnTo>
                  <a:lnTo>
                    <a:pt x="225767" y="305384"/>
                  </a:lnTo>
                  <a:lnTo>
                    <a:pt x="194640" y="336524"/>
                  </a:lnTo>
                  <a:lnTo>
                    <a:pt x="165455" y="369506"/>
                  </a:lnTo>
                  <a:lnTo>
                    <a:pt x="138315" y="404241"/>
                  </a:lnTo>
                  <a:lnTo>
                    <a:pt x="113309" y="440651"/>
                  </a:lnTo>
                  <a:lnTo>
                    <a:pt x="90525" y="478624"/>
                  </a:lnTo>
                  <a:lnTo>
                    <a:pt x="70078" y="518083"/>
                  </a:lnTo>
                  <a:lnTo>
                    <a:pt x="52057" y="558914"/>
                  </a:lnTo>
                  <a:lnTo>
                    <a:pt x="36537" y="601040"/>
                  </a:lnTo>
                  <a:lnTo>
                    <a:pt x="23634" y="644347"/>
                  </a:lnTo>
                  <a:lnTo>
                    <a:pt x="13436" y="688759"/>
                  </a:lnTo>
                  <a:lnTo>
                    <a:pt x="6032" y="734174"/>
                  </a:lnTo>
                  <a:lnTo>
                    <a:pt x="1524" y="780491"/>
                  </a:lnTo>
                  <a:lnTo>
                    <a:pt x="0" y="827620"/>
                  </a:lnTo>
                  <a:lnTo>
                    <a:pt x="1524" y="874763"/>
                  </a:lnTo>
                  <a:lnTo>
                    <a:pt x="6032" y="921080"/>
                  </a:lnTo>
                  <a:lnTo>
                    <a:pt x="13436" y="966482"/>
                  </a:lnTo>
                  <a:lnTo>
                    <a:pt x="23634" y="1010894"/>
                  </a:lnTo>
                  <a:lnTo>
                    <a:pt x="36537" y="1054201"/>
                  </a:lnTo>
                  <a:lnTo>
                    <a:pt x="52057" y="1096327"/>
                  </a:lnTo>
                  <a:lnTo>
                    <a:pt x="70078" y="1137158"/>
                  </a:lnTo>
                  <a:lnTo>
                    <a:pt x="90525" y="1176604"/>
                  </a:lnTo>
                  <a:lnTo>
                    <a:pt x="113309" y="1214577"/>
                  </a:lnTo>
                  <a:lnTo>
                    <a:pt x="138315" y="1250988"/>
                  </a:lnTo>
                  <a:lnTo>
                    <a:pt x="165455" y="1285735"/>
                  </a:lnTo>
                  <a:lnTo>
                    <a:pt x="194640" y="1318717"/>
                  </a:lnTo>
                  <a:lnTo>
                    <a:pt x="225767" y="1349844"/>
                  </a:lnTo>
                  <a:lnTo>
                    <a:pt x="258749" y="1379029"/>
                  </a:lnTo>
                  <a:lnTo>
                    <a:pt x="293497" y="1406169"/>
                  </a:lnTo>
                  <a:lnTo>
                    <a:pt x="329907" y="1431175"/>
                  </a:lnTo>
                  <a:lnTo>
                    <a:pt x="367880" y="1453946"/>
                  </a:lnTo>
                  <a:lnTo>
                    <a:pt x="407327" y="1474393"/>
                  </a:lnTo>
                  <a:lnTo>
                    <a:pt x="448170" y="1492427"/>
                  </a:lnTo>
                  <a:lnTo>
                    <a:pt x="490283" y="1507934"/>
                  </a:lnTo>
                  <a:lnTo>
                    <a:pt x="533603" y="1520837"/>
                  </a:lnTo>
                  <a:lnTo>
                    <a:pt x="578015" y="1531048"/>
                  </a:lnTo>
                  <a:lnTo>
                    <a:pt x="623430" y="1538452"/>
                  </a:lnTo>
                  <a:lnTo>
                    <a:pt x="669747" y="1542961"/>
                  </a:lnTo>
                  <a:lnTo>
                    <a:pt x="716889" y="1544485"/>
                  </a:lnTo>
                  <a:lnTo>
                    <a:pt x="764019" y="1542961"/>
                  </a:lnTo>
                  <a:lnTo>
                    <a:pt x="810336" y="1538452"/>
                  </a:lnTo>
                  <a:lnTo>
                    <a:pt x="855751" y="1531048"/>
                  </a:lnTo>
                  <a:lnTo>
                    <a:pt x="900150" y="1520837"/>
                  </a:lnTo>
                  <a:lnTo>
                    <a:pt x="943470" y="1507934"/>
                  </a:lnTo>
                  <a:lnTo>
                    <a:pt x="985583" y="1492427"/>
                  </a:lnTo>
                  <a:lnTo>
                    <a:pt x="1026414" y="1474393"/>
                  </a:lnTo>
                  <a:lnTo>
                    <a:pt x="1065860" y="1453946"/>
                  </a:lnTo>
                  <a:lnTo>
                    <a:pt x="1103845" y="1431175"/>
                  </a:lnTo>
                  <a:lnTo>
                    <a:pt x="1140244" y="1406169"/>
                  </a:lnTo>
                  <a:lnTo>
                    <a:pt x="1174991" y="1379029"/>
                  </a:lnTo>
                  <a:lnTo>
                    <a:pt x="1207973" y="1349844"/>
                  </a:lnTo>
                  <a:lnTo>
                    <a:pt x="1239100" y="1318717"/>
                  </a:lnTo>
                  <a:lnTo>
                    <a:pt x="1268285" y="1285735"/>
                  </a:lnTo>
                  <a:lnTo>
                    <a:pt x="1295425" y="1250988"/>
                  </a:lnTo>
                  <a:lnTo>
                    <a:pt x="1320431" y="1214577"/>
                  </a:lnTo>
                  <a:lnTo>
                    <a:pt x="1343202" y="1176604"/>
                  </a:lnTo>
                  <a:lnTo>
                    <a:pt x="1363649" y="1137158"/>
                  </a:lnTo>
                  <a:lnTo>
                    <a:pt x="1381683" y="1096327"/>
                  </a:lnTo>
                  <a:lnTo>
                    <a:pt x="1397190" y="1054201"/>
                  </a:lnTo>
                  <a:lnTo>
                    <a:pt x="1410106" y="1010894"/>
                  </a:lnTo>
                  <a:lnTo>
                    <a:pt x="1420304" y="966482"/>
                  </a:lnTo>
                  <a:lnTo>
                    <a:pt x="1427708" y="921080"/>
                  </a:lnTo>
                  <a:lnTo>
                    <a:pt x="1432217" y="874763"/>
                  </a:lnTo>
                  <a:lnTo>
                    <a:pt x="1433741" y="827620"/>
                  </a:lnTo>
                  <a:close/>
                </a:path>
                <a:path w="14208125" h="1544954">
                  <a:moveTo>
                    <a:pt x="7820761" y="716864"/>
                  </a:moveTo>
                  <a:lnTo>
                    <a:pt x="7819237" y="669721"/>
                  </a:lnTo>
                  <a:lnTo>
                    <a:pt x="7814729" y="623404"/>
                  </a:lnTo>
                  <a:lnTo>
                    <a:pt x="7807325" y="577989"/>
                  </a:lnTo>
                  <a:lnTo>
                    <a:pt x="7797127" y="533590"/>
                  </a:lnTo>
                  <a:lnTo>
                    <a:pt x="7784224" y="490283"/>
                  </a:lnTo>
                  <a:lnTo>
                    <a:pt x="7768704" y="448157"/>
                  </a:lnTo>
                  <a:lnTo>
                    <a:pt x="7750683" y="407327"/>
                  </a:lnTo>
                  <a:lnTo>
                    <a:pt x="7730223" y="367880"/>
                  </a:lnTo>
                  <a:lnTo>
                    <a:pt x="7707452" y="329895"/>
                  </a:lnTo>
                  <a:lnTo>
                    <a:pt x="7682446" y="293497"/>
                  </a:lnTo>
                  <a:lnTo>
                    <a:pt x="7655306" y="258749"/>
                  </a:lnTo>
                  <a:lnTo>
                    <a:pt x="7626134" y="225767"/>
                  </a:lnTo>
                  <a:lnTo>
                    <a:pt x="7594994" y="194640"/>
                  </a:lnTo>
                  <a:lnTo>
                    <a:pt x="7562012" y="165455"/>
                  </a:lnTo>
                  <a:lnTo>
                    <a:pt x="7527277" y="138315"/>
                  </a:lnTo>
                  <a:lnTo>
                    <a:pt x="7490866" y="113309"/>
                  </a:lnTo>
                  <a:lnTo>
                    <a:pt x="7452893" y="90538"/>
                  </a:lnTo>
                  <a:lnTo>
                    <a:pt x="7413434" y="70091"/>
                  </a:lnTo>
                  <a:lnTo>
                    <a:pt x="7372604" y="52057"/>
                  </a:lnTo>
                  <a:lnTo>
                    <a:pt x="7330491" y="36537"/>
                  </a:lnTo>
                  <a:lnTo>
                    <a:pt x="7287171" y="23634"/>
                  </a:lnTo>
                  <a:lnTo>
                    <a:pt x="7242772" y="13436"/>
                  </a:lnTo>
                  <a:lnTo>
                    <a:pt x="7197357" y="6032"/>
                  </a:lnTo>
                  <a:lnTo>
                    <a:pt x="7151040" y="1524"/>
                  </a:lnTo>
                  <a:lnTo>
                    <a:pt x="7103910" y="0"/>
                  </a:lnTo>
                  <a:lnTo>
                    <a:pt x="7056768" y="1524"/>
                  </a:lnTo>
                  <a:lnTo>
                    <a:pt x="7010451" y="6032"/>
                  </a:lnTo>
                  <a:lnTo>
                    <a:pt x="6965035" y="13436"/>
                  </a:lnTo>
                  <a:lnTo>
                    <a:pt x="6920624" y="23634"/>
                  </a:lnTo>
                  <a:lnTo>
                    <a:pt x="6877317" y="36537"/>
                  </a:lnTo>
                  <a:lnTo>
                    <a:pt x="6835191" y="52057"/>
                  </a:lnTo>
                  <a:lnTo>
                    <a:pt x="6794360" y="70091"/>
                  </a:lnTo>
                  <a:lnTo>
                    <a:pt x="6754901" y="90538"/>
                  </a:lnTo>
                  <a:lnTo>
                    <a:pt x="6716928" y="113309"/>
                  </a:lnTo>
                  <a:lnTo>
                    <a:pt x="6680517" y="138315"/>
                  </a:lnTo>
                  <a:lnTo>
                    <a:pt x="6645770" y="165455"/>
                  </a:lnTo>
                  <a:lnTo>
                    <a:pt x="6612788" y="194640"/>
                  </a:lnTo>
                  <a:lnTo>
                    <a:pt x="6581661" y="225767"/>
                  </a:lnTo>
                  <a:lnTo>
                    <a:pt x="6552476" y="258749"/>
                  </a:lnTo>
                  <a:lnTo>
                    <a:pt x="6525336" y="293497"/>
                  </a:lnTo>
                  <a:lnTo>
                    <a:pt x="6500330" y="329895"/>
                  </a:lnTo>
                  <a:lnTo>
                    <a:pt x="6477559" y="367880"/>
                  </a:lnTo>
                  <a:lnTo>
                    <a:pt x="6457112" y="407327"/>
                  </a:lnTo>
                  <a:lnTo>
                    <a:pt x="6439078" y="448157"/>
                  </a:lnTo>
                  <a:lnTo>
                    <a:pt x="6423558" y="490283"/>
                  </a:lnTo>
                  <a:lnTo>
                    <a:pt x="6410655" y="533590"/>
                  </a:lnTo>
                  <a:lnTo>
                    <a:pt x="6400457" y="577989"/>
                  </a:lnTo>
                  <a:lnTo>
                    <a:pt x="6393053" y="623404"/>
                  </a:lnTo>
                  <a:lnTo>
                    <a:pt x="6388544" y="669721"/>
                  </a:lnTo>
                  <a:lnTo>
                    <a:pt x="6387020" y="716864"/>
                  </a:lnTo>
                  <a:lnTo>
                    <a:pt x="6388544" y="763993"/>
                  </a:lnTo>
                  <a:lnTo>
                    <a:pt x="6393053" y="810323"/>
                  </a:lnTo>
                  <a:lnTo>
                    <a:pt x="6400457" y="855726"/>
                  </a:lnTo>
                  <a:lnTo>
                    <a:pt x="6410655" y="900137"/>
                  </a:lnTo>
                  <a:lnTo>
                    <a:pt x="6423558" y="943457"/>
                  </a:lnTo>
                  <a:lnTo>
                    <a:pt x="6439078" y="985570"/>
                  </a:lnTo>
                  <a:lnTo>
                    <a:pt x="6457112" y="1026414"/>
                  </a:lnTo>
                  <a:lnTo>
                    <a:pt x="6477559" y="1065860"/>
                  </a:lnTo>
                  <a:lnTo>
                    <a:pt x="6500330" y="1103845"/>
                  </a:lnTo>
                  <a:lnTo>
                    <a:pt x="6525336" y="1140244"/>
                  </a:lnTo>
                  <a:lnTo>
                    <a:pt x="6552476" y="1174991"/>
                  </a:lnTo>
                  <a:lnTo>
                    <a:pt x="6581661" y="1207973"/>
                  </a:lnTo>
                  <a:lnTo>
                    <a:pt x="6612788" y="1239113"/>
                  </a:lnTo>
                  <a:lnTo>
                    <a:pt x="6645770" y="1268298"/>
                  </a:lnTo>
                  <a:lnTo>
                    <a:pt x="6680517" y="1295438"/>
                  </a:lnTo>
                  <a:lnTo>
                    <a:pt x="6716928" y="1320444"/>
                  </a:lnTo>
                  <a:lnTo>
                    <a:pt x="6754901" y="1343215"/>
                  </a:lnTo>
                  <a:lnTo>
                    <a:pt x="6794360" y="1363662"/>
                  </a:lnTo>
                  <a:lnTo>
                    <a:pt x="6835191" y="1381683"/>
                  </a:lnTo>
                  <a:lnTo>
                    <a:pt x="6877317" y="1397203"/>
                  </a:lnTo>
                  <a:lnTo>
                    <a:pt x="6920624" y="1410106"/>
                  </a:lnTo>
                  <a:lnTo>
                    <a:pt x="6965035" y="1420304"/>
                  </a:lnTo>
                  <a:lnTo>
                    <a:pt x="7010451" y="1427708"/>
                  </a:lnTo>
                  <a:lnTo>
                    <a:pt x="7056768" y="1432229"/>
                  </a:lnTo>
                  <a:lnTo>
                    <a:pt x="7103910" y="1433753"/>
                  </a:lnTo>
                  <a:lnTo>
                    <a:pt x="7151040" y="1432229"/>
                  </a:lnTo>
                  <a:lnTo>
                    <a:pt x="7197357" y="1427708"/>
                  </a:lnTo>
                  <a:lnTo>
                    <a:pt x="7242772" y="1420304"/>
                  </a:lnTo>
                  <a:lnTo>
                    <a:pt x="7287171" y="1410106"/>
                  </a:lnTo>
                  <a:lnTo>
                    <a:pt x="7330491" y="1397203"/>
                  </a:lnTo>
                  <a:lnTo>
                    <a:pt x="7372604" y="1381683"/>
                  </a:lnTo>
                  <a:lnTo>
                    <a:pt x="7413434" y="1363662"/>
                  </a:lnTo>
                  <a:lnTo>
                    <a:pt x="7452893" y="1343215"/>
                  </a:lnTo>
                  <a:lnTo>
                    <a:pt x="7490866" y="1320444"/>
                  </a:lnTo>
                  <a:lnTo>
                    <a:pt x="7527277" y="1295438"/>
                  </a:lnTo>
                  <a:lnTo>
                    <a:pt x="7562012" y="1268298"/>
                  </a:lnTo>
                  <a:lnTo>
                    <a:pt x="7594994" y="1239113"/>
                  </a:lnTo>
                  <a:lnTo>
                    <a:pt x="7626134" y="1207973"/>
                  </a:lnTo>
                  <a:lnTo>
                    <a:pt x="7655306" y="1174991"/>
                  </a:lnTo>
                  <a:lnTo>
                    <a:pt x="7682446" y="1140244"/>
                  </a:lnTo>
                  <a:lnTo>
                    <a:pt x="7707452" y="1103845"/>
                  </a:lnTo>
                  <a:lnTo>
                    <a:pt x="7730223" y="1065860"/>
                  </a:lnTo>
                  <a:lnTo>
                    <a:pt x="7750683" y="1026414"/>
                  </a:lnTo>
                  <a:lnTo>
                    <a:pt x="7768704" y="985570"/>
                  </a:lnTo>
                  <a:lnTo>
                    <a:pt x="7784224" y="943457"/>
                  </a:lnTo>
                  <a:lnTo>
                    <a:pt x="7797127" y="900137"/>
                  </a:lnTo>
                  <a:lnTo>
                    <a:pt x="7807325" y="855726"/>
                  </a:lnTo>
                  <a:lnTo>
                    <a:pt x="7814729" y="810323"/>
                  </a:lnTo>
                  <a:lnTo>
                    <a:pt x="7819237" y="763993"/>
                  </a:lnTo>
                  <a:lnTo>
                    <a:pt x="7820761" y="716864"/>
                  </a:lnTo>
                  <a:close/>
                </a:path>
                <a:path w="14208125" h="1544954">
                  <a:moveTo>
                    <a:pt x="14207795" y="772236"/>
                  </a:moveTo>
                  <a:lnTo>
                    <a:pt x="14206258" y="725106"/>
                  </a:lnTo>
                  <a:lnTo>
                    <a:pt x="14201750" y="678789"/>
                  </a:lnTo>
                  <a:lnTo>
                    <a:pt x="14194346" y="633374"/>
                  </a:lnTo>
                  <a:lnTo>
                    <a:pt x="14184148" y="588962"/>
                  </a:lnTo>
                  <a:lnTo>
                    <a:pt x="14171244" y="545655"/>
                  </a:lnTo>
                  <a:lnTo>
                    <a:pt x="14155725" y="503542"/>
                  </a:lnTo>
                  <a:lnTo>
                    <a:pt x="14137704" y="462699"/>
                  </a:lnTo>
                  <a:lnTo>
                    <a:pt x="14117257" y="423252"/>
                  </a:lnTo>
                  <a:lnTo>
                    <a:pt x="14094473" y="385279"/>
                  </a:lnTo>
                  <a:lnTo>
                    <a:pt x="14069479" y="348869"/>
                  </a:lnTo>
                  <a:lnTo>
                    <a:pt x="14042327" y="314121"/>
                  </a:lnTo>
                  <a:lnTo>
                    <a:pt x="14013142" y="281139"/>
                  </a:lnTo>
                  <a:lnTo>
                    <a:pt x="13982014" y="250012"/>
                  </a:lnTo>
                  <a:lnTo>
                    <a:pt x="13949032" y="220827"/>
                  </a:lnTo>
                  <a:lnTo>
                    <a:pt x="13914285" y="193687"/>
                  </a:lnTo>
                  <a:lnTo>
                    <a:pt x="13877874" y="168681"/>
                  </a:lnTo>
                  <a:lnTo>
                    <a:pt x="13839901" y="145910"/>
                  </a:lnTo>
                  <a:lnTo>
                    <a:pt x="13800455" y="125463"/>
                  </a:lnTo>
                  <a:lnTo>
                    <a:pt x="13759612" y="107429"/>
                  </a:lnTo>
                  <a:lnTo>
                    <a:pt x="13717499" y="91922"/>
                  </a:lnTo>
                  <a:lnTo>
                    <a:pt x="13674179" y="79019"/>
                  </a:lnTo>
                  <a:lnTo>
                    <a:pt x="13629767" y="68808"/>
                  </a:lnTo>
                  <a:lnTo>
                    <a:pt x="13584352" y="61404"/>
                  </a:lnTo>
                  <a:lnTo>
                    <a:pt x="13538035" y="56896"/>
                  </a:lnTo>
                  <a:lnTo>
                    <a:pt x="13490905" y="55372"/>
                  </a:lnTo>
                  <a:lnTo>
                    <a:pt x="13443763" y="56896"/>
                  </a:lnTo>
                  <a:lnTo>
                    <a:pt x="13397446" y="61404"/>
                  </a:lnTo>
                  <a:lnTo>
                    <a:pt x="13352031" y="68808"/>
                  </a:lnTo>
                  <a:lnTo>
                    <a:pt x="13307632" y="79019"/>
                  </a:lnTo>
                  <a:lnTo>
                    <a:pt x="13264325" y="91922"/>
                  </a:lnTo>
                  <a:lnTo>
                    <a:pt x="13222199" y="107429"/>
                  </a:lnTo>
                  <a:lnTo>
                    <a:pt x="13181368" y="125463"/>
                  </a:lnTo>
                  <a:lnTo>
                    <a:pt x="13141922" y="145910"/>
                  </a:lnTo>
                  <a:lnTo>
                    <a:pt x="13103936" y="168681"/>
                  </a:lnTo>
                  <a:lnTo>
                    <a:pt x="13067538" y="193687"/>
                  </a:lnTo>
                  <a:lnTo>
                    <a:pt x="13032791" y="220827"/>
                  </a:lnTo>
                  <a:lnTo>
                    <a:pt x="12999809" y="250012"/>
                  </a:lnTo>
                  <a:lnTo>
                    <a:pt x="12968681" y="281139"/>
                  </a:lnTo>
                  <a:lnTo>
                    <a:pt x="12939497" y="314121"/>
                  </a:lnTo>
                  <a:lnTo>
                    <a:pt x="12912357" y="348869"/>
                  </a:lnTo>
                  <a:lnTo>
                    <a:pt x="12887351" y="385279"/>
                  </a:lnTo>
                  <a:lnTo>
                    <a:pt x="12864579" y="423252"/>
                  </a:lnTo>
                  <a:lnTo>
                    <a:pt x="12844132" y="462699"/>
                  </a:lnTo>
                  <a:lnTo>
                    <a:pt x="12826098" y="503542"/>
                  </a:lnTo>
                  <a:lnTo>
                    <a:pt x="12810592" y="545655"/>
                  </a:lnTo>
                  <a:lnTo>
                    <a:pt x="12797676" y="588962"/>
                  </a:lnTo>
                  <a:lnTo>
                    <a:pt x="12787478" y="633374"/>
                  </a:lnTo>
                  <a:lnTo>
                    <a:pt x="12780074" y="678789"/>
                  </a:lnTo>
                  <a:lnTo>
                    <a:pt x="12775565" y="725106"/>
                  </a:lnTo>
                  <a:lnTo>
                    <a:pt x="12774041" y="772236"/>
                  </a:lnTo>
                  <a:lnTo>
                    <a:pt x="12775565" y="819378"/>
                  </a:lnTo>
                  <a:lnTo>
                    <a:pt x="12780074" y="865695"/>
                  </a:lnTo>
                  <a:lnTo>
                    <a:pt x="12787478" y="911110"/>
                  </a:lnTo>
                  <a:lnTo>
                    <a:pt x="12797676" y="955522"/>
                  </a:lnTo>
                  <a:lnTo>
                    <a:pt x="12810592" y="998842"/>
                  </a:lnTo>
                  <a:lnTo>
                    <a:pt x="12826098" y="1040955"/>
                  </a:lnTo>
                  <a:lnTo>
                    <a:pt x="12844132" y="1081798"/>
                  </a:lnTo>
                  <a:lnTo>
                    <a:pt x="12864579" y="1121244"/>
                  </a:lnTo>
                  <a:lnTo>
                    <a:pt x="12887351" y="1159217"/>
                  </a:lnTo>
                  <a:lnTo>
                    <a:pt x="12912357" y="1195628"/>
                  </a:lnTo>
                  <a:lnTo>
                    <a:pt x="12939497" y="1230376"/>
                  </a:lnTo>
                  <a:lnTo>
                    <a:pt x="12968681" y="1263357"/>
                  </a:lnTo>
                  <a:lnTo>
                    <a:pt x="12999809" y="1294485"/>
                  </a:lnTo>
                  <a:lnTo>
                    <a:pt x="13032791" y="1323670"/>
                  </a:lnTo>
                  <a:lnTo>
                    <a:pt x="13067538" y="1350810"/>
                  </a:lnTo>
                  <a:lnTo>
                    <a:pt x="13103936" y="1375816"/>
                  </a:lnTo>
                  <a:lnTo>
                    <a:pt x="13141922" y="1398600"/>
                  </a:lnTo>
                  <a:lnTo>
                    <a:pt x="13181368" y="1419047"/>
                  </a:lnTo>
                  <a:lnTo>
                    <a:pt x="13222199" y="1437068"/>
                  </a:lnTo>
                  <a:lnTo>
                    <a:pt x="13264325" y="1452587"/>
                  </a:lnTo>
                  <a:lnTo>
                    <a:pt x="13307632" y="1465491"/>
                  </a:lnTo>
                  <a:lnTo>
                    <a:pt x="13352031" y="1475689"/>
                  </a:lnTo>
                  <a:lnTo>
                    <a:pt x="13397446" y="1483093"/>
                  </a:lnTo>
                  <a:lnTo>
                    <a:pt x="13443763" y="1487601"/>
                  </a:lnTo>
                  <a:lnTo>
                    <a:pt x="13490905" y="1489125"/>
                  </a:lnTo>
                  <a:lnTo>
                    <a:pt x="13538035" y="1487601"/>
                  </a:lnTo>
                  <a:lnTo>
                    <a:pt x="13584352" y="1483093"/>
                  </a:lnTo>
                  <a:lnTo>
                    <a:pt x="13629767" y="1475689"/>
                  </a:lnTo>
                  <a:lnTo>
                    <a:pt x="13674179" y="1465491"/>
                  </a:lnTo>
                  <a:lnTo>
                    <a:pt x="13717499" y="1452587"/>
                  </a:lnTo>
                  <a:lnTo>
                    <a:pt x="13759612" y="1437068"/>
                  </a:lnTo>
                  <a:lnTo>
                    <a:pt x="13800455" y="1419047"/>
                  </a:lnTo>
                  <a:lnTo>
                    <a:pt x="13839901" y="1398600"/>
                  </a:lnTo>
                  <a:lnTo>
                    <a:pt x="13877874" y="1375816"/>
                  </a:lnTo>
                  <a:lnTo>
                    <a:pt x="13914285" y="1350810"/>
                  </a:lnTo>
                  <a:lnTo>
                    <a:pt x="13949032" y="1323670"/>
                  </a:lnTo>
                  <a:lnTo>
                    <a:pt x="13982014" y="1294485"/>
                  </a:lnTo>
                  <a:lnTo>
                    <a:pt x="14013142" y="1263357"/>
                  </a:lnTo>
                  <a:lnTo>
                    <a:pt x="14042327" y="1230376"/>
                  </a:lnTo>
                  <a:lnTo>
                    <a:pt x="14069479" y="1195628"/>
                  </a:lnTo>
                  <a:lnTo>
                    <a:pt x="14094473" y="1159217"/>
                  </a:lnTo>
                  <a:lnTo>
                    <a:pt x="14117257" y="1121244"/>
                  </a:lnTo>
                  <a:lnTo>
                    <a:pt x="14137704" y="1081798"/>
                  </a:lnTo>
                  <a:lnTo>
                    <a:pt x="14155725" y="1040955"/>
                  </a:lnTo>
                  <a:lnTo>
                    <a:pt x="14171244" y="998842"/>
                  </a:lnTo>
                  <a:lnTo>
                    <a:pt x="14184148" y="955522"/>
                  </a:lnTo>
                  <a:lnTo>
                    <a:pt x="14194346" y="911110"/>
                  </a:lnTo>
                  <a:lnTo>
                    <a:pt x="14201750" y="865695"/>
                  </a:lnTo>
                  <a:lnTo>
                    <a:pt x="14206258" y="819378"/>
                  </a:lnTo>
                  <a:lnTo>
                    <a:pt x="14207795" y="772236"/>
                  </a:lnTo>
                  <a:close/>
                </a:path>
              </a:pathLst>
            </a:custGeom>
            <a:solidFill>
              <a:srgbClr val="0D2E5E"/>
            </a:solidFill>
          </p:spPr>
          <p:txBody>
            <a:bodyPr wrap="square" lIns="0" tIns="0" rIns="0" bIns="0" rtlCol="0"/>
            <a:lstStyle/>
            <a:p>
              <a:endParaRPr/>
            </a:p>
          </p:txBody>
        </p:sp>
        <p:sp>
          <p:nvSpPr>
            <p:cNvPr id="6" name="object 6"/>
            <p:cNvSpPr/>
            <p:nvPr/>
          </p:nvSpPr>
          <p:spPr>
            <a:xfrm>
              <a:off x="3508673" y="2848445"/>
              <a:ext cx="519430" cy="519430"/>
            </a:xfrm>
            <a:custGeom>
              <a:avLst/>
              <a:gdLst/>
              <a:ahLst/>
              <a:cxnLst/>
              <a:rect l="l" t="t" r="r" b="b"/>
              <a:pathLst>
                <a:path w="519429"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7" name="object 7"/>
            <p:cNvSpPr/>
            <p:nvPr/>
          </p:nvSpPr>
          <p:spPr>
            <a:xfrm>
              <a:off x="3500558" y="2840330"/>
              <a:ext cx="535940" cy="535940"/>
            </a:xfrm>
            <a:custGeom>
              <a:avLst/>
              <a:gdLst/>
              <a:ahLst/>
              <a:cxnLst/>
              <a:rect l="l" t="t" r="r" b="b"/>
              <a:pathLst>
                <a:path w="535939"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39"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8" name="object 8"/>
            <p:cNvPicPr/>
            <p:nvPr/>
          </p:nvPicPr>
          <p:blipFill>
            <a:blip r:embed="rId2" cstate="print"/>
            <a:stretch>
              <a:fillRect/>
            </a:stretch>
          </p:blipFill>
          <p:spPr>
            <a:xfrm>
              <a:off x="3667086" y="3063213"/>
              <a:ext cx="202577" cy="122351"/>
            </a:xfrm>
            <a:prstGeom prst="rect">
              <a:avLst/>
            </a:prstGeom>
          </p:spPr>
        </p:pic>
        <p:sp>
          <p:nvSpPr>
            <p:cNvPr id="9" name="object 9"/>
            <p:cNvSpPr/>
            <p:nvPr/>
          </p:nvSpPr>
          <p:spPr>
            <a:xfrm>
              <a:off x="9991861" y="2848445"/>
              <a:ext cx="519430" cy="519430"/>
            </a:xfrm>
            <a:custGeom>
              <a:avLst/>
              <a:gdLst/>
              <a:ahLst/>
              <a:cxnLst/>
              <a:rect l="l" t="t" r="r" b="b"/>
              <a:pathLst>
                <a:path w="519429"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10" name="object 10"/>
            <p:cNvSpPr/>
            <p:nvPr/>
          </p:nvSpPr>
          <p:spPr>
            <a:xfrm>
              <a:off x="9983745" y="2840330"/>
              <a:ext cx="535940" cy="535940"/>
            </a:xfrm>
            <a:custGeom>
              <a:avLst/>
              <a:gdLst/>
              <a:ahLst/>
              <a:cxnLst/>
              <a:rect l="l" t="t" r="r" b="b"/>
              <a:pathLst>
                <a:path w="535940"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40"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11" name="object 11"/>
            <p:cNvPicPr/>
            <p:nvPr/>
          </p:nvPicPr>
          <p:blipFill>
            <a:blip r:embed="rId2" cstate="print"/>
            <a:stretch>
              <a:fillRect/>
            </a:stretch>
          </p:blipFill>
          <p:spPr>
            <a:xfrm>
              <a:off x="10150273" y="3063213"/>
              <a:ext cx="202577" cy="122351"/>
            </a:xfrm>
            <a:prstGeom prst="rect">
              <a:avLst/>
            </a:prstGeom>
          </p:spPr>
        </p:pic>
        <p:sp>
          <p:nvSpPr>
            <p:cNvPr id="12" name="object 12"/>
            <p:cNvSpPr/>
            <p:nvPr/>
          </p:nvSpPr>
          <p:spPr>
            <a:xfrm>
              <a:off x="16378883" y="2848445"/>
              <a:ext cx="519430" cy="519430"/>
            </a:xfrm>
            <a:custGeom>
              <a:avLst/>
              <a:gdLst/>
              <a:ahLst/>
              <a:cxnLst/>
              <a:rect l="l" t="t" r="r" b="b"/>
              <a:pathLst>
                <a:path w="519430" h="519429">
                  <a:moveTo>
                    <a:pt x="0" y="259701"/>
                  </a:moveTo>
                  <a:lnTo>
                    <a:pt x="2810" y="221595"/>
                  </a:lnTo>
                  <a:lnTo>
                    <a:pt x="11182" y="184313"/>
                  </a:lnTo>
                  <a:lnTo>
                    <a:pt x="24933" y="148664"/>
                  </a:lnTo>
                  <a:lnTo>
                    <a:pt x="43767" y="115418"/>
                  </a:lnTo>
                  <a:lnTo>
                    <a:pt x="67275" y="85296"/>
                  </a:lnTo>
                  <a:lnTo>
                    <a:pt x="94948" y="58949"/>
                  </a:lnTo>
                  <a:lnTo>
                    <a:pt x="126188" y="36947"/>
                  </a:lnTo>
                  <a:lnTo>
                    <a:pt x="160317" y="19768"/>
                  </a:lnTo>
                  <a:lnTo>
                    <a:pt x="196598" y="7782"/>
                  </a:lnTo>
                  <a:lnTo>
                    <a:pt x="234246" y="1250"/>
                  </a:lnTo>
                  <a:lnTo>
                    <a:pt x="259701" y="0"/>
                  </a:lnTo>
                  <a:lnTo>
                    <a:pt x="266076" y="78"/>
                  </a:lnTo>
                  <a:lnTo>
                    <a:pt x="304098" y="3822"/>
                  </a:lnTo>
                  <a:lnTo>
                    <a:pt x="341166" y="13108"/>
                  </a:lnTo>
                  <a:lnTo>
                    <a:pt x="376464" y="27728"/>
                  </a:lnTo>
                  <a:lnTo>
                    <a:pt x="409241" y="47374"/>
                  </a:lnTo>
                  <a:lnTo>
                    <a:pt x="438774" y="71612"/>
                  </a:lnTo>
                  <a:lnTo>
                    <a:pt x="464437" y="99926"/>
                  </a:lnTo>
                  <a:lnTo>
                    <a:pt x="485663" y="131693"/>
                  </a:lnTo>
                  <a:lnTo>
                    <a:pt x="502001" y="166237"/>
                  </a:lnTo>
                  <a:lnTo>
                    <a:pt x="513092" y="202798"/>
                  </a:lnTo>
                  <a:lnTo>
                    <a:pt x="518699" y="240598"/>
                  </a:lnTo>
                  <a:lnTo>
                    <a:pt x="519402" y="259701"/>
                  </a:lnTo>
                  <a:lnTo>
                    <a:pt x="519324" y="266076"/>
                  </a:lnTo>
                  <a:lnTo>
                    <a:pt x="515579" y="304098"/>
                  </a:lnTo>
                  <a:lnTo>
                    <a:pt x="506294" y="341166"/>
                  </a:lnTo>
                  <a:lnTo>
                    <a:pt x="491673" y="376464"/>
                  </a:lnTo>
                  <a:lnTo>
                    <a:pt x="472028" y="409241"/>
                  </a:lnTo>
                  <a:lnTo>
                    <a:pt x="447790" y="438774"/>
                  </a:lnTo>
                  <a:lnTo>
                    <a:pt x="419476" y="464437"/>
                  </a:lnTo>
                  <a:lnTo>
                    <a:pt x="387709" y="485662"/>
                  </a:lnTo>
                  <a:lnTo>
                    <a:pt x="353164" y="502001"/>
                  </a:lnTo>
                  <a:lnTo>
                    <a:pt x="316604" y="513092"/>
                  </a:lnTo>
                  <a:lnTo>
                    <a:pt x="278804" y="518699"/>
                  </a:lnTo>
                  <a:lnTo>
                    <a:pt x="259701" y="519402"/>
                  </a:lnTo>
                  <a:lnTo>
                    <a:pt x="253325" y="519324"/>
                  </a:lnTo>
                  <a:lnTo>
                    <a:pt x="215304" y="515579"/>
                  </a:lnTo>
                  <a:lnTo>
                    <a:pt x="178235" y="506294"/>
                  </a:lnTo>
                  <a:lnTo>
                    <a:pt x="142938" y="491673"/>
                  </a:lnTo>
                  <a:lnTo>
                    <a:pt x="110161" y="472027"/>
                  </a:lnTo>
                  <a:lnTo>
                    <a:pt x="80628" y="447790"/>
                  </a:lnTo>
                  <a:lnTo>
                    <a:pt x="54965" y="419476"/>
                  </a:lnTo>
                  <a:lnTo>
                    <a:pt x="33739" y="387709"/>
                  </a:lnTo>
                  <a:lnTo>
                    <a:pt x="17401" y="353164"/>
                  </a:lnTo>
                  <a:lnTo>
                    <a:pt x="6310" y="316604"/>
                  </a:lnTo>
                  <a:lnTo>
                    <a:pt x="703" y="278804"/>
                  </a:lnTo>
                  <a:lnTo>
                    <a:pt x="0" y="259701"/>
                  </a:lnTo>
                  <a:close/>
                </a:path>
              </a:pathLst>
            </a:custGeom>
            <a:solidFill>
              <a:srgbClr val="E1ECFB"/>
            </a:solidFill>
          </p:spPr>
          <p:txBody>
            <a:bodyPr wrap="square" lIns="0" tIns="0" rIns="0" bIns="0" rtlCol="0"/>
            <a:lstStyle/>
            <a:p>
              <a:endParaRPr/>
            </a:p>
          </p:txBody>
        </p:sp>
        <p:sp>
          <p:nvSpPr>
            <p:cNvPr id="13" name="object 13"/>
            <p:cNvSpPr/>
            <p:nvPr/>
          </p:nvSpPr>
          <p:spPr>
            <a:xfrm>
              <a:off x="16370768" y="2840330"/>
              <a:ext cx="535940" cy="535940"/>
            </a:xfrm>
            <a:custGeom>
              <a:avLst/>
              <a:gdLst/>
              <a:ahLst/>
              <a:cxnLst/>
              <a:rect l="l" t="t" r="r" b="b"/>
              <a:pathLst>
                <a:path w="535940" h="535939">
                  <a:moveTo>
                    <a:pt x="0" y="267816"/>
                  </a:moveTo>
                  <a:lnTo>
                    <a:pt x="4322" y="219737"/>
                  </a:lnTo>
                  <a:lnTo>
                    <a:pt x="16783" y="174460"/>
                  </a:lnTo>
                  <a:lnTo>
                    <a:pt x="36619" y="132748"/>
                  </a:lnTo>
                  <a:lnTo>
                    <a:pt x="63067" y="95361"/>
                  </a:lnTo>
                  <a:lnTo>
                    <a:pt x="95366" y="63063"/>
                  </a:lnTo>
                  <a:lnTo>
                    <a:pt x="132753" y="36616"/>
                  </a:lnTo>
                  <a:lnTo>
                    <a:pt x="174465" y="16782"/>
                  </a:lnTo>
                  <a:lnTo>
                    <a:pt x="219740" y="4322"/>
                  </a:lnTo>
                  <a:lnTo>
                    <a:pt x="267816" y="0"/>
                  </a:lnTo>
                  <a:lnTo>
                    <a:pt x="315895" y="4322"/>
                  </a:lnTo>
                  <a:lnTo>
                    <a:pt x="361172" y="16782"/>
                  </a:lnTo>
                  <a:lnTo>
                    <a:pt x="402885" y="36616"/>
                  </a:lnTo>
                  <a:lnTo>
                    <a:pt x="440272" y="63063"/>
                  </a:lnTo>
                  <a:lnTo>
                    <a:pt x="472569" y="95361"/>
                  </a:lnTo>
                  <a:lnTo>
                    <a:pt x="499017" y="132748"/>
                  </a:lnTo>
                  <a:lnTo>
                    <a:pt x="518851" y="174460"/>
                  </a:lnTo>
                  <a:lnTo>
                    <a:pt x="531311" y="219737"/>
                  </a:lnTo>
                  <a:lnTo>
                    <a:pt x="535633" y="267816"/>
                  </a:lnTo>
                  <a:lnTo>
                    <a:pt x="531311" y="315893"/>
                  </a:lnTo>
                  <a:lnTo>
                    <a:pt x="519402" y="359166"/>
                  </a:lnTo>
                  <a:lnTo>
                    <a:pt x="519402" y="267816"/>
                  </a:lnTo>
                  <a:lnTo>
                    <a:pt x="515342" y="222651"/>
                  </a:lnTo>
                  <a:lnTo>
                    <a:pt x="503637" y="180118"/>
                  </a:lnTo>
                  <a:lnTo>
                    <a:pt x="485005" y="140933"/>
                  </a:lnTo>
                  <a:lnTo>
                    <a:pt x="460161" y="105813"/>
                  </a:lnTo>
                  <a:lnTo>
                    <a:pt x="429820" y="75472"/>
                  </a:lnTo>
                  <a:lnTo>
                    <a:pt x="394700" y="50628"/>
                  </a:lnTo>
                  <a:lnTo>
                    <a:pt x="355515" y="31996"/>
                  </a:lnTo>
                  <a:lnTo>
                    <a:pt x="312982" y="20291"/>
                  </a:lnTo>
                  <a:lnTo>
                    <a:pt x="267816" y="16231"/>
                  </a:lnTo>
                  <a:lnTo>
                    <a:pt x="222651" y="20291"/>
                  </a:lnTo>
                  <a:lnTo>
                    <a:pt x="180118" y="31996"/>
                  </a:lnTo>
                  <a:lnTo>
                    <a:pt x="140933" y="50628"/>
                  </a:lnTo>
                  <a:lnTo>
                    <a:pt x="105813" y="75472"/>
                  </a:lnTo>
                  <a:lnTo>
                    <a:pt x="75472" y="105813"/>
                  </a:lnTo>
                  <a:lnTo>
                    <a:pt x="50628" y="140933"/>
                  </a:lnTo>
                  <a:lnTo>
                    <a:pt x="31996" y="180118"/>
                  </a:lnTo>
                  <a:lnTo>
                    <a:pt x="20291" y="222651"/>
                  </a:lnTo>
                  <a:lnTo>
                    <a:pt x="16231" y="267816"/>
                  </a:lnTo>
                  <a:lnTo>
                    <a:pt x="16231" y="359162"/>
                  </a:lnTo>
                  <a:lnTo>
                    <a:pt x="4322" y="315893"/>
                  </a:lnTo>
                  <a:lnTo>
                    <a:pt x="0" y="267816"/>
                  </a:lnTo>
                  <a:close/>
                </a:path>
                <a:path w="535940" h="535939">
                  <a:moveTo>
                    <a:pt x="16231" y="359162"/>
                  </a:moveTo>
                  <a:lnTo>
                    <a:pt x="16231" y="267816"/>
                  </a:lnTo>
                  <a:lnTo>
                    <a:pt x="20291" y="312982"/>
                  </a:lnTo>
                  <a:lnTo>
                    <a:pt x="31996" y="355515"/>
                  </a:lnTo>
                  <a:lnTo>
                    <a:pt x="50628" y="394700"/>
                  </a:lnTo>
                  <a:lnTo>
                    <a:pt x="75472" y="429820"/>
                  </a:lnTo>
                  <a:lnTo>
                    <a:pt x="105813" y="460161"/>
                  </a:lnTo>
                  <a:lnTo>
                    <a:pt x="140933" y="485005"/>
                  </a:lnTo>
                  <a:lnTo>
                    <a:pt x="180118" y="503637"/>
                  </a:lnTo>
                  <a:lnTo>
                    <a:pt x="222651" y="515342"/>
                  </a:lnTo>
                  <a:lnTo>
                    <a:pt x="267816" y="519402"/>
                  </a:lnTo>
                  <a:lnTo>
                    <a:pt x="312982" y="515342"/>
                  </a:lnTo>
                  <a:lnTo>
                    <a:pt x="355515" y="503637"/>
                  </a:lnTo>
                  <a:lnTo>
                    <a:pt x="394700" y="485005"/>
                  </a:lnTo>
                  <a:lnTo>
                    <a:pt x="429820" y="460161"/>
                  </a:lnTo>
                  <a:lnTo>
                    <a:pt x="460161" y="429820"/>
                  </a:lnTo>
                  <a:lnTo>
                    <a:pt x="485005" y="394700"/>
                  </a:lnTo>
                  <a:lnTo>
                    <a:pt x="503637" y="355515"/>
                  </a:lnTo>
                  <a:lnTo>
                    <a:pt x="515342" y="312982"/>
                  </a:lnTo>
                  <a:lnTo>
                    <a:pt x="519402" y="267816"/>
                  </a:lnTo>
                  <a:lnTo>
                    <a:pt x="519402" y="359166"/>
                  </a:lnTo>
                  <a:lnTo>
                    <a:pt x="499017" y="402880"/>
                  </a:lnTo>
                  <a:lnTo>
                    <a:pt x="472569" y="440267"/>
                  </a:lnTo>
                  <a:lnTo>
                    <a:pt x="440272" y="472566"/>
                  </a:lnTo>
                  <a:lnTo>
                    <a:pt x="402885" y="499014"/>
                  </a:lnTo>
                  <a:lnTo>
                    <a:pt x="361172" y="518850"/>
                  </a:lnTo>
                  <a:lnTo>
                    <a:pt x="315895" y="531310"/>
                  </a:lnTo>
                  <a:lnTo>
                    <a:pt x="267816" y="535633"/>
                  </a:lnTo>
                  <a:lnTo>
                    <a:pt x="219740" y="531310"/>
                  </a:lnTo>
                  <a:lnTo>
                    <a:pt x="174465" y="518850"/>
                  </a:lnTo>
                  <a:lnTo>
                    <a:pt x="132753" y="499014"/>
                  </a:lnTo>
                  <a:lnTo>
                    <a:pt x="95366" y="472566"/>
                  </a:lnTo>
                  <a:lnTo>
                    <a:pt x="63067" y="440267"/>
                  </a:lnTo>
                  <a:lnTo>
                    <a:pt x="36619" y="402880"/>
                  </a:lnTo>
                  <a:lnTo>
                    <a:pt x="16783" y="361168"/>
                  </a:lnTo>
                  <a:lnTo>
                    <a:pt x="16231" y="359162"/>
                  </a:lnTo>
                  <a:close/>
                </a:path>
              </a:pathLst>
            </a:custGeom>
            <a:solidFill>
              <a:srgbClr val="011728"/>
            </a:solidFill>
          </p:spPr>
          <p:txBody>
            <a:bodyPr wrap="square" lIns="0" tIns="0" rIns="0" bIns="0" rtlCol="0"/>
            <a:lstStyle/>
            <a:p>
              <a:endParaRPr/>
            </a:p>
          </p:txBody>
        </p:sp>
        <p:pic>
          <p:nvPicPr>
            <p:cNvPr id="14" name="object 14"/>
            <p:cNvPicPr/>
            <p:nvPr/>
          </p:nvPicPr>
          <p:blipFill>
            <a:blip r:embed="rId2" cstate="print"/>
            <a:stretch>
              <a:fillRect/>
            </a:stretch>
          </p:blipFill>
          <p:spPr>
            <a:xfrm>
              <a:off x="16537296" y="3063213"/>
              <a:ext cx="202577" cy="122351"/>
            </a:xfrm>
            <a:prstGeom prst="rect">
              <a:avLst/>
            </a:prstGeom>
          </p:spPr>
        </p:pic>
      </p:grpSp>
      <p:grpSp>
        <p:nvGrpSpPr>
          <p:cNvPr id="15" name="object 15"/>
          <p:cNvGrpSpPr/>
          <p:nvPr/>
        </p:nvGrpSpPr>
        <p:grpSpPr>
          <a:xfrm>
            <a:off x="1751319" y="4483394"/>
            <a:ext cx="16537305" cy="4315460"/>
            <a:chOff x="1751319" y="4483394"/>
            <a:chExt cx="16537305" cy="4315460"/>
          </a:xfrm>
        </p:grpSpPr>
        <p:pic>
          <p:nvPicPr>
            <p:cNvPr id="16" name="object 16"/>
            <p:cNvPicPr/>
            <p:nvPr/>
          </p:nvPicPr>
          <p:blipFill>
            <a:blip r:embed="rId3" cstate="print"/>
            <a:stretch>
              <a:fillRect/>
            </a:stretch>
          </p:blipFill>
          <p:spPr>
            <a:xfrm>
              <a:off x="1751319" y="4483394"/>
              <a:ext cx="5628649" cy="4315297"/>
            </a:xfrm>
            <a:prstGeom prst="rect">
              <a:avLst/>
            </a:prstGeom>
          </p:spPr>
        </p:pic>
        <p:pic>
          <p:nvPicPr>
            <p:cNvPr id="17" name="object 17"/>
            <p:cNvPicPr/>
            <p:nvPr/>
          </p:nvPicPr>
          <p:blipFill>
            <a:blip r:embed="rId4" cstate="print"/>
            <a:stretch>
              <a:fillRect/>
            </a:stretch>
          </p:blipFill>
          <p:spPr>
            <a:xfrm>
              <a:off x="7300935" y="4483394"/>
              <a:ext cx="5628649" cy="4315297"/>
            </a:xfrm>
            <a:prstGeom prst="rect">
              <a:avLst/>
            </a:prstGeom>
          </p:spPr>
        </p:pic>
        <p:pic>
          <p:nvPicPr>
            <p:cNvPr id="18" name="object 18"/>
            <p:cNvPicPr/>
            <p:nvPr/>
          </p:nvPicPr>
          <p:blipFill>
            <a:blip r:embed="rId5" cstate="print"/>
            <a:stretch>
              <a:fillRect/>
            </a:stretch>
          </p:blipFill>
          <p:spPr>
            <a:xfrm>
              <a:off x="12768193" y="4483394"/>
              <a:ext cx="5519805" cy="4315297"/>
            </a:xfrm>
            <a:prstGeom prst="rect">
              <a:avLst/>
            </a:prstGeom>
          </p:spPr>
        </p:pic>
      </p:grpSp>
      <p:sp>
        <p:nvSpPr>
          <p:cNvPr id="19" name="object 19"/>
          <p:cNvSpPr/>
          <p:nvPr/>
        </p:nvSpPr>
        <p:spPr>
          <a:xfrm>
            <a:off x="0" y="1352437"/>
            <a:ext cx="5670550" cy="990600"/>
          </a:xfrm>
          <a:custGeom>
            <a:avLst/>
            <a:gdLst/>
            <a:ahLst/>
            <a:cxnLst/>
            <a:rect l="l" t="t" r="r" b="b"/>
            <a:pathLst>
              <a:path w="5670550" h="990600">
                <a:moveTo>
                  <a:pt x="5363840" y="990271"/>
                </a:moveTo>
                <a:lnTo>
                  <a:pt x="0" y="990271"/>
                </a:lnTo>
                <a:lnTo>
                  <a:pt x="0" y="0"/>
                </a:lnTo>
                <a:lnTo>
                  <a:pt x="5363840" y="0"/>
                </a:lnTo>
                <a:lnTo>
                  <a:pt x="5670263" y="492456"/>
                </a:lnTo>
                <a:lnTo>
                  <a:pt x="5670263" y="497820"/>
                </a:lnTo>
                <a:lnTo>
                  <a:pt x="5363840" y="990271"/>
                </a:lnTo>
                <a:close/>
              </a:path>
            </a:pathLst>
          </a:custGeom>
          <a:solidFill>
            <a:srgbClr val="2A485E"/>
          </a:solidFill>
        </p:spPr>
        <p:txBody>
          <a:bodyPr wrap="square" lIns="0" tIns="0" rIns="0" bIns="0" rtlCol="0"/>
          <a:lstStyle/>
          <a:p>
            <a:endParaRPr/>
          </a:p>
        </p:txBody>
      </p:sp>
      <p:sp>
        <p:nvSpPr>
          <p:cNvPr id="20" name="object 20"/>
          <p:cNvSpPr/>
          <p:nvPr/>
        </p:nvSpPr>
        <p:spPr>
          <a:xfrm>
            <a:off x="172552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1" name="object 21"/>
          <p:cNvSpPr/>
          <p:nvPr/>
        </p:nvSpPr>
        <p:spPr>
          <a:xfrm>
            <a:off x="1953836" y="535638"/>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2" name="object 22"/>
          <p:cNvSpPr/>
          <p:nvPr/>
        </p:nvSpPr>
        <p:spPr>
          <a:xfrm>
            <a:off x="2182160"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3" name="object 23"/>
          <p:cNvSpPr/>
          <p:nvPr/>
        </p:nvSpPr>
        <p:spPr>
          <a:xfrm>
            <a:off x="2410464" y="535638"/>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4" name="object 24"/>
          <p:cNvSpPr/>
          <p:nvPr/>
        </p:nvSpPr>
        <p:spPr>
          <a:xfrm>
            <a:off x="2638773" y="535638"/>
            <a:ext cx="60325" cy="60325"/>
          </a:xfrm>
          <a:custGeom>
            <a:avLst/>
            <a:gdLst/>
            <a:ahLst/>
            <a:cxnLst/>
            <a:rect l="l" t="t" r="r" b="b"/>
            <a:pathLst>
              <a:path w="60325" h="60325">
                <a:moveTo>
                  <a:pt x="0" y="33864"/>
                </a:moveTo>
                <a:lnTo>
                  <a:pt x="22121" y="759"/>
                </a:lnTo>
                <a:lnTo>
                  <a:pt x="25935" y="0"/>
                </a:lnTo>
                <a:lnTo>
                  <a:pt x="33864" y="0"/>
                </a:lnTo>
                <a:lnTo>
                  <a:pt x="59800" y="29893"/>
                </a:lnTo>
                <a:lnTo>
                  <a:pt x="59801" y="33858"/>
                </a:lnTo>
                <a:lnTo>
                  <a:pt x="33870" y="59799"/>
                </a:lnTo>
                <a:lnTo>
                  <a:pt x="25939" y="59799"/>
                </a:lnTo>
                <a:lnTo>
                  <a:pt x="759" y="37682"/>
                </a:lnTo>
                <a:lnTo>
                  <a:pt x="0" y="33864"/>
                </a:lnTo>
                <a:close/>
              </a:path>
            </a:pathLst>
          </a:custGeom>
          <a:solidFill>
            <a:srgbClr val="2A485E"/>
          </a:solidFill>
        </p:spPr>
        <p:txBody>
          <a:bodyPr wrap="square" lIns="0" tIns="0" rIns="0" bIns="0" rtlCol="0"/>
          <a:lstStyle/>
          <a:p>
            <a:endParaRPr/>
          </a:p>
        </p:txBody>
      </p:sp>
      <p:sp>
        <p:nvSpPr>
          <p:cNvPr id="25" name="object 25"/>
          <p:cNvSpPr/>
          <p:nvPr/>
        </p:nvSpPr>
        <p:spPr>
          <a:xfrm>
            <a:off x="2867084" y="535638"/>
            <a:ext cx="60325" cy="60325"/>
          </a:xfrm>
          <a:custGeom>
            <a:avLst/>
            <a:gdLst/>
            <a:ahLst/>
            <a:cxnLst/>
            <a:rect l="l" t="t" r="r" b="b"/>
            <a:pathLst>
              <a:path w="60325" h="60325">
                <a:moveTo>
                  <a:pt x="0" y="33858"/>
                </a:moveTo>
                <a:lnTo>
                  <a:pt x="22133" y="752"/>
                </a:lnTo>
                <a:lnTo>
                  <a:pt x="25948" y="0"/>
                </a:lnTo>
                <a:lnTo>
                  <a:pt x="33877" y="0"/>
                </a:lnTo>
                <a:lnTo>
                  <a:pt x="59800" y="29893"/>
                </a:lnTo>
                <a:lnTo>
                  <a:pt x="59801" y="33858"/>
                </a:lnTo>
                <a:lnTo>
                  <a:pt x="59043" y="37676"/>
                </a:lnTo>
                <a:lnTo>
                  <a:pt x="33866" y="59799"/>
                </a:lnTo>
                <a:lnTo>
                  <a:pt x="25934" y="59799"/>
                </a:lnTo>
                <a:lnTo>
                  <a:pt x="0" y="33858"/>
                </a:lnTo>
                <a:close/>
              </a:path>
            </a:pathLst>
          </a:custGeom>
          <a:solidFill>
            <a:srgbClr val="2A485E"/>
          </a:solidFill>
        </p:spPr>
        <p:txBody>
          <a:bodyPr wrap="square" lIns="0" tIns="0" rIns="0" bIns="0" rtlCol="0"/>
          <a:lstStyle/>
          <a:p>
            <a:endParaRPr/>
          </a:p>
        </p:txBody>
      </p:sp>
      <p:sp>
        <p:nvSpPr>
          <p:cNvPr id="26" name="object 26"/>
          <p:cNvSpPr/>
          <p:nvPr/>
        </p:nvSpPr>
        <p:spPr>
          <a:xfrm>
            <a:off x="1725526" y="732496"/>
            <a:ext cx="60325" cy="60325"/>
          </a:xfrm>
          <a:custGeom>
            <a:avLst/>
            <a:gdLst/>
            <a:ahLst/>
            <a:cxnLst/>
            <a:rect l="l" t="t" r="r" b="b"/>
            <a:pathLst>
              <a:path w="60325" h="60325">
                <a:moveTo>
                  <a:pt x="0" y="33864"/>
                </a:moveTo>
                <a:lnTo>
                  <a:pt x="0" y="25934"/>
                </a:lnTo>
                <a:lnTo>
                  <a:pt x="759" y="22116"/>
                </a:lnTo>
                <a:lnTo>
                  <a:pt x="25941" y="0"/>
                </a:lnTo>
                <a:lnTo>
                  <a:pt x="33871" y="0"/>
                </a:lnTo>
                <a:lnTo>
                  <a:pt x="59799" y="25928"/>
                </a:lnTo>
                <a:lnTo>
                  <a:pt x="59799" y="29893"/>
                </a:lnTo>
                <a:lnTo>
                  <a:pt x="59799" y="33858"/>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27" name="object 27"/>
          <p:cNvSpPr/>
          <p:nvPr/>
        </p:nvSpPr>
        <p:spPr>
          <a:xfrm>
            <a:off x="1953836" y="732523"/>
            <a:ext cx="60325" cy="60325"/>
          </a:xfrm>
          <a:custGeom>
            <a:avLst/>
            <a:gdLst/>
            <a:ahLst/>
            <a:cxnLst/>
            <a:rect l="l" t="t" r="r" b="b"/>
            <a:pathLst>
              <a:path w="60325" h="60325">
                <a:moveTo>
                  <a:pt x="0" y="33871"/>
                </a:moveTo>
                <a:lnTo>
                  <a:pt x="0" y="25941"/>
                </a:lnTo>
                <a:lnTo>
                  <a:pt x="759" y="22123"/>
                </a:lnTo>
                <a:lnTo>
                  <a:pt x="25941" y="0"/>
                </a:lnTo>
                <a:lnTo>
                  <a:pt x="33871" y="0"/>
                </a:lnTo>
                <a:lnTo>
                  <a:pt x="59799" y="25901"/>
                </a:lnTo>
                <a:lnTo>
                  <a:pt x="59799" y="29866"/>
                </a:lnTo>
                <a:lnTo>
                  <a:pt x="59806" y="33831"/>
                </a:lnTo>
                <a:lnTo>
                  <a:pt x="33884" y="59799"/>
                </a:lnTo>
                <a:lnTo>
                  <a:pt x="25954" y="59799"/>
                </a:lnTo>
                <a:lnTo>
                  <a:pt x="759" y="37689"/>
                </a:lnTo>
                <a:lnTo>
                  <a:pt x="0" y="33871"/>
                </a:lnTo>
                <a:close/>
              </a:path>
            </a:pathLst>
          </a:custGeom>
          <a:solidFill>
            <a:srgbClr val="2A485E"/>
          </a:solidFill>
        </p:spPr>
        <p:txBody>
          <a:bodyPr wrap="square" lIns="0" tIns="0" rIns="0" bIns="0" rtlCol="0"/>
          <a:lstStyle/>
          <a:p>
            <a:endParaRPr/>
          </a:p>
        </p:txBody>
      </p:sp>
      <p:sp>
        <p:nvSpPr>
          <p:cNvPr id="28" name="object 28"/>
          <p:cNvSpPr/>
          <p:nvPr/>
        </p:nvSpPr>
        <p:spPr>
          <a:xfrm>
            <a:off x="2182160"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29" name="object 29"/>
          <p:cNvSpPr/>
          <p:nvPr/>
        </p:nvSpPr>
        <p:spPr>
          <a:xfrm>
            <a:off x="2410464" y="732496"/>
            <a:ext cx="60325" cy="60325"/>
          </a:xfrm>
          <a:custGeom>
            <a:avLst/>
            <a:gdLst/>
            <a:ahLst/>
            <a:cxnLst/>
            <a:rect l="l" t="t" r="r" b="b"/>
            <a:pathLst>
              <a:path w="60325" h="60325">
                <a:moveTo>
                  <a:pt x="0" y="33864"/>
                </a:moveTo>
                <a:lnTo>
                  <a:pt x="0" y="25934"/>
                </a:lnTo>
                <a:lnTo>
                  <a:pt x="759" y="22123"/>
                </a:lnTo>
                <a:lnTo>
                  <a:pt x="25934" y="0"/>
                </a:lnTo>
                <a:lnTo>
                  <a:pt x="33864" y="0"/>
                </a:lnTo>
                <a:lnTo>
                  <a:pt x="59799" y="25928"/>
                </a:lnTo>
                <a:lnTo>
                  <a:pt x="59799" y="29893"/>
                </a:lnTo>
                <a:lnTo>
                  <a:pt x="59799" y="33858"/>
                </a:lnTo>
                <a:lnTo>
                  <a:pt x="33871" y="59799"/>
                </a:lnTo>
                <a:lnTo>
                  <a:pt x="25941" y="59799"/>
                </a:lnTo>
                <a:lnTo>
                  <a:pt x="759" y="37682"/>
                </a:lnTo>
                <a:lnTo>
                  <a:pt x="0" y="33864"/>
                </a:lnTo>
                <a:close/>
              </a:path>
            </a:pathLst>
          </a:custGeom>
          <a:solidFill>
            <a:srgbClr val="2A485E"/>
          </a:solidFill>
        </p:spPr>
        <p:txBody>
          <a:bodyPr wrap="square" lIns="0" tIns="0" rIns="0" bIns="0" rtlCol="0"/>
          <a:lstStyle/>
          <a:p>
            <a:endParaRPr/>
          </a:p>
        </p:txBody>
      </p:sp>
      <p:sp>
        <p:nvSpPr>
          <p:cNvPr id="30" name="object 30"/>
          <p:cNvSpPr/>
          <p:nvPr/>
        </p:nvSpPr>
        <p:spPr>
          <a:xfrm>
            <a:off x="2638773" y="732523"/>
            <a:ext cx="60325" cy="60325"/>
          </a:xfrm>
          <a:custGeom>
            <a:avLst/>
            <a:gdLst/>
            <a:ahLst/>
            <a:cxnLst/>
            <a:rect l="l" t="t" r="r" b="b"/>
            <a:pathLst>
              <a:path w="60325" h="60325">
                <a:moveTo>
                  <a:pt x="2" y="33878"/>
                </a:moveTo>
                <a:lnTo>
                  <a:pt x="22120" y="759"/>
                </a:lnTo>
                <a:lnTo>
                  <a:pt x="25935" y="0"/>
                </a:lnTo>
                <a:lnTo>
                  <a:pt x="33863" y="0"/>
                </a:lnTo>
                <a:lnTo>
                  <a:pt x="59801" y="29866"/>
                </a:lnTo>
                <a:lnTo>
                  <a:pt x="59805" y="33831"/>
                </a:lnTo>
                <a:lnTo>
                  <a:pt x="33889" y="59799"/>
                </a:lnTo>
                <a:lnTo>
                  <a:pt x="25957" y="59799"/>
                </a:lnTo>
                <a:lnTo>
                  <a:pt x="762" y="37689"/>
                </a:lnTo>
                <a:lnTo>
                  <a:pt x="2" y="33878"/>
                </a:lnTo>
                <a:close/>
              </a:path>
            </a:pathLst>
          </a:custGeom>
          <a:solidFill>
            <a:srgbClr val="2A485E"/>
          </a:solidFill>
        </p:spPr>
        <p:txBody>
          <a:bodyPr wrap="square" lIns="0" tIns="0" rIns="0" bIns="0" rtlCol="0"/>
          <a:lstStyle/>
          <a:p>
            <a:endParaRPr/>
          </a:p>
        </p:txBody>
      </p:sp>
      <p:sp>
        <p:nvSpPr>
          <p:cNvPr id="31" name="object 31"/>
          <p:cNvSpPr/>
          <p:nvPr/>
        </p:nvSpPr>
        <p:spPr>
          <a:xfrm>
            <a:off x="2867084" y="732523"/>
            <a:ext cx="60325" cy="60325"/>
          </a:xfrm>
          <a:custGeom>
            <a:avLst/>
            <a:gdLst/>
            <a:ahLst/>
            <a:cxnLst/>
            <a:rect l="l" t="t" r="r" b="b"/>
            <a:pathLst>
              <a:path w="60325" h="60325">
                <a:moveTo>
                  <a:pt x="0" y="33871"/>
                </a:moveTo>
                <a:lnTo>
                  <a:pt x="0" y="25934"/>
                </a:lnTo>
                <a:lnTo>
                  <a:pt x="758" y="22123"/>
                </a:lnTo>
                <a:lnTo>
                  <a:pt x="25946" y="0"/>
                </a:lnTo>
                <a:lnTo>
                  <a:pt x="33874" y="0"/>
                </a:lnTo>
                <a:lnTo>
                  <a:pt x="59799" y="29866"/>
                </a:lnTo>
                <a:lnTo>
                  <a:pt x="59804" y="33831"/>
                </a:lnTo>
                <a:lnTo>
                  <a:pt x="33884" y="59799"/>
                </a:lnTo>
                <a:lnTo>
                  <a:pt x="25951" y="59799"/>
                </a:lnTo>
                <a:lnTo>
                  <a:pt x="759" y="37682"/>
                </a:lnTo>
                <a:lnTo>
                  <a:pt x="0" y="33871"/>
                </a:lnTo>
                <a:close/>
              </a:path>
            </a:pathLst>
          </a:custGeom>
          <a:solidFill>
            <a:srgbClr val="2A485E"/>
          </a:solidFill>
        </p:spPr>
        <p:txBody>
          <a:bodyPr wrap="square" lIns="0" tIns="0" rIns="0" bIns="0" rtlCol="0"/>
          <a:lstStyle/>
          <a:p>
            <a:endParaRPr/>
          </a:p>
        </p:txBody>
      </p:sp>
      <p:sp>
        <p:nvSpPr>
          <p:cNvPr id="32" name="object 32"/>
          <p:cNvSpPr/>
          <p:nvPr/>
        </p:nvSpPr>
        <p:spPr>
          <a:xfrm>
            <a:off x="172552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33" name="object 33"/>
          <p:cNvSpPr/>
          <p:nvPr/>
        </p:nvSpPr>
        <p:spPr>
          <a:xfrm>
            <a:off x="1953836" y="929347"/>
            <a:ext cx="60325" cy="60325"/>
          </a:xfrm>
          <a:custGeom>
            <a:avLst/>
            <a:gdLst/>
            <a:ahLst/>
            <a:cxnLst/>
            <a:rect l="l" t="t" r="r" b="b"/>
            <a:pathLst>
              <a:path w="60325" h="60325">
                <a:moveTo>
                  <a:pt x="0" y="33858"/>
                </a:moveTo>
                <a:lnTo>
                  <a:pt x="0" y="25928"/>
                </a:lnTo>
                <a:lnTo>
                  <a:pt x="759" y="22116"/>
                </a:lnTo>
                <a:lnTo>
                  <a:pt x="25941" y="0"/>
                </a:lnTo>
                <a:lnTo>
                  <a:pt x="33871" y="0"/>
                </a:lnTo>
                <a:lnTo>
                  <a:pt x="59799" y="25934"/>
                </a:lnTo>
                <a:lnTo>
                  <a:pt x="59799" y="29899"/>
                </a:lnTo>
                <a:lnTo>
                  <a:pt x="59799" y="33864"/>
                </a:lnTo>
                <a:lnTo>
                  <a:pt x="33864" y="59799"/>
                </a:lnTo>
                <a:lnTo>
                  <a:pt x="25934" y="59799"/>
                </a:lnTo>
                <a:lnTo>
                  <a:pt x="759" y="37676"/>
                </a:lnTo>
                <a:lnTo>
                  <a:pt x="0" y="33858"/>
                </a:lnTo>
                <a:close/>
              </a:path>
            </a:pathLst>
          </a:custGeom>
          <a:solidFill>
            <a:srgbClr val="2A485E"/>
          </a:solidFill>
        </p:spPr>
        <p:txBody>
          <a:bodyPr wrap="square" lIns="0" tIns="0" rIns="0" bIns="0" rtlCol="0"/>
          <a:lstStyle/>
          <a:p>
            <a:endParaRPr/>
          </a:p>
        </p:txBody>
      </p:sp>
      <p:sp>
        <p:nvSpPr>
          <p:cNvPr id="34" name="object 34"/>
          <p:cNvSpPr/>
          <p:nvPr/>
        </p:nvSpPr>
        <p:spPr>
          <a:xfrm>
            <a:off x="2182160"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35" name="object 35"/>
          <p:cNvSpPr/>
          <p:nvPr/>
        </p:nvSpPr>
        <p:spPr>
          <a:xfrm>
            <a:off x="2410464" y="929347"/>
            <a:ext cx="60325" cy="60325"/>
          </a:xfrm>
          <a:custGeom>
            <a:avLst/>
            <a:gdLst/>
            <a:ahLst/>
            <a:cxnLst/>
            <a:rect l="l" t="t" r="r" b="b"/>
            <a:pathLst>
              <a:path w="60325" h="60325">
                <a:moveTo>
                  <a:pt x="0" y="33864"/>
                </a:moveTo>
                <a:lnTo>
                  <a:pt x="0" y="25934"/>
                </a:lnTo>
                <a:lnTo>
                  <a:pt x="759" y="22123"/>
                </a:lnTo>
                <a:lnTo>
                  <a:pt x="25934" y="0"/>
                </a:lnTo>
                <a:lnTo>
                  <a:pt x="33864" y="0"/>
                </a:lnTo>
                <a:lnTo>
                  <a:pt x="59799" y="25934"/>
                </a:lnTo>
                <a:lnTo>
                  <a:pt x="59799" y="29899"/>
                </a:lnTo>
                <a:lnTo>
                  <a:pt x="59799" y="33864"/>
                </a:lnTo>
                <a:lnTo>
                  <a:pt x="33864" y="59799"/>
                </a:lnTo>
                <a:lnTo>
                  <a:pt x="25934" y="59799"/>
                </a:lnTo>
                <a:lnTo>
                  <a:pt x="759" y="37676"/>
                </a:lnTo>
                <a:lnTo>
                  <a:pt x="0" y="33864"/>
                </a:lnTo>
                <a:close/>
              </a:path>
            </a:pathLst>
          </a:custGeom>
          <a:solidFill>
            <a:srgbClr val="2A485E"/>
          </a:solidFill>
        </p:spPr>
        <p:txBody>
          <a:bodyPr wrap="square" lIns="0" tIns="0" rIns="0" bIns="0" rtlCol="0"/>
          <a:lstStyle/>
          <a:p>
            <a:endParaRPr/>
          </a:p>
        </p:txBody>
      </p:sp>
      <p:sp>
        <p:nvSpPr>
          <p:cNvPr id="36" name="object 36"/>
          <p:cNvSpPr/>
          <p:nvPr/>
        </p:nvSpPr>
        <p:spPr>
          <a:xfrm>
            <a:off x="2638774" y="929347"/>
            <a:ext cx="60325" cy="60325"/>
          </a:xfrm>
          <a:custGeom>
            <a:avLst/>
            <a:gdLst/>
            <a:ahLst/>
            <a:cxnLst/>
            <a:rect l="l" t="t" r="r" b="b"/>
            <a:pathLst>
              <a:path w="60325" h="60325">
                <a:moveTo>
                  <a:pt x="0" y="33864"/>
                </a:moveTo>
                <a:lnTo>
                  <a:pt x="0" y="25934"/>
                </a:lnTo>
                <a:lnTo>
                  <a:pt x="758" y="22123"/>
                </a:lnTo>
                <a:lnTo>
                  <a:pt x="25934" y="0"/>
                </a:lnTo>
                <a:lnTo>
                  <a:pt x="33864" y="0"/>
                </a:lnTo>
                <a:lnTo>
                  <a:pt x="59799" y="25934"/>
                </a:lnTo>
                <a:lnTo>
                  <a:pt x="59799" y="29899"/>
                </a:lnTo>
                <a:lnTo>
                  <a:pt x="59799" y="33864"/>
                </a:lnTo>
                <a:lnTo>
                  <a:pt x="33864" y="59799"/>
                </a:lnTo>
                <a:lnTo>
                  <a:pt x="25934" y="59799"/>
                </a:lnTo>
                <a:lnTo>
                  <a:pt x="758" y="37676"/>
                </a:lnTo>
                <a:lnTo>
                  <a:pt x="0" y="33864"/>
                </a:lnTo>
                <a:close/>
              </a:path>
            </a:pathLst>
          </a:custGeom>
          <a:solidFill>
            <a:srgbClr val="2A485E"/>
          </a:solidFill>
        </p:spPr>
        <p:txBody>
          <a:bodyPr wrap="square" lIns="0" tIns="0" rIns="0" bIns="0" rtlCol="0"/>
          <a:lstStyle/>
          <a:p>
            <a:endParaRPr/>
          </a:p>
        </p:txBody>
      </p:sp>
      <p:sp>
        <p:nvSpPr>
          <p:cNvPr id="37" name="object 37"/>
          <p:cNvSpPr/>
          <p:nvPr/>
        </p:nvSpPr>
        <p:spPr>
          <a:xfrm>
            <a:off x="2867083" y="929347"/>
            <a:ext cx="60325" cy="60325"/>
          </a:xfrm>
          <a:custGeom>
            <a:avLst/>
            <a:gdLst/>
            <a:ahLst/>
            <a:cxnLst/>
            <a:rect l="l" t="t" r="r" b="b"/>
            <a:pathLst>
              <a:path w="60325" h="60325">
                <a:moveTo>
                  <a:pt x="0" y="33858"/>
                </a:moveTo>
                <a:lnTo>
                  <a:pt x="22134" y="752"/>
                </a:lnTo>
                <a:lnTo>
                  <a:pt x="25948" y="0"/>
                </a:lnTo>
                <a:lnTo>
                  <a:pt x="33878" y="0"/>
                </a:lnTo>
                <a:lnTo>
                  <a:pt x="59801" y="25934"/>
                </a:lnTo>
                <a:lnTo>
                  <a:pt x="59801" y="29899"/>
                </a:lnTo>
                <a:lnTo>
                  <a:pt x="59801" y="33864"/>
                </a:lnTo>
                <a:lnTo>
                  <a:pt x="33862" y="59799"/>
                </a:lnTo>
                <a:lnTo>
                  <a:pt x="25931" y="59799"/>
                </a:lnTo>
                <a:lnTo>
                  <a:pt x="757" y="37669"/>
                </a:lnTo>
                <a:lnTo>
                  <a:pt x="0" y="33858"/>
                </a:lnTo>
                <a:close/>
              </a:path>
            </a:pathLst>
          </a:custGeom>
          <a:solidFill>
            <a:srgbClr val="2A485E"/>
          </a:solidFill>
        </p:spPr>
        <p:txBody>
          <a:bodyPr wrap="square" lIns="0" tIns="0" rIns="0" bIns="0" rtlCol="0"/>
          <a:lstStyle/>
          <a:p>
            <a:endParaRPr/>
          </a:p>
        </p:txBody>
      </p:sp>
      <p:grpSp>
        <p:nvGrpSpPr>
          <p:cNvPr id="38" name="object 38"/>
          <p:cNvGrpSpPr/>
          <p:nvPr/>
        </p:nvGrpSpPr>
        <p:grpSpPr>
          <a:xfrm>
            <a:off x="2375255" y="1547957"/>
            <a:ext cx="2091689" cy="635000"/>
            <a:chOff x="2375255" y="1547957"/>
            <a:chExt cx="2091689" cy="635000"/>
          </a:xfrm>
        </p:grpSpPr>
        <p:sp>
          <p:nvSpPr>
            <p:cNvPr id="39" name="object 39"/>
            <p:cNvSpPr/>
            <p:nvPr/>
          </p:nvSpPr>
          <p:spPr>
            <a:xfrm>
              <a:off x="2445010" y="1617712"/>
              <a:ext cx="1951989" cy="495300"/>
            </a:xfrm>
            <a:custGeom>
              <a:avLst/>
              <a:gdLst/>
              <a:ahLst/>
              <a:cxnLst/>
              <a:rect l="l" t="t" r="r" b="b"/>
              <a:pathLst>
                <a:path w="1951989" h="495300">
                  <a:moveTo>
                    <a:pt x="454971" y="82545"/>
                  </a:moveTo>
                  <a:lnTo>
                    <a:pt x="422397" y="51921"/>
                  </a:lnTo>
                  <a:lnTo>
                    <a:pt x="383478" y="28695"/>
                  </a:lnTo>
                  <a:lnTo>
                    <a:pt x="339645" y="12526"/>
                  </a:lnTo>
                  <a:lnTo>
                    <a:pt x="292330" y="3074"/>
                  </a:lnTo>
                  <a:lnTo>
                    <a:pt x="242963" y="0"/>
                  </a:lnTo>
                  <a:lnTo>
                    <a:pt x="204650" y="2230"/>
                  </a:lnTo>
                  <a:lnTo>
                    <a:pt x="164988" y="9590"/>
                  </a:lnTo>
                  <a:lnTo>
                    <a:pt x="126618" y="23084"/>
                  </a:lnTo>
                  <a:lnTo>
                    <a:pt x="92180" y="43717"/>
                  </a:lnTo>
                  <a:lnTo>
                    <a:pt x="64313" y="72491"/>
                  </a:lnTo>
                  <a:lnTo>
                    <a:pt x="45657" y="110411"/>
                  </a:lnTo>
                  <a:lnTo>
                    <a:pt x="38852" y="158482"/>
                  </a:lnTo>
                  <a:lnTo>
                    <a:pt x="46158" y="203161"/>
                  </a:lnTo>
                  <a:lnTo>
                    <a:pt x="67193" y="238716"/>
                  </a:lnTo>
                  <a:lnTo>
                    <a:pt x="100634" y="266007"/>
                  </a:lnTo>
                  <a:lnTo>
                    <a:pt x="145155" y="285891"/>
                  </a:lnTo>
                  <a:lnTo>
                    <a:pt x="199434" y="299229"/>
                  </a:lnTo>
                  <a:lnTo>
                    <a:pt x="252534" y="308847"/>
                  </a:lnTo>
                  <a:lnTo>
                    <a:pt x="287620" y="317890"/>
                  </a:lnTo>
                  <a:lnTo>
                    <a:pt x="306988" y="329292"/>
                  </a:lnTo>
                  <a:lnTo>
                    <a:pt x="312934" y="345983"/>
                  </a:lnTo>
                  <a:lnTo>
                    <a:pt x="308213" y="361370"/>
                  </a:lnTo>
                  <a:lnTo>
                    <a:pt x="294515" y="372585"/>
                  </a:lnTo>
                  <a:lnTo>
                    <a:pt x="272533" y="379447"/>
                  </a:lnTo>
                  <a:lnTo>
                    <a:pt x="242963" y="381775"/>
                  </a:lnTo>
                  <a:lnTo>
                    <a:pt x="206264" y="378662"/>
                  </a:lnTo>
                  <a:lnTo>
                    <a:pt x="168960" y="368353"/>
                  </a:lnTo>
                  <a:lnTo>
                    <a:pt x="136130" y="349400"/>
                  </a:lnTo>
                  <a:lnTo>
                    <a:pt x="112852" y="320349"/>
                  </a:lnTo>
                  <a:lnTo>
                    <a:pt x="0" y="392899"/>
                  </a:lnTo>
                  <a:lnTo>
                    <a:pt x="30049" y="426625"/>
                  </a:lnTo>
                  <a:lnTo>
                    <a:pt x="64985" y="452904"/>
                  </a:lnTo>
                  <a:lnTo>
                    <a:pt x="104210" y="472322"/>
                  </a:lnTo>
                  <a:lnTo>
                    <a:pt x="147130" y="485465"/>
                  </a:lnTo>
                  <a:lnTo>
                    <a:pt x="193148" y="492921"/>
                  </a:lnTo>
                  <a:lnTo>
                    <a:pt x="241668" y="495276"/>
                  </a:lnTo>
                  <a:lnTo>
                    <a:pt x="288554" y="492184"/>
                  </a:lnTo>
                  <a:lnTo>
                    <a:pt x="332978" y="482658"/>
                  </a:lnTo>
                  <a:lnTo>
                    <a:pt x="373207" y="466328"/>
                  </a:lnTo>
                  <a:lnTo>
                    <a:pt x="407511" y="442820"/>
                  </a:lnTo>
                  <a:lnTo>
                    <a:pt x="434157" y="411762"/>
                  </a:lnTo>
                  <a:lnTo>
                    <a:pt x="451415" y="372782"/>
                  </a:lnTo>
                  <a:lnTo>
                    <a:pt x="457552" y="325508"/>
                  </a:lnTo>
                  <a:lnTo>
                    <a:pt x="449020" y="277471"/>
                  </a:lnTo>
                  <a:lnTo>
                    <a:pt x="426053" y="242108"/>
                  </a:lnTo>
                  <a:lnTo>
                    <a:pt x="392597" y="217126"/>
                  </a:lnTo>
                  <a:lnTo>
                    <a:pt x="352599" y="200232"/>
                  </a:lnTo>
                  <a:lnTo>
                    <a:pt x="310004" y="189133"/>
                  </a:lnTo>
                  <a:lnTo>
                    <a:pt x="268757" y="181536"/>
                  </a:lnTo>
                  <a:lnTo>
                    <a:pt x="230862" y="174467"/>
                  </a:lnTo>
                  <a:lnTo>
                    <a:pt x="205499" y="166825"/>
                  </a:lnTo>
                  <a:lnTo>
                    <a:pt x="191291" y="156824"/>
                  </a:lnTo>
                  <a:lnTo>
                    <a:pt x="186861" y="142682"/>
                  </a:lnTo>
                  <a:lnTo>
                    <a:pt x="193445" y="125950"/>
                  </a:lnTo>
                  <a:lnTo>
                    <a:pt x="208826" y="116805"/>
                  </a:lnTo>
                  <a:lnTo>
                    <a:pt x="226442" y="112981"/>
                  </a:lnTo>
                  <a:lnTo>
                    <a:pt x="239734" y="112210"/>
                  </a:lnTo>
                  <a:lnTo>
                    <a:pt x="271954" y="114359"/>
                  </a:lnTo>
                  <a:lnTo>
                    <a:pt x="306201" y="121904"/>
                  </a:lnTo>
                  <a:lnTo>
                    <a:pt x="337727" y="136492"/>
                  </a:lnTo>
                  <a:lnTo>
                    <a:pt x="361788" y="159771"/>
                  </a:lnTo>
                  <a:lnTo>
                    <a:pt x="454971" y="82545"/>
                  </a:lnTo>
                  <a:close/>
                </a:path>
                <a:path w="1951989" h="495300">
                  <a:moveTo>
                    <a:pt x="888806" y="310998"/>
                  </a:moveTo>
                  <a:lnTo>
                    <a:pt x="884967" y="269108"/>
                  </a:lnTo>
                  <a:lnTo>
                    <a:pt x="873296" y="230227"/>
                  </a:lnTo>
                  <a:lnTo>
                    <a:pt x="853562" y="195607"/>
                  </a:lnTo>
                  <a:lnTo>
                    <a:pt x="825533" y="166501"/>
                  </a:lnTo>
                  <a:lnTo>
                    <a:pt x="788979" y="144161"/>
                  </a:lnTo>
                  <a:lnTo>
                    <a:pt x="743669" y="129838"/>
                  </a:lnTo>
                  <a:lnTo>
                    <a:pt x="689371" y="124786"/>
                  </a:lnTo>
                  <a:lnTo>
                    <a:pt x="636546" y="129811"/>
                  </a:lnTo>
                  <a:lnTo>
                    <a:pt x="591809" y="144097"/>
                  </a:lnTo>
                  <a:lnTo>
                    <a:pt x="555173" y="166463"/>
                  </a:lnTo>
                  <a:lnTo>
                    <a:pt x="526654" y="195728"/>
                  </a:lnTo>
                  <a:lnTo>
                    <a:pt x="506265" y="230709"/>
                  </a:lnTo>
                  <a:lnTo>
                    <a:pt x="494021" y="270225"/>
                  </a:lnTo>
                  <a:lnTo>
                    <a:pt x="489937" y="313094"/>
                  </a:lnTo>
                  <a:lnTo>
                    <a:pt x="495150" y="361579"/>
                  </a:lnTo>
                  <a:lnTo>
                    <a:pt x="509963" y="402457"/>
                  </a:lnTo>
                  <a:lnTo>
                    <a:pt x="533139" y="435783"/>
                  </a:lnTo>
                  <a:lnTo>
                    <a:pt x="563438" y="461609"/>
                  </a:lnTo>
                  <a:lnTo>
                    <a:pt x="599622" y="479990"/>
                  </a:lnTo>
                  <a:lnTo>
                    <a:pt x="640454" y="490980"/>
                  </a:lnTo>
                  <a:lnTo>
                    <a:pt x="684695" y="494631"/>
                  </a:lnTo>
                  <a:lnTo>
                    <a:pt x="739251" y="489629"/>
                  </a:lnTo>
                  <a:lnTo>
                    <a:pt x="785230" y="475457"/>
                  </a:lnTo>
                  <a:lnTo>
                    <a:pt x="822697" y="453373"/>
                  </a:lnTo>
                  <a:lnTo>
                    <a:pt x="851721" y="424629"/>
                  </a:lnTo>
                  <a:lnTo>
                    <a:pt x="872369" y="390482"/>
                  </a:lnTo>
                  <a:lnTo>
                    <a:pt x="884708" y="352187"/>
                  </a:lnTo>
                  <a:lnTo>
                    <a:pt x="888806" y="310998"/>
                  </a:lnTo>
                  <a:close/>
                </a:path>
                <a:path w="1951989" h="495300">
                  <a:moveTo>
                    <a:pt x="751446" y="307774"/>
                  </a:moveTo>
                  <a:lnTo>
                    <a:pt x="746293" y="352986"/>
                  </a:lnTo>
                  <a:lnTo>
                    <a:pt x="732479" y="381090"/>
                  </a:lnTo>
                  <a:lnTo>
                    <a:pt x="712468" y="395469"/>
                  </a:lnTo>
                  <a:lnTo>
                    <a:pt x="688724" y="399510"/>
                  </a:lnTo>
                  <a:lnTo>
                    <a:pt x="658760" y="392429"/>
                  </a:lnTo>
                  <a:lnTo>
                    <a:pt x="639209" y="373089"/>
                  </a:lnTo>
                  <a:lnTo>
                    <a:pt x="628576" y="344349"/>
                  </a:lnTo>
                  <a:lnTo>
                    <a:pt x="625363" y="309063"/>
                  </a:lnTo>
                  <a:lnTo>
                    <a:pt x="628837" y="274080"/>
                  </a:lnTo>
                  <a:lnTo>
                    <a:pt x="639854" y="246005"/>
                  </a:lnTo>
                  <a:lnTo>
                    <a:pt x="659306" y="227331"/>
                  </a:lnTo>
                  <a:lnTo>
                    <a:pt x="688086" y="220552"/>
                  </a:lnTo>
                  <a:lnTo>
                    <a:pt x="713287" y="224794"/>
                  </a:lnTo>
                  <a:lnTo>
                    <a:pt x="733367" y="239133"/>
                  </a:lnTo>
                  <a:lnTo>
                    <a:pt x="746646" y="265987"/>
                  </a:lnTo>
                  <a:lnTo>
                    <a:pt x="751446" y="307774"/>
                  </a:lnTo>
                  <a:close/>
                </a:path>
                <a:path w="1951989" h="495300">
                  <a:moveTo>
                    <a:pt x="1534010" y="481411"/>
                  </a:moveTo>
                  <a:lnTo>
                    <a:pt x="1534010" y="252313"/>
                  </a:lnTo>
                  <a:lnTo>
                    <a:pt x="1524248" y="198596"/>
                  </a:lnTo>
                  <a:lnTo>
                    <a:pt x="1497512" y="160900"/>
                  </a:lnTo>
                  <a:lnTo>
                    <a:pt x="1457625" y="138681"/>
                  </a:lnTo>
                  <a:lnTo>
                    <a:pt x="1408414" y="131396"/>
                  </a:lnTo>
                  <a:lnTo>
                    <a:pt x="1359289" y="137397"/>
                  </a:lnTo>
                  <a:lnTo>
                    <a:pt x="1324841" y="152678"/>
                  </a:lnTo>
                  <a:lnTo>
                    <a:pt x="1302152" y="173158"/>
                  </a:lnTo>
                  <a:lnTo>
                    <a:pt x="1288303" y="194757"/>
                  </a:lnTo>
                  <a:lnTo>
                    <a:pt x="1271643" y="169281"/>
                  </a:lnTo>
                  <a:lnTo>
                    <a:pt x="1246912" y="149232"/>
                  </a:lnTo>
                  <a:lnTo>
                    <a:pt x="1213173" y="136104"/>
                  </a:lnTo>
                  <a:lnTo>
                    <a:pt x="1169489" y="131396"/>
                  </a:lnTo>
                  <a:lnTo>
                    <a:pt x="1128695" y="136364"/>
                  </a:lnTo>
                  <a:lnTo>
                    <a:pt x="1097801" y="149372"/>
                  </a:lnTo>
                  <a:lnTo>
                    <a:pt x="1075826" y="167580"/>
                  </a:lnTo>
                  <a:lnTo>
                    <a:pt x="1061789" y="188146"/>
                  </a:lnTo>
                  <a:lnTo>
                    <a:pt x="1061789" y="139296"/>
                  </a:lnTo>
                  <a:lnTo>
                    <a:pt x="930392" y="139296"/>
                  </a:lnTo>
                  <a:lnTo>
                    <a:pt x="930392" y="481411"/>
                  </a:lnTo>
                  <a:lnTo>
                    <a:pt x="1067104" y="481411"/>
                  </a:lnTo>
                  <a:lnTo>
                    <a:pt x="1067104" y="295844"/>
                  </a:lnTo>
                  <a:lnTo>
                    <a:pt x="1073353" y="267244"/>
                  </a:lnTo>
                  <a:lnTo>
                    <a:pt x="1087945" y="251325"/>
                  </a:lnTo>
                  <a:lnTo>
                    <a:pt x="1104652" y="244445"/>
                  </a:lnTo>
                  <a:lnTo>
                    <a:pt x="1117244" y="242962"/>
                  </a:lnTo>
                  <a:lnTo>
                    <a:pt x="1135562" y="245912"/>
                  </a:lnTo>
                  <a:lnTo>
                    <a:pt x="1150704" y="255074"/>
                  </a:lnTo>
                  <a:lnTo>
                    <a:pt x="1161008" y="270917"/>
                  </a:lnTo>
                  <a:lnTo>
                    <a:pt x="1164812" y="293909"/>
                  </a:lnTo>
                  <a:lnTo>
                    <a:pt x="1164812" y="481411"/>
                  </a:lnTo>
                  <a:lnTo>
                    <a:pt x="1300876" y="481411"/>
                  </a:lnTo>
                  <a:lnTo>
                    <a:pt x="1300876" y="295844"/>
                  </a:lnTo>
                  <a:lnTo>
                    <a:pt x="1303419" y="275610"/>
                  </a:lnTo>
                  <a:lnTo>
                    <a:pt x="1311782" y="258762"/>
                  </a:lnTo>
                  <a:lnTo>
                    <a:pt x="1327068" y="247234"/>
                  </a:lnTo>
                  <a:lnTo>
                    <a:pt x="1350378" y="242962"/>
                  </a:lnTo>
                  <a:lnTo>
                    <a:pt x="1376783" y="248708"/>
                  </a:lnTo>
                  <a:lnTo>
                    <a:pt x="1391023" y="262691"/>
                  </a:lnTo>
                  <a:lnTo>
                    <a:pt x="1396830" y="280031"/>
                  </a:lnTo>
                  <a:lnTo>
                    <a:pt x="1397936" y="295844"/>
                  </a:lnTo>
                  <a:lnTo>
                    <a:pt x="1397936" y="481411"/>
                  </a:lnTo>
                  <a:lnTo>
                    <a:pt x="1534010" y="481411"/>
                  </a:lnTo>
                  <a:close/>
                </a:path>
                <a:path w="1951989" h="495300">
                  <a:moveTo>
                    <a:pt x="1951882" y="334859"/>
                  </a:moveTo>
                  <a:lnTo>
                    <a:pt x="1951882" y="313739"/>
                  </a:lnTo>
                  <a:lnTo>
                    <a:pt x="1948040" y="271037"/>
                  </a:lnTo>
                  <a:lnTo>
                    <a:pt x="1936506" y="231508"/>
                  </a:lnTo>
                  <a:lnTo>
                    <a:pt x="1917271" y="196390"/>
                  </a:lnTo>
                  <a:lnTo>
                    <a:pt x="1890322" y="166920"/>
                  </a:lnTo>
                  <a:lnTo>
                    <a:pt x="1855649" y="144338"/>
                  </a:lnTo>
                  <a:lnTo>
                    <a:pt x="1813241" y="129880"/>
                  </a:lnTo>
                  <a:lnTo>
                    <a:pt x="1763087" y="124786"/>
                  </a:lnTo>
                  <a:lnTo>
                    <a:pt x="1725861" y="127953"/>
                  </a:lnTo>
                  <a:lnTo>
                    <a:pt x="1688560" y="137840"/>
                  </a:lnTo>
                  <a:lnTo>
                    <a:pt x="1653297" y="155029"/>
                  </a:lnTo>
                  <a:lnTo>
                    <a:pt x="1622188" y="180100"/>
                  </a:lnTo>
                  <a:lnTo>
                    <a:pt x="1597349" y="213635"/>
                  </a:lnTo>
                  <a:lnTo>
                    <a:pt x="1580894" y="256214"/>
                  </a:lnTo>
                  <a:lnTo>
                    <a:pt x="1574939" y="308418"/>
                  </a:lnTo>
                  <a:lnTo>
                    <a:pt x="1578224" y="345573"/>
                  </a:lnTo>
                  <a:lnTo>
                    <a:pt x="1588467" y="382690"/>
                  </a:lnTo>
                  <a:lnTo>
                    <a:pt x="1606248" y="417701"/>
                  </a:lnTo>
                  <a:lnTo>
                    <a:pt x="1632149" y="448535"/>
                  </a:lnTo>
                  <a:lnTo>
                    <a:pt x="1666751" y="473122"/>
                  </a:lnTo>
                  <a:lnTo>
                    <a:pt x="1710635" y="489393"/>
                  </a:lnTo>
                  <a:lnTo>
                    <a:pt x="1764382" y="495276"/>
                  </a:lnTo>
                  <a:lnTo>
                    <a:pt x="1831764" y="486283"/>
                  </a:lnTo>
                  <a:lnTo>
                    <a:pt x="1883278" y="463475"/>
                  </a:lnTo>
                  <a:lnTo>
                    <a:pt x="1920404" y="433109"/>
                  </a:lnTo>
                  <a:lnTo>
                    <a:pt x="1944623" y="401444"/>
                  </a:lnTo>
                  <a:lnTo>
                    <a:pt x="1833057" y="354690"/>
                  </a:lnTo>
                  <a:lnTo>
                    <a:pt x="1828033" y="364380"/>
                  </a:lnTo>
                  <a:lnTo>
                    <a:pt x="1817279" y="379255"/>
                  </a:lnTo>
                  <a:lnTo>
                    <a:pt x="1798574" y="392891"/>
                  </a:lnTo>
                  <a:lnTo>
                    <a:pt x="1769697" y="398864"/>
                  </a:lnTo>
                  <a:lnTo>
                    <a:pt x="1738621" y="390994"/>
                  </a:lnTo>
                  <a:lnTo>
                    <a:pt x="1721815" y="372545"/>
                  </a:lnTo>
                  <a:lnTo>
                    <a:pt x="1714924" y="351253"/>
                  </a:lnTo>
                  <a:lnTo>
                    <a:pt x="1713595" y="334859"/>
                  </a:lnTo>
                  <a:lnTo>
                    <a:pt x="1951882" y="334859"/>
                  </a:lnTo>
                  <a:close/>
                </a:path>
              </a:pathLst>
            </a:custGeom>
            <a:ln w="139509">
              <a:solidFill>
                <a:srgbClr val="3A577B"/>
              </a:solidFill>
            </a:ln>
          </p:spPr>
          <p:txBody>
            <a:bodyPr wrap="square" lIns="0" tIns="0" rIns="0" bIns="0" rtlCol="0"/>
            <a:lstStyle/>
            <a:p>
              <a:endParaRPr/>
            </a:p>
          </p:txBody>
        </p:sp>
        <p:pic>
          <p:nvPicPr>
            <p:cNvPr id="40" name="object 40"/>
            <p:cNvPicPr/>
            <p:nvPr/>
          </p:nvPicPr>
          <p:blipFill>
            <a:blip r:embed="rId6" cstate="print"/>
            <a:stretch>
              <a:fillRect/>
            </a:stretch>
          </p:blipFill>
          <p:spPr>
            <a:xfrm>
              <a:off x="4090136" y="1759320"/>
              <a:ext cx="238503" cy="190940"/>
            </a:xfrm>
            <a:prstGeom prst="rect">
              <a:avLst/>
            </a:prstGeom>
          </p:spPr>
        </p:pic>
      </p:grpSp>
      <p:grpSp>
        <p:nvGrpSpPr>
          <p:cNvPr id="41" name="object 41"/>
          <p:cNvGrpSpPr/>
          <p:nvPr/>
        </p:nvGrpSpPr>
        <p:grpSpPr>
          <a:xfrm>
            <a:off x="4562347" y="1543927"/>
            <a:ext cx="3205480" cy="749300"/>
            <a:chOff x="4562347" y="1543927"/>
            <a:chExt cx="3205480" cy="749300"/>
          </a:xfrm>
        </p:grpSpPr>
        <p:sp>
          <p:nvSpPr>
            <p:cNvPr id="42" name="object 42"/>
            <p:cNvSpPr/>
            <p:nvPr/>
          </p:nvSpPr>
          <p:spPr>
            <a:xfrm>
              <a:off x="4632102" y="1613682"/>
              <a:ext cx="2710180" cy="609600"/>
            </a:xfrm>
            <a:custGeom>
              <a:avLst/>
              <a:gdLst/>
              <a:ahLst/>
              <a:cxnLst/>
              <a:rect l="l" t="t" r="r" b="b"/>
              <a:pathLst>
                <a:path w="2710179" h="609600">
                  <a:moveTo>
                    <a:pt x="482050" y="143972"/>
                  </a:moveTo>
                  <a:lnTo>
                    <a:pt x="461837" y="99159"/>
                  </a:lnTo>
                  <a:lnTo>
                    <a:pt x="430225" y="62936"/>
                  </a:lnTo>
                  <a:lnTo>
                    <a:pt x="390139" y="35106"/>
                  </a:lnTo>
                  <a:lnTo>
                    <a:pt x="344503" y="15471"/>
                  </a:lnTo>
                  <a:lnTo>
                    <a:pt x="296241" y="3834"/>
                  </a:lnTo>
                  <a:lnTo>
                    <a:pt x="248278" y="0"/>
                  </a:lnTo>
                  <a:lnTo>
                    <a:pt x="197644" y="4246"/>
                  </a:lnTo>
                  <a:lnTo>
                    <a:pt x="152449" y="16441"/>
                  </a:lnTo>
                  <a:lnTo>
                    <a:pt x="112832" y="35767"/>
                  </a:lnTo>
                  <a:lnTo>
                    <a:pt x="78931" y="61407"/>
                  </a:lnTo>
                  <a:lnTo>
                    <a:pt x="50884" y="92542"/>
                  </a:lnTo>
                  <a:lnTo>
                    <a:pt x="28829" y="128357"/>
                  </a:lnTo>
                  <a:lnTo>
                    <a:pt x="12905" y="168033"/>
                  </a:lnTo>
                  <a:lnTo>
                    <a:pt x="3249" y="210753"/>
                  </a:lnTo>
                  <a:lnTo>
                    <a:pt x="0" y="255699"/>
                  </a:lnTo>
                  <a:lnTo>
                    <a:pt x="5863" y="315177"/>
                  </a:lnTo>
                  <a:lnTo>
                    <a:pt x="22148" y="365658"/>
                  </a:lnTo>
                  <a:lnTo>
                    <a:pt x="46897" y="407470"/>
                  </a:lnTo>
                  <a:lnTo>
                    <a:pt x="78153" y="440943"/>
                  </a:lnTo>
                  <a:lnTo>
                    <a:pt x="113959" y="466406"/>
                  </a:lnTo>
                  <a:lnTo>
                    <a:pt x="152356" y="484186"/>
                  </a:lnTo>
                  <a:lnTo>
                    <a:pt x="191387" y="494613"/>
                  </a:lnTo>
                  <a:lnTo>
                    <a:pt x="229095" y="498016"/>
                  </a:lnTo>
                  <a:lnTo>
                    <a:pt x="273974" y="493958"/>
                  </a:lnTo>
                  <a:lnTo>
                    <a:pt x="312428" y="483446"/>
                  </a:lnTo>
                  <a:lnTo>
                    <a:pt x="344201" y="468974"/>
                  </a:lnTo>
                  <a:lnTo>
                    <a:pt x="369036" y="453035"/>
                  </a:lnTo>
                  <a:lnTo>
                    <a:pt x="369036" y="485441"/>
                  </a:lnTo>
                  <a:lnTo>
                    <a:pt x="479317" y="485441"/>
                  </a:lnTo>
                  <a:lnTo>
                    <a:pt x="479317" y="227162"/>
                  </a:lnTo>
                  <a:lnTo>
                    <a:pt x="265376" y="227162"/>
                  </a:lnTo>
                  <a:lnTo>
                    <a:pt x="265376" y="320994"/>
                  </a:lnTo>
                  <a:lnTo>
                    <a:pt x="351948" y="320994"/>
                  </a:lnTo>
                  <a:lnTo>
                    <a:pt x="341529" y="351286"/>
                  </a:lnTo>
                  <a:lnTo>
                    <a:pt x="320348" y="371558"/>
                  </a:lnTo>
                  <a:lnTo>
                    <a:pt x="293000" y="382911"/>
                  </a:lnTo>
                  <a:lnTo>
                    <a:pt x="264080" y="386451"/>
                  </a:lnTo>
                  <a:lnTo>
                    <a:pt x="228853" y="381883"/>
                  </a:lnTo>
                  <a:lnTo>
                    <a:pt x="197587" y="367093"/>
                  </a:lnTo>
                  <a:lnTo>
                    <a:pt x="172503" y="340448"/>
                  </a:lnTo>
                  <a:lnTo>
                    <a:pt x="155824" y="300313"/>
                  </a:lnTo>
                  <a:lnTo>
                    <a:pt x="149771" y="245058"/>
                  </a:lnTo>
                  <a:lnTo>
                    <a:pt x="155122" y="196951"/>
                  </a:lnTo>
                  <a:lnTo>
                    <a:pt x="173232" y="154149"/>
                  </a:lnTo>
                  <a:lnTo>
                    <a:pt x="207181" y="123468"/>
                  </a:lnTo>
                  <a:lnTo>
                    <a:pt x="260051" y="111727"/>
                  </a:lnTo>
                  <a:lnTo>
                    <a:pt x="292049" y="115780"/>
                  </a:lnTo>
                  <a:lnTo>
                    <a:pt x="319198" y="128312"/>
                  </a:lnTo>
                  <a:lnTo>
                    <a:pt x="339426" y="149884"/>
                  </a:lnTo>
                  <a:lnTo>
                    <a:pt x="350662" y="181053"/>
                  </a:lnTo>
                  <a:lnTo>
                    <a:pt x="482050" y="143972"/>
                  </a:lnTo>
                  <a:close/>
                </a:path>
                <a:path w="2710179" h="609600">
                  <a:moveTo>
                    <a:pt x="668902" y="485441"/>
                  </a:moveTo>
                  <a:lnTo>
                    <a:pt x="668902" y="19185"/>
                  </a:lnTo>
                  <a:lnTo>
                    <a:pt x="532190" y="19185"/>
                  </a:lnTo>
                  <a:lnTo>
                    <a:pt x="532190" y="485441"/>
                  </a:lnTo>
                  <a:lnTo>
                    <a:pt x="668902" y="485441"/>
                  </a:lnTo>
                  <a:close/>
                </a:path>
                <a:path w="2710179" h="609600">
                  <a:moveTo>
                    <a:pt x="861726" y="109631"/>
                  </a:moveTo>
                  <a:lnTo>
                    <a:pt x="861726" y="19185"/>
                  </a:lnTo>
                  <a:lnTo>
                    <a:pt x="725652" y="19185"/>
                  </a:lnTo>
                  <a:lnTo>
                    <a:pt x="725652" y="109631"/>
                  </a:lnTo>
                  <a:lnTo>
                    <a:pt x="861726" y="109631"/>
                  </a:lnTo>
                  <a:close/>
                </a:path>
                <a:path w="2710179" h="609600">
                  <a:moveTo>
                    <a:pt x="861726" y="485441"/>
                  </a:moveTo>
                  <a:lnTo>
                    <a:pt x="861726" y="143327"/>
                  </a:lnTo>
                  <a:lnTo>
                    <a:pt x="725652" y="143327"/>
                  </a:lnTo>
                  <a:lnTo>
                    <a:pt x="725652" y="485441"/>
                  </a:lnTo>
                  <a:lnTo>
                    <a:pt x="861726" y="485441"/>
                  </a:lnTo>
                  <a:close/>
                </a:path>
                <a:path w="2710179" h="609600">
                  <a:moveTo>
                    <a:pt x="1521447" y="485441"/>
                  </a:moveTo>
                  <a:lnTo>
                    <a:pt x="1521447" y="256344"/>
                  </a:lnTo>
                  <a:lnTo>
                    <a:pt x="1511685" y="202626"/>
                  </a:lnTo>
                  <a:lnTo>
                    <a:pt x="1484949" y="164930"/>
                  </a:lnTo>
                  <a:lnTo>
                    <a:pt x="1445066" y="142712"/>
                  </a:lnTo>
                  <a:lnTo>
                    <a:pt x="1395860" y="135427"/>
                  </a:lnTo>
                  <a:lnTo>
                    <a:pt x="1346734" y="141427"/>
                  </a:lnTo>
                  <a:lnTo>
                    <a:pt x="1312283" y="156708"/>
                  </a:lnTo>
                  <a:lnTo>
                    <a:pt x="1289590" y="177189"/>
                  </a:lnTo>
                  <a:lnTo>
                    <a:pt x="1275740" y="198787"/>
                  </a:lnTo>
                  <a:lnTo>
                    <a:pt x="1259080" y="173312"/>
                  </a:lnTo>
                  <a:lnTo>
                    <a:pt x="1234349" y="153262"/>
                  </a:lnTo>
                  <a:lnTo>
                    <a:pt x="1200610" y="140135"/>
                  </a:lnTo>
                  <a:lnTo>
                    <a:pt x="1156925" y="135427"/>
                  </a:lnTo>
                  <a:lnTo>
                    <a:pt x="1116133" y="140395"/>
                  </a:lnTo>
                  <a:lnTo>
                    <a:pt x="1085241" y="153403"/>
                  </a:lnTo>
                  <a:lnTo>
                    <a:pt x="1063266" y="171611"/>
                  </a:lnTo>
                  <a:lnTo>
                    <a:pt x="1049226" y="192177"/>
                  </a:lnTo>
                  <a:lnTo>
                    <a:pt x="1049226" y="143327"/>
                  </a:lnTo>
                  <a:lnTo>
                    <a:pt x="917828" y="143327"/>
                  </a:lnTo>
                  <a:lnTo>
                    <a:pt x="917828" y="485441"/>
                  </a:lnTo>
                  <a:lnTo>
                    <a:pt x="1054550" y="485441"/>
                  </a:lnTo>
                  <a:lnTo>
                    <a:pt x="1054550" y="299874"/>
                  </a:lnTo>
                  <a:lnTo>
                    <a:pt x="1060797" y="271274"/>
                  </a:lnTo>
                  <a:lnTo>
                    <a:pt x="1075387" y="255356"/>
                  </a:lnTo>
                  <a:lnTo>
                    <a:pt x="1092094" y="248476"/>
                  </a:lnTo>
                  <a:lnTo>
                    <a:pt x="1104690" y="246992"/>
                  </a:lnTo>
                  <a:lnTo>
                    <a:pt x="1123003" y="249942"/>
                  </a:lnTo>
                  <a:lnTo>
                    <a:pt x="1138142" y="259104"/>
                  </a:lnTo>
                  <a:lnTo>
                    <a:pt x="1148445" y="274947"/>
                  </a:lnTo>
                  <a:lnTo>
                    <a:pt x="1152248" y="297940"/>
                  </a:lnTo>
                  <a:lnTo>
                    <a:pt x="1152248" y="485441"/>
                  </a:lnTo>
                  <a:lnTo>
                    <a:pt x="1288322" y="485441"/>
                  </a:lnTo>
                  <a:lnTo>
                    <a:pt x="1288322" y="299874"/>
                  </a:lnTo>
                  <a:lnTo>
                    <a:pt x="1290864" y="279640"/>
                  </a:lnTo>
                  <a:lnTo>
                    <a:pt x="1299224" y="262792"/>
                  </a:lnTo>
                  <a:lnTo>
                    <a:pt x="1314506" y="251265"/>
                  </a:lnTo>
                  <a:lnTo>
                    <a:pt x="1337814" y="246992"/>
                  </a:lnTo>
                  <a:lnTo>
                    <a:pt x="1364224" y="252738"/>
                  </a:lnTo>
                  <a:lnTo>
                    <a:pt x="1378463" y="266722"/>
                  </a:lnTo>
                  <a:lnTo>
                    <a:pt x="1384268" y="284061"/>
                  </a:lnTo>
                  <a:lnTo>
                    <a:pt x="1385373" y="299874"/>
                  </a:lnTo>
                  <a:lnTo>
                    <a:pt x="1385373" y="485441"/>
                  </a:lnTo>
                  <a:lnTo>
                    <a:pt x="1521447" y="485441"/>
                  </a:lnTo>
                  <a:close/>
                </a:path>
                <a:path w="2710179" h="609600">
                  <a:moveTo>
                    <a:pt x="1578825" y="143327"/>
                  </a:moveTo>
                  <a:lnTo>
                    <a:pt x="1578825" y="609582"/>
                  </a:lnTo>
                  <a:lnTo>
                    <a:pt x="1712156" y="609582"/>
                  </a:lnTo>
                  <a:lnTo>
                    <a:pt x="1712156" y="462386"/>
                  </a:lnTo>
                  <a:lnTo>
                    <a:pt x="1730273" y="477594"/>
                  </a:lnTo>
                  <a:lnTo>
                    <a:pt x="1752484" y="487315"/>
                  </a:lnTo>
                  <a:lnTo>
                    <a:pt x="1776658" y="492472"/>
                  </a:lnTo>
                  <a:lnTo>
                    <a:pt x="1800663" y="493986"/>
                  </a:lnTo>
                  <a:lnTo>
                    <a:pt x="1848767" y="487476"/>
                  </a:lnTo>
                  <a:lnTo>
                    <a:pt x="1886999" y="469205"/>
                  </a:lnTo>
                  <a:lnTo>
                    <a:pt x="1915863" y="441064"/>
                  </a:lnTo>
                  <a:lnTo>
                    <a:pt x="1935858" y="404943"/>
                  </a:lnTo>
                  <a:lnTo>
                    <a:pt x="1947488" y="362731"/>
                  </a:lnTo>
                  <a:lnTo>
                    <a:pt x="1951253" y="316318"/>
                  </a:lnTo>
                  <a:lnTo>
                    <a:pt x="1947628" y="269851"/>
                  </a:lnTo>
                  <a:lnTo>
                    <a:pt x="1936336" y="226882"/>
                  </a:lnTo>
                  <a:lnTo>
                    <a:pt x="1916750" y="189618"/>
                  </a:lnTo>
                  <a:lnTo>
                    <a:pt x="1888243" y="160267"/>
                  </a:lnTo>
                  <a:lnTo>
                    <a:pt x="1850188" y="141038"/>
                  </a:lnTo>
                  <a:lnTo>
                    <a:pt x="1801958" y="134137"/>
                  </a:lnTo>
                  <a:lnTo>
                    <a:pt x="1770256" y="136916"/>
                  </a:lnTo>
                  <a:lnTo>
                    <a:pt x="1745428" y="144516"/>
                  </a:lnTo>
                  <a:lnTo>
                    <a:pt x="1726253" y="155834"/>
                  </a:lnTo>
                  <a:lnTo>
                    <a:pt x="1711509" y="169767"/>
                  </a:lnTo>
                  <a:lnTo>
                    <a:pt x="1711509" y="143327"/>
                  </a:lnTo>
                  <a:lnTo>
                    <a:pt x="1578825" y="143327"/>
                  </a:lnTo>
                  <a:close/>
                </a:path>
                <a:path w="2710179" h="609600">
                  <a:moveTo>
                    <a:pt x="1817274" y="312449"/>
                  </a:moveTo>
                  <a:lnTo>
                    <a:pt x="1815770" y="339794"/>
                  </a:lnTo>
                  <a:lnTo>
                    <a:pt x="1808749" y="367728"/>
                  </a:lnTo>
                  <a:lnTo>
                    <a:pt x="1792449" y="389466"/>
                  </a:lnTo>
                  <a:lnTo>
                    <a:pt x="1763106" y="398220"/>
                  </a:lnTo>
                  <a:lnTo>
                    <a:pt x="1734876" y="389889"/>
                  </a:lnTo>
                  <a:lnTo>
                    <a:pt x="1719150" y="369179"/>
                  </a:lnTo>
                  <a:lnTo>
                    <a:pt x="1712343" y="342514"/>
                  </a:lnTo>
                  <a:lnTo>
                    <a:pt x="1710870" y="316318"/>
                  </a:lnTo>
                  <a:lnTo>
                    <a:pt x="1712304" y="289717"/>
                  </a:lnTo>
                  <a:lnTo>
                    <a:pt x="1719313" y="262631"/>
                  </a:lnTo>
                  <a:lnTo>
                    <a:pt x="1735965" y="241592"/>
                  </a:lnTo>
                  <a:lnTo>
                    <a:pt x="1766325" y="233128"/>
                  </a:lnTo>
                  <a:lnTo>
                    <a:pt x="1791561" y="240693"/>
                  </a:lnTo>
                  <a:lnTo>
                    <a:pt x="1807155" y="259911"/>
                  </a:lnTo>
                  <a:lnTo>
                    <a:pt x="1815072" y="285568"/>
                  </a:lnTo>
                  <a:lnTo>
                    <a:pt x="1817274" y="312449"/>
                  </a:lnTo>
                  <a:close/>
                </a:path>
                <a:path w="2710179" h="609600">
                  <a:moveTo>
                    <a:pt x="2299315" y="178957"/>
                  </a:moveTo>
                  <a:lnTo>
                    <a:pt x="2263441" y="155920"/>
                  </a:lnTo>
                  <a:lnTo>
                    <a:pt x="2222214" y="140606"/>
                  </a:lnTo>
                  <a:lnTo>
                    <a:pt x="2178750" y="132094"/>
                  </a:lnTo>
                  <a:lnTo>
                    <a:pt x="2136162" y="129461"/>
                  </a:lnTo>
                  <a:lnTo>
                    <a:pt x="2078410" y="136170"/>
                  </a:lnTo>
                  <a:lnTo>
                    <a:pt x="2034705" y="154261"/>
                  </a:lnTo>
                  <a:lnTo>
                    <a:pt x="2004351" y="180688"/>
                  </a:lnTo>
                  <a:lnTo>
                    <a:pt x="1986650" y="212399"/>
                  </a:lnTo>
                  <a:lnTo>
                    <a:pt x="1980904" y="246347"/>
                  </a:lnTo>
                  <a:lnTo>
                    <a:pt x="1988205" y="286394"/>
                  </a:lnTo>
                  <a:lnTo>
                    <a:pt x="2009443" y="315560"/>
                  </a:lnTo>
                  <a:lnTo>
                    <a:pt x="2043620" y="336391"/>
                  </a:lnTo>
                  <a:lnTo>
                    <a:pt x="2089739" y="351434"/>
                  </a:lnTo>
                  <a:lnTo>
                    <a:pt x="2146801" y="363234"/>
                  </a:lnTo>
                  <a:lnTo>
                    <a:pt x="2162980" y="366943"/>
                  </a:lnTo>
                  <a:lnTo>
                    <a:pt x="2173582" y="371376"/>
                  </a:lnTo>
                  <a:lnTo>
                    <a:pt x="2179378" y="377019"/>
                  </a:lnTo>
                  <a:lnTo>
                    <a:pt x="2181139" y="384354"/>
                  </a:lnTo>
                  <a:lnTo>
                    <a:pt x="2178063" y="394887"/>
                  </a:lnTo>
                  <a:lnTo>
                    <a:pt x="2169954" y="401867"/>
                  </a:lnTo>
                  <a:lnTo>
                    <a:pt x="2158491" y="405734"/>
                  </a:lnTo>
                  <a:lnTo>
                    <a:pt x="2145353" y="406926"/>
                  </a:lnTo>
                  <a:lnTo>
                    <a:pt x="2112006" y="402575"/>
                  </a:lnTo>
                  <a:lnTo>
                    <a:pt x="2082211" y="391468"/>
                  </a:lnTo>
                  <a:lnTo>
                    <a:pt x="2057586" y="376523"/>
                  </a:lnTo>
                  <a:lnTo>
                    <a:pt x="2039750" y="360655"/>
                  </a:lnTo>
                  <a:lnTo>
                    <a:pt x="1963169" y="429981"/>
                  </a:lnTo>
                  <a:lnTo>
                    <a:pt x="2003334" y="459077"/>
                  </a:lnTo>
                  <a:lnTo>
                    <a:pt x="2047488" y="480645"/>
                  </a:lnTo>
                  <a:lnTo>
                    <a:pt x="2095390" y="494052"/>
                  </a:lnTo>
                  <a:lnTo>
                    <a:pt x="2146801" y="498662"/>
                  </a:lnTo>
                  <a:lnTo>
                    <a:pt x="2199903" y="492766"/>
                  </a:lnTo>
                  <a:lnTo>
                    <a:pt x="2244694" y="475874"/>
                  </a:lnTo>
                  <a:lnTo>
                    <a:pt x="2279169" y="449177"/>
                  </a:lnTo>
                  <a:lnTo>
                    <a:pt x="2301324" y="413866"/>
                  </a:lnTo>
                  <a:lnTo>
                    <a:pt x="2309155" y="371134"/>
                  </a:lnTo>
                  <a:lnTo>
                    <a:pt x="2302729" y="334474"/>
                  </a:lnTo>
                  <a:lnTo>
                    <a:pt x="2283984" y="304811"/>
                  </a:lnTo>
                  <a:lnTo>
                    <a:pt x="2253722" y="282555"/>
                  </a:lnTo>
                  <a:lnTo>
                    <a:pt x="2212743" y="268113"/>
                  </a:lnTo>
                  <a:lnTo>
                    <a:pt x="2163889" y="256989"/>
                  </a:lnTo>
                  <a:lnTo>
                    <a:pt x="2135534" y="250136"/>
                  </a:lnTo>
                  <a:lnTo>
                    <a:pt x="2118889" y="244494"/>
                  </a:lnTo>
                  <a:lnTo>
                    <a:pt x="2111041" y="238488"/>
                  </a:lnTo>
                  <a:lnTo>
                    <a:pt x="2109073" y="230548"/>
                  </a:lnTo>
                  <a:lnTo>
                    <a:pt x="2111657" y="222275"/>
                  </a:lnTo>
                  <a:lnTo>
                    <a:pt x="2118383" y="216965"/>
                  </a:lnTo>
                  <a:lnTo>
                    <a:pt x="2127710" y="214134"/>
                  </a:lnTo>
                  <a:lnTo>
                    <a:pt x="2138095" y="213298"/>
                  </a:lnTo>
                  <a:lnTo>
                    <a:pt x="2167514" y="217250"/>
                  </a:lnTo>
                  <a:lnTo>
                    <a:pt x="2192670" y="226538"/>
                  </a:lnTo>
                  <a:lnTo>
                    <a:pt x="2212506" y="237307"/>
                  </a:lnTo>
                  <a:lnTo>
                    <a:pt x="2225963" y="245703"/>
                  </a:lnTo>
                  <a:lnTo>
                    <a:pt x="2299315" y="178957"/>
                  </a:lnTo>
                  <a:close/>
                </a:path>
                <a:path w="2710179" h="609600">
                  <a:moveTo>
                    <a:pt x="2709948" y="338889"/>
                  </a:moveTo>
                  <a:lnTo>
                    <a:pt x="2709948" y="317770"/>
                  </a:lnTo>
                  <a:lnTo>
                    <a:pt x="2706106" y="275068"/>
                  </a:lnTo>
                  <a:lnTo>
                    <a:pt x="2694574" y="235538"/>
                  </a:lnTo>
                  <a:lnTo>
                    <a:pt x="2675340" y="200420"/>
                  </a:lnTo>
                  <a:lnTo>
                    <a:pt x="2648392" y="170951"/>
                  </a:lnTo>
                  <a:lnTo>
                    <a:pt x="2613720" y="148368"/>
                  </a:lnTo>
                  <a:lnTo>
                    <a:pt x="2571310" y="133911"/>
                  </a:lnTo>
                  <a:lnTo>
                    <a:pt x="2521153" y="128817"/>
                  </a:lnTo>
                  <a:lnTo>
                    <a:pt x="2483927" y="131983"/>
                  </a:lnTo>
                  <a:lnTo>
                    <a:pt x="2446626" y="141870"/>
                  </a:lnTo>
                  <a:lnTo>
                    <a:pt x="2411363" y="159059"/>
                  </a:lnTo>
                  <a:lnTo>
                    <a:pt x="2380254" y="184131"/>
                  </a:lnTo>
                  <a:lnTo>
                    <a:pt x="2355415" y="217665"/>
                  </a:lnTo>
                  <a:lnTo>
                    <a:pt x="2338960" y="260245"/>
                  </a:lnTo>
                  <a:lnTo>
                    <a:pt x="2333005" y="312449"/>
                  </a:lnTo>
                  <a:lnTo>
                    <a:pt x="2336291" y="349603"/>
                  </a:lnTo>
                  <a:lnTo>
                    <a:pt x="2346535" y="386721"/>
                  </a:lnTo>
                  <a:lnTo>
                    <a:pt x="2364317" y="421732"/>
                  </a:lnTo>
                  <a:lnTo>
                    <a:pt x="2390219" y="452566"/>
                  </a:lnTo>
                  <a:lnTo>
                    <a:pt x="2424821" y="477153"/>
                  </a:lnTo>
                  <a:lnTo>
                    <a:pt x="2468704" y="493423"/>
                  </a:lnTo>
                  <a:lnTo>
                    <a:pt x="2522448" y="499307"/>
                  </a:lnTo>
                  <a:lnTo>
                    <a:pt x="2589830" y="490313"/>
                  </a:lnTo>
                  <a:lnTo>
                    <a:pt x="2641344" y="467505"/>
                  </a:lnTo>
                  <a:lnTo>
                    <a:pt x="2678470" y="437140"/>
                  </a:lnTo>
                  <a:lnTo>
                    <a:pt x="2702690" y="405475"/>
                  </a:lnTo>
                  <a:lnTo>
                    <a:pt x="2591123" y="358721"/>
                  </a:lnTo>
                  <a:lnTo>
                    <a:pt x="2586099" y="368411"/>
                  </a:lnTo>
                  <a:lnTo>
                    <a:pt x="2575345" y="383286"/>
                  </a:lnTo>
                  <a:lnTo>
                    <a:pt x="2556640" y="396922"/>
                  </a:lnTo>
                  <a:lnTo>
                    <a:pt x="2527763" y="402895"/>
                  </a:lnTo>
                  <a:lnTo>
                    <a:pt x="2496687" y="395025"/>
                  </a:lnTo>
                  <a:lnTo>
                    <a:pt x="2479881" y="376575"/>
                  </a:lnTo>
                  <a:lnTo>
                    <a:pt x="2472990" y="355284"/>
                  </a:lnTo>
                  <a:lnTo>
                    <a:pt x="2471661" y="338889"/>
                  </a:lnTo>
                  <a:lnTo>
                    <a:pt x="2709948" y="338889"/>
                  </a:lnTo>
                  <a:close/>
                </a:path>
              </a:pathLst>
            </a:custGeom>
            <a:ln w="139509">
              <a:solidFill>
                <a:srgbClr val="3A577B"/>
              </a:solidFill>
            </a:ln>
          </p:spPr>
          <p:txBody>
            <a:bodyPr wrap="square" lIns="0" tIns="0" rIns="0" bIns="0" rtlCol="0"/>
            <a:lstStyle/>
            <a:p>
              <a:endParaRPr/>
            </a:p>
          </p:txBody>
        </p:sp>
        <p:pic>
          <p:nvPicPr>
            <p:cNvPr id="43" name="object 43"/>
            <p:cNvPicPr/>
            <p:nvPr/>
          </p:nvPicPr>
          <p:blipFill>
            <a:blip r:embed="rId6" cstate="print"/>
            <a:stretch>
              <a:fillRect/>
            </a:stretch>
          </p:blipFill>
          <p:spPr>
            <a:xfrm>
              <a:off x="7035294" y="1759320"/>
              <a:ext cx="238503" cy="190940"/>
            </a:xfrm>
            <a:prstGeom prst="rect">
              <a:avLst/>
            </a:prstGeom>
          </p:spPr>
        </p:pic>
        <p:sp>
          <p:nvSpPr>
            <p:cNvPr id="44" name="object 44"/>
            <p:cNvSpPr/>
            <p:nvPr/>
          </p:nvSpPr>
          <p:spPr>
            <a:xfrm>
              <a:off x="7352033" y="1743144"/>
              <a:ext cx="346075" cy="369570"/>
            </a:xfrm>
            <a:custGeom>
              <a:avLst/>
              <a:gdLst/>
              <a:ahLst/>
              <a:cxnLst/>
              <a:rect l="l" t="t" r="r" b="b"/>
              <a:pathLst>
                <a:path w="346075" h="369569">
                  <a:moveTo>
                    <a:pt x="336146" y="49495"/>
                  </a:moveTo>
                  <a:lnTo>
                    <a:pt x="300271" y="26458"/>
                  </a:lnTo>
                  <a:lnTo>
                    <a:pt x="259045" y="11144"/>
                  </a:lnTo>
                  <a:lnTo>
                    <a:pt x="215581" y="2632"/>
                  </a:lnTo>
                  <a:lnTo>
                    <a:pt x="172993" y="0"/>
                  </a:lnTo>
                  <a:lnTo>
                    <a:pt x="115241" y="6708"/>
                  </a:lnTo>
                  <a:lnTo>
                    <a:pt x="71536" y="24799"/>
                  </a:lnTo>
                  <a:lnTo>
                    <a:pt x="41182" y="51226"/>
                  </a:lnTo>
                  <a:lnTo>
                    <a:pt x="23481" y="82937"/>
                  </a:lnTo>
                  <a:lnTo>
                    <a:pt x="17735" y="116886"/>
                  </a:lnTo>
                  <a:lnTo>
                    <a:pt x="25036" y="156932"/>
                  </a:lnTo>
                  <a:lnTo>
                    <a:pt x="46274" y="186098"/>
                  </a:lnTo>
                  <a:lnTo>
                    <a:pt x="80451" y="206929"/>
                  </a:lnTo>
                  <a:lnTo>
                    <a:pt x="126569" y="221972"/>
                  </a:lnTo>
                  <a:lnTo>
                    <a:pt x="183632" y="233773"/>
                  </a:lnTo>
                  <a:lnTo>
                    <a:pt x="199811" y="237481"/>
                  </a:lnTo>
                  <a:lnTo>
                    <a:pt x="210413" y="241914"/>
                  </a:lnTo>
                  <a:lnTo>
                    <a:pt x="216209" y="247557"/>
                  </a:lnTo>
                  <a:lnTo>
                    <a:pt x="217970" y="254892"/>
                  </a:lnTo>
                  <a:lnTo>
                    <a:pt x="214894" y="265425"/>
                  </a:lnTo>
                  <a:lnTo>
                    <a:pt x="206785" y="272405"/>
                  </a:lnTo>
                  <a:lnTo>
                    <a:pt x="195322" y="276272"/>
                  </a:lnTo>
                  <a:lnTo>
                    <a:pt x="182184" y="277464"/>
                  </a:lnTo>
                  <a:lnTo>
                    <a:pt x="148837" y="273113"/>
                  </a:lnTo>
                  <a:lnTo>
                    <a:pt x="119042" y="262007"/>
                  </a:lnTo>
                  <a:lnTo>
                    <a:pt x="94417" y="247061"/>
                  </a:lnTo>
                  <a:lnTo>
                    <a:pt x="76581" y="231193"/>
                  </a:lnTo>
                  <a:lnTo>
                    <a:pt x="0" y="300519"/>
                  </a:lnTo>
                  <a:lnTo>
                    <a:pt x="40164" y="329615"/>
                  </a:lnTo>
                  <a:lnTo>
                    <a:pt x="84318" y="351183"/>
                  </a:lnTo>
                  <a:lnTo>
                    <a:pt x="132221" y="364590"/>
                  </a:lnTo>
                  <a:lnTo>
                    <a:pt x="183632" y="369200"/>
                  </a:lnTo>
                  <a:lnTo>
                    <a:pt x="236734" y="363304"/>
                  </a:lnTo>
                  <a:lnTo>
                    <a:pt x="281525" y="346412"/>
                  </a:lnTo>
                  <a:lnTo>
                    <a:pt x="316000" y="319715"/>
                  </a:lnTo>
                  <a:lnTo>
                    <a:pt x="338155" y="284404"/>
                  </a:lnTo>
                  <a:lnTo>
                    <a:pt x="345986" y="241673"/>
                  </a:lnTo>
                  <a:lnTo>
                    <a:pt x="339559" y="205012"/>
                  </a:lnTo>
                  <a:lnTo>
                    <a:pt x="320815" y="175349"/>
                  </a:lnTo>
                  <a:lnTo>
                    <a:pt x="290552" y="153093"/>
                  </a:lnTo>
                  <a:lnTo>
                    <a:pt x="249574" y="138651"/>
                  </a:lnTo>
                  <a:lnTo>
                    <a:pt x="200720" y="127527"/>
                  </a:lnTo>
                  <a:lnTo>
                    <a:pt x="172364" y="120675"/>
                  </a:lnTo>
                  <a:lnTo>
                    <a:pt x="155720" y="115032"/>
                  </a:lnTo>
                  <a:lnTo>
                    <a:pt x="147872" y="109026"/>
                  </a:lnTo>
                  <a:lnTo>
                    <a:pt x="145903" y="101086"/>
                  </a:lnTo>
                  <a:lnTo>
                    <a:pt x="148488" y="92814"/>
                  </a:lnTo>
                  <a:lnTo>
                    <a:pt x="155214" y="87503"/>
                  </a:lnTo>
                  <a:lnTo>
                    <a:pt x="164541" y="84672"/>
                  </a:lnTo>
                  <a:lnTo>
                    <a:pt x="174926" y="83836"/>
                  </a:lnTo>
                  <a:lnTo>
                    <a:pt x="204345" y="87788"/>
                  </a:lnTo>
                  <a:lnTo>
                    <a:pt x="229501" y="97076"/>
                  </a:lnTo>
                  <a:lnTo>
                    <a:pt x="249337" y="107845"/>
                  </a:lnTo>
                  <a:lnTo>
                    <a:pt x="262794" y="116241"/>
                  </a:lnTo>
                  <a:lnTo>
                    <a:pt x="336146" y="49495"/>
                  </a:lnTo>
                  <a:close/>
                </a:path>
              </a:pathLst>
            </a:custGeom>
            <a:ln w="139509">
              <a:solidFill>
                <a:srgbClr val="3A577B"/>
              </a:solidFill>
            </a:ln>
          </p:spPr>
          <p:txBody>
            <a:bodyPr wrap="square" lIns="0" tIns="0" rIns="0" bIns="0" rtlCol="0"/>
            <a:lstStyle/>
            <a:p>
              <a:endParaRPr/>
            </a:p>
          </p:txBody>
        </p:sp>
      </p:grpSp>
      <p:sp>
        <p:nvSpPr>
          <p:cNvPr id="45" name="object 45"/>
          <p:cNvSpPr/>
          <p:nvPr/>
        </p:nvSpPr>
        <p:spPr>
          <a:xfrm>
            <a:off x="13075040" y="9791754"/>
            <a:ext cx="5213350" cy="495300"/>
          </a:xfrm>
          <a:custGeom>
            <a:avLst/>
            <a:gdLst/>
            <a:ahLst/>
            <a:cxnLst/>
            <a:rect l="l" t="t" r="r" b="b"/>
            <a:pathLst>
              <a:path w="5213350" h="495300">
                <a:moveTo>
                  <a:pt x="306441" y="0"/>
                </a:moveTo>
                <a:lnTo>
                  <a:pt x="5212959" y="0"/>
                </a:lnTo>
                <a:lnTo>
                  <a:pt x="5212959" y="495245"/>
                </a:lnTo>
                <a:lnTo>
                  <a:pt x="0" y="495245"/>
                </a:lnTo>
                <a:lnTo>
                  <a:pt x="0" y="492591"/>
                </a:lnTo>
                <a:lnTo>
                  <a:pt x="306441" y="0"/>
                </a:lnTo>
                <a:close/>
              </a:path>
            </a:pathLst>
          </a:custGeom>
          <a:solidFill>
            <a:srgbClr val="2A485E"/>
          </a:solidFill>
        </p:spPr>
        <p:txBody>
          <a:bodyPr wrap="square" lIns="0" tIns="0" rIns="0" bIns="0" rtlCol="0"/>
          <a:lstStyle/>
          <a:p>
            <a:endParaRPr/>
          </a:p>
        </p:txBody>
      </p:sp>
      <p:pic>
        <p:nvPicPr>
          <p:cNvPr id="46" name="object 46"/>
          <p:cNvPicPr/>
          <p:nvPr/>
        </p:nvPicPr>
        <p:blipFill>
          <a:blip r:embed="rId7" cstate="print"/>
          <a:stretch>
            <a:fillRect/>
          </a:stretch>
        </p:blipFill>
        <p:spPr>
          <a:xfrm>
            <a:off x="16264523" y="0"/>
            <a:ext cx="2023483" cy="189553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126742" y="6374125"/>
            <a:ext cx="4161384" cy="3913002"/>
          </a:xfrm>
          <a:custGeom>
            <a:avLst/>
            <a:gdLst/>
            <a:ahLst/>
            <a:cxnLst/>
            <a:rect l="l" t="t" r="r" b="b"/>
            <a:pathLst>
              <a:path w="3554094" h="3554095">
                <a:moveTo>
                  <a:pt x="1573101" y="3553967"/>
                </a:moveTo>
                <a:lnTo>
                  <a:pt x="218419" y="3553967"/>
                </a:lnTo>
                <a:lnTo>
                  <a:pt x="207435" y="3529261"/>
                </a:lnTo>
                <a:lnTo>
                  <a:pt x="189606" y="3487104"/>
                </a:lnTo>
                <a:lnTo>
                  <a:pt x="172523" y="3444562"/>
                </a:lnTo>
                <a:lnTo>
                  <a:pt x="156194" y="3401642"/>
                </a:lnTo>
                <a:lnTo>
                  <a:pt x="140626" y="3358353"/>
                </a:lnTo>
                <a:lnTo>
                  <a:pt x="125829" y="3314701"/>
                </a:lnTo>
                <a:lnTo>
                  <a:pt x="111928" y="3271070"/>
                </a:lnTo>
                <a:lnTo>
                  <a:pt x="98576" y="3226347"/>
                </a:lnTo>
                <a:lnTo>
                  <a:pt x="86138" y="3181661"/>
                </a:lnTo>
                <a:lnTo>
                  <a:pt x="74502" y="3136645"/>
                </a:lnTo>
                <a:lnTo>
                  <a:pt x="63677" y="3091309"/>
                </a:lnTo>
                <a:lnTo>
                  <a:pt x="53671" y="3045661"/>
                </a:lnTo>
                <a:lnTo>
                  <a:pt x="44492" y="2999708"/>
                </a:lnTo>
                <a:lnTo>
                  <a:pt x="36149" y="2953459"/>
                </a:lnTo>
                <a:lnTo>
                  <a:pt x="28649" y="2906922"/>
                </a:lnTo>
                <a:lnTo>
                  <a:pt x="22001" y="2860105"/>
                </a:lnTo>
                <a:lnTo>
                  <a:pt x="16213" y="2813017"/>
                </a:lnTo>
                <a:lnTo>
                  <a:pt x="11293" y="2765665"/>
                </a:lnTo>
                <a:lnTo>
                  <a:pt x="7249" y="2718058"/>
                </a:lnTo>
                <a:lnTo>
                  <a:pt x="4090" y="2670204"/>
                </a:lnTo>
                <a:lnTo>
                  <a:pt x="1823" y="2622111"/>
                </a:lnTo>
                <a:lnTo>
                  <a:pt x="457" y="2573787"/>
                </a:lnTo>
                <a:lnTo>
                  <a:pt x="0" y="2525240"/>
                </a:lnTo>
                <a:lnTo>
                  <a:pt x="453" y="2477082"/>
                </a:lnTo>
                <a:lnTo>
                  <a:pt x="1796" y="2429328"/>
                </a:lnTo>
                <a:lnTo>
                  <a:pt x="4008" y="2382005"/>
                </a:lnTo>
                <a:lnTo>
                  <a:pt x="7249" y="2332423"/>
                </a:lnTo>
                <a:lnTo>
                  <a:pt x="11293" y="2284815"/>
                </a:lnTo>
                <a:lnTo>
                  <a:pt x="16213" y="2237464"/>
                </a:lnTo>
                <a:lnTo>
                  <a:pt x="22001" y="2190375"/>
                </a:lnTo>
                <a:lnTo>
                  <a:pt x="28649" y="2143559"/>
                </a:lnTo>
                <a:lnTo>
                  <a:pt x="36149" y="2097022"/>
                </a:lnTo>
                <a:lnTo>
                  <a:pt x="44492" y="2050773"/>
                </a:lnTo>
                <a:lnTo>
                  <a:pt x="53671" y="2004820"/>
                </a:lnTo>
                <a:lnTo>
                  <a:pt x="63677" y="1959171"/>
                </a:lnTo>
                <a:lnTo>
                  <a:pt x="74502" y="1913835"/>
                </a:lnTo>
                <a:lnTo>
                  <a:pt x="86138" y="1868820"/>
                </a:lnTo>
                <a:lnTo>
                  <a:pt x="98576" y="1824133"/>
                </a:lnTo>
                <a:lnTo>
                  <a:pt x="111809" y="1779783"/>
                </a:lnTo>
                <a:lnTo>
                  <a:pt x="125829" y="1735779"/>
                </a:lnTo>
                <a:lnTo>
                  <a:pt x="140626" y="1692128"/>
                </a:lnTo>
                <a:lnTo>
                  <a:pt x="156194" y="1648838"/>
                </a:lnTo>
                <a:lnTo>
                  <a:pt x="172523" y="1605918"/>
                </a:lnTo>
                <a:lnTo>
                  <a:pt x="189606" y="1563376"/>
                </a:lnTo>
                <a:lnTo>
                  <a:pt x="207435" y="1521220"/>
                </a:lnTo>
                <a:lnTo>
                  <a:pt x="226001" y="1479458"/>
                </a:lnTo>
                <a:lnTo>
                  <a:pt x="245296" y="1438098"/>
                </a:lnTo>
                <a:lnTo>
                  <a:pt x="265312" y="1397149"/>
                </a:lnTo>
                <a:lnTo>
                  <a:pt x="286041" y="1356619"/>
                </a:lnTo>
                <a:lnTo>
                  <a:pt x="307475" y="1316515"/>
                </a:lnTo>
                <a:lnTo>
                  <a:pt x="329605" y="1276847"/>
                </a:lnTo>
                <a:lnTo>
                  <a:pt x="352423" y="1237621"/>
                </a:lnTo>
                <a:lnTo>
                  <a:pt x="375922" y="1198847"/>
                </a:lnTo>
                <a:lnTo>
                  <a:pt x="400092" y="1160533"/>
                </a:lnTo>
                <a:lnTo>
                  <a:pt x="424926" y="1122686"/>
                </a:lnTo>
                <a:lnTo>
                  <a:pt x="450416" y="1085315"/>
                </a:lnTo>
                <a:lnTo>
                  <a:pt x="476554" y="1048429"/>
                </a:lnTo>
                <a:lnTo>
                  <a:pt x="503331" y="1012034"/>
                </a:lnTo>
                <a:lnTo>
                  <a:pt x="530738" y="976140"/>
                </a:lnTo>
                <a:lnTo>
                  <a:pt x="558769" y="940754"/>
                </a:lnTo>
                <a:lnTo>
                  <a:pt x="587415" y="905885"/>
                </a:lnTo>
                <a:lnTo>
                  <a:pt x="616667" y="871541"/>
                </a:lnTo>
                <a:lnTo>
                  <a:pt x="646517" y="837730"/>
                </a:lnTo>
                <a:lnTo>
                  <a:pt x="676958" y="804461"/>
                </a:lnTo>
                <a:lnTo>
                  <a:pt x="707981" y="771741"/>
                </a:lnTo>
                <a:lnTo>
                  <a:pt x="739578" y="739578"/>
                </a:lnTo>
                <a:lnTo>
                  <a:pt x="771741" y="707981"/>
                </a:lnTo>
                <a:lnTo>
                  <a:pt x="804461" y="676958"/>
                </a:lnTo>
                <a:lnTo>
                  <a:pt x="837731" y="646517"/>
                </a:lnTo>
                <a:lnTo>
                  <a:pt x="871542" y="616667"/>
                </a:lnTo>
                <a:lnTo>
                  <a:pt x="905886" y="587414"/>
                </a:lnTo>
                <a:lnTo>
                  <a:pt x="940754" y="558769"/>
                </a:lnTo>
                <a:lnTo>
                  <a:pt x="976140" y="530738"/>
                </a:lnTo>
                <a:lnTo>
                  <a:pt x="1012034" y="503330"/>
                </a:lnTo>
                <a:lnTo>
                  <a:pt x="1048429" y="476554"/>
                </a:lnTo>
                <a:lnTo>
                  <a:pt x="1085315" y="450416"/>
                </a:lnTo>
                <a:lnTo>
                  <a:pt x="1122686" y="424926"/>
                </a:lnTo>
                <a:lnTo>
                  <a:pt x="1160533" y="400092"/>
                </a:lnTo>
                <a:lnTo>
                  <a:pt x="1198847" y="375921"/>
                </a:lnTo>
                <a:lnTo>
                  <a:pt x="1237621" y="352423"/>
                </a:lnTo>
                <a:lnTo>
                  <a:pt x="1276847" y="329605"/>
                </a:lnTo>
                <a:lnTo>
                  <a:pt x="1316515" y="307474"/>
                </a:lnTo>
                <a:lnTo>
                  <a:pt x="1356619" y="286041"/>
                </a:lnTo>
                <a:lnTo>
                  <a:pt x="1397149" y="265312"/>
                </a:lnTo>
                <a:lnTo>
                  <a:pt x="1438098" y="245296"/>
                </a:lnTo>
                <a:lnTo>
                  <a:pt x="1479458" y="226001"/>
                </a:lnTo>
                <a:lnTo>
                  <a:pt x="1521220" y="207435"/>
                </a:lnTo>
                <a:lnTo>
                  <a:pt x="1563376" y="189606"/>
                </a:lnTo>
                <a:lnTo>
                  <a:pt x="1605918" y="172523"/>
                </a:lnTo>
                <a:lnTo>
                  <a:pt x="1648838" y="156194"/>
                </a:lnTo>
                <a:lnTo>
                  <a:pt x="1692128" y="140626"/>
                </a:lnTo>
                <a:lnTo>
                  <a:pt x="1735779" y="125828"/>
                </a:lnTo>
                <a:lnTo>
                  <a:pt x="1779784" y="111809"/>
                </a:lnTo>
                <a:lnTo>
                  <a:pt x="1824133" y="98576"/>
                </a:lnTo>
                <a:lnTo>
                  <a:pt x="1868820" y="86138"/>
                </a:lnTo>
                <a:lnTo>
                  <a:pt x="1913835" y="74502"/>
                </a:lnTo>
                <a:lnTo>
                  <a:pt x="1959171" y="63677"/>
                </a:lnTo>
                <a:lnTo>
                  <a:pt x="2004820" y="53671"/>
                </a:lnTo>
                <a:lnTo>
                  <a:pt x="2050773" y="44492"/>
                </a:lnTo>
                <a:lnTo>
                  <a:pt x="2097022" y="36149"/>
                </a:lnTo>
                <a:lnTo>
                  <a:pt x="2143559" y="28649"/>
                </a:lnTo>
                <a:lnTo>
                  <a:pt x="2190375" y="22001"/>
                </a:lnTo>
                <a:lnTo>
                  <a:pt x="2237464" y="16213"/>
                </a:lnTo>
                <a:lnTo>
                  <a:pt x="2284816" y="11293"/>
                </a:lnTo>
                <a:lnTo>
                  <a:pt x="2332423" y="7249"/>
                </a:lnTo>
                <a:lnTo>
                  <a:pt x="2380277" y="4090"/>
                </a:lnTo>
                <a:lnTo>
                  <a:pt x="2428370" y="1823"/>
                </a:lnTo>
                <a:lnTo>
                  <a:pt x="2476694" y="457"/>
                </a:lnTo>
                <a:lnTo>
                  <a:pt x="2525240" y="0"/>
                </a:lnTo>
                <a:lnTo>
                  <a:pt x="2573787" y="457"/>
                </a:lnTo>
                <a:lnTo>
                  <a:pt x="2622111" y="1823"/>
                </a:lnTo>
                <a:lnTo>
                  <a:pt x="2670204" y="4090"/>
                </a:lnTo>
                <a:lnTo>
                  <a:pt x="2718058" y="7249"/>
                </a:lnTo>
                <a:lnTo>
                  <a:pt x="2765665" y="11293"/>
                </a:lnTo>
                <a:lnTo>
                  <a:pt x="2813017" y="16213"/>
                </a:lnTo>
                <a:lnTo>
                  <a:pt x="2860105" y="22001"/>
                </a:lnTo>
                <a:lnTo>
                  <a:pt x="2906922" y="28649"/>
                </a:lnTo>
                <a:lnTo>
                  <a:pt x="2953459" y="36149"/>
                </a:lnTo>
                <a:lnTo>
                  <a:pt x="2999708" y="44492"/>
                </a:lnTo>
                <a:lnTo>
                  <a:pt x="3045661" y="53671"/>
                </a:lnTo>
                <a:lnTo>
                  <a:pt x="3091309" y="63677"/>
                </a:lnTo>
                <a:lnTo>
                  <a:pt x="3136645" y="74502"/>
                </a:lnTo>
                <a:lnTo>
                  <a:pt x="3181661" y="86138"/>
                </a:lnTo>
                <a:lnTo>
                  <a:pt x="3226348" y="98576"/>
                </a:lnTo>
                <a:lnTo>
                  <a:pt x="3270697" y="111809"/>
                </a:lnTo>
                <a:lnTo>
                  <a:pt x="3314702" y="125828"/>
                </a:lnTo>
                <a:lnTo>
                  <a:pt x="3358353" y="140626"/>
                </a:lnTo>
                <a:lnTo>
                  <a:pt x="3401642" y="156194"/>
                </a:lnTo>
                <a:lnTo>
                  <a:pt x="3444562" y="172523"/>
                </a:lnTo>
                <a:lnTo>
                  <a:pt x="3487105" y="189606"/>
                </a:lnTo>
                <a:lnTo>
                  <a:pt x="3529261" y="207435"/>
                </a:lnTo>
                <a:lnTo>
                  <a:pt x="3553967" y="218418"/>
                </a:lnTo>
                <a:lnTo>
                  <a:pt x="3553967" y="1123345"/>
                </a:lnTo>
                <a:lnTo>
                  <a:pt x="2525240" y="1123345"/>
                </a:lnTo>
                <a:lnTo>
                  <a:pt x="2477082" y="1124159"/>
                </a:lnTo>
                <a:lnTo>
                  <a:pt x="2429328" y="1126583"/>
                </a:lnTo>
                <a:lnTo>
                  <a:pt x="2382005" y="1130590"/>
                </a:lnTo>
                <a:lnTo>
                  <a:pt x="2335140" y="1136155"/>
                </a:lnTo>
                <a:lnTo>
                  <a:pt x="2288758" y="1143251"/>
                </a:lnTo>
                <a:lnTo>
                  <a:pt x="2242885" y="1151852"/>
                </a:lnTo>
                <a:lnTo>
                  <a:pt x="2197548" y="1161932"/>
                </a:lnTo>
                <a:lnTo>
                  <a:pt x="2152773" y="1173465"/>
                </a:lnTo>
                <a:lnTo>
                  <a:pt x="2108587" y="1186424"/>
                </a:lnTo>
                <a:lnTo>
                  <a:pt x="2065014" y="1200784"/>
                </a:lnTo>
                <a:lnTo>
                  <a:pt x="2022082" y="1216517"/>
                </a:lnTo>
                <a:lnTo>
                  <a:pt x="1979817" y="1233599"/>
                </a:lnTo>
                <a:lnTo>
                  <a:pt x="1938245" y="1252002"/>
                </a:lnTo>
                <a:lnTo>
                  <a:pt x="1897392" y="1271701"/>
                </a:lnTo>
                <a:lnTo>
                  <a:pt x="1857285" y="1292670"/>
                </a:lnTo>
                <a:lnTo>
                  <a:pt x="1817949" y="1314881"/>
                </a:lnTo>
                <a:lnTo>
                  <a:pt x="1779410" y="1338309"/>
                </a:lnTo>
                <a:lnTo>
                  <a:pt x="1741696" y="1362928"/>
                </a:lnTo>
                <a:lnTo>
                  <a:pt x="1704832" y="1388712"/>
                </a:lnTo>
                <a:lnTo>
                  <a:pt x="1668844" y="1415633"/>
                </a:lnTo>
                <a:lnTo>
                  <a:pt x="1633759" y="1443667"/>
                </a:lnTo>
                <a:lnTo>
                  <a:pt x="1599602" y="1472787"/>
                </a:lnTo>
                <a:lnTo>
                  <a:pt x="1566401" y="1502967"/>
                </a:lnTo>
                <a:lnTo>
                  <a:pt x="1534180" y="1534180"/>
                </a:lnTo>
                <a:lnTo>
                  <a:pt x="1502967" y="1566400"/>
                </a:lnTo>
                <a:lnTo>
                  <a:pt x="1472787" y="1599602"/>
                </a:lnTo>
                <a:lnTo>
                  <a:pt x="1443667" y="1633759"/>
                </a:lnTo>
                <a:lnTo>
                  <a:pt x="1415633" y="1668844"/>
                </a:lnTo>
                <a:lnTo>
                  <a:pt x="1388712" y="1704832"/>
                </a:lnTo>
                <a:lnTo>
                  <a:pt x="1362928" y="1741696"/>
                </a:lnTo>
                <a:lnTo>
                  <a:pt x="1338309" y="1779410"/>
                </a:lnTo>
                <a:lnTo>
                  <a:pt x="1314881" y="1817948"/>
                </a:lnTo>
                <a:lnTo>
                  <a:pt x="1292670" y="1857284"/>
                </a:lnTo>
                <a:lnTo>
                  <a:pt x="1271702" y="1897392"/>
                </a:lnTo>
                <a:lnTo>
                  <a:pt x="1252003" y="1938245"/>
                </a:lnTo>
                <a:lnTo>
                  <a:pt x="1233599" y="1979817"/>
                </a:lnTo>
                <a:lnTo>
                  <a:pt x="1216518" y="2022082"/>
                </a:lnTo>
                <a:lnTo>
                  <a:pt x="1200784" y="2065014"/>
                </a:lnTo>
                <a:lnTo>
                  <a:pt x="1186424" y="2108586"/>
                </a:lnTo>
                <a:lnTo>
                  <a:pt x="1173465" y="2152773"/>
                </a:lnTo>
                <a:lnTo>
                  <a:pt x="1161932" y="2197548"/>
                </a:lnTo>
                <a:lnTo>
                  <a:pt x="1151852" y="2242885"/>
                </a:lnTo>
                <a:lnTo>
                  <a:pt x="1143251" y="2288757"/>
                </a:lnTo>
                <a:lnTo>
                  <a:pt x="1136155" y="2335140"/>
                </a:lnTo>
                <a:lnTo>
                  <a:pt x="1130590" y="2382005"/>
                </a:lnTo>
                <a:lnTo>
                  <a:pt x="1126664" y="2428370"/>
                </a:lnTo>
                <a:lnTo>
                  <a:pt x="1126583" y="2429328"/>
                </a:lnTo>
                <a:lnTo>
                  <a:pt x="1124179" y="2476694"/>
                </a:lnTo>
                <a:lnTo>
                  <a:pt x="1124159" y="2477082"/>
                </a:lnTo>
                <a:lnTo>
                  <a:pt x="1123346" y="2525240"/>
                </a:lnTo>
                <a:lnTo>
                  <a:pt x="1124158" y="2573399"/>
                </a:lnTo>
                <a:lnTo>
                  <a:pt x="1126578" y="2621152"/>
                </a:lnTo>
                <a:lnTo>
                  <a:pt x="1130579" y="2668475"/>
                </a:lnTo>
                <a:lnTo>
                  <a:pt x="1136135" y="2715341"/>
                </a:lnTo>
                <a:lnTo>
                  <a:pt x="1143221" y="2761723"/>
                </a:lnTo>
                <a:lnTo>
                  <a:pt x="1151810" y="2807596"/>
                </a:lnTo>
                <a:lnTo>
                  <a:pt x="1161877" y="2852932"/>
                </a:lnTo>
                <a:lnTo>
                  <a:pt x="1173394" y="2897707"/>
                </a:lnTo>
                <a:lnTo>
                  <a:pt x="1186337" y="2941894"/>
                </a:lnTo>
                <a:lnTo>
                  <a:pt x="1200679" y="2985466"/>
                </a:lnTo>
                <a:lnTo>
                  <a:pt x="1216394" y="3028398"/>
                </a:lnTo>
                <a:lnTo>
                  <a:pt x="1233456" y="3070663"/>
                </a:lnTo>
                <a:lnTo>
                  <a:pt x="1251840" y="3112235"/>
                </a:lnTo>
                <a:lnTo>
                  <a:pt x="1271518" y="3153088"/>
                </a:lnTo>
                <a:lnTo>
                  <a:pt x="1292465" y="3193196"/>
                </a:lnTo>
                <a:lnTo>
                  <a:pt x="1314655" y="3232532"/>
                </a:lnTo>
                <a:lnTo>
                  <a:pt x="1338062" y="3271070"/>
                </a:lnTo>
                <a:lnTo>
                  <a:pt x="1362660" y="3308785"/>
                </a:lnTo>
                <a:lnTo>
                  <a:pt x="1388423" y="3345649"/>
                </a:lnTo>
                <a:lnTo>
                  <a:pt x="1415325" y="3381637"/>
                </a:lnTo>
                <a:lnTo>
                  <a:pt x="1443339" y="3416722"/>
                </a:lnTo>
                <a:lnTo>
                  <a:pt x="1472440" y="3450878"/>
                </a:lnTo>
                <a:lnTo>
                  <a:pt x="1502602" y="3484080"/>
                </a:lnTo>
                <a:lnTo>
                  <a:pt x="1533799" y="3516301"/>
                </a:lnTo>
                <a:lnTo>
                  <a:pt x="1566004" y="3547514"/>
                </a:lnTo>
                <a:lnTo>
                  <a:pt x="1573101" y="3553967"/>
                </a:lnTo>
                <a:close/>
              </a:path>
              <a:path w="3554094" h="3554095">
                <a:moveTo>
                  <a:pt x="3553967" y="1573500"/>
                </a:moveTo>
                <a:lnTo>
                  <a:pt x="3516301" y="1534180"/>
                </a:lnTo>
                <a:lnTo>
                  <a:pt x="3484080" y="1502967"/>
                </a:lnTo>
                <a:lnTo>
                  <a:pt x="3450879" y="1472787"/>
                </a:lnTo>
                <a:lnTo>
                  <a:pt x="3416722" y="1443667"/>
                </a:lnTo>
                <a:lnTo>
                  <a:pt x="3381637" y="1415633"/>
                </a:lnTo>
                <a:lnTo>
                  <a:pt x="3345649" y="1388712"/>
                </a:lnTo>
                <a:lnTo>
                  <a:pt x="3308785" y="1362928"/>
                </a:lnTo>
                <a:lnTo>
                  <a:pt x="3271070" y="1338309"/>
                </a:lnTo>
                <a:lnTo>
                  <a:pt x="3232532" y="1314881"/>
                </a:lnTo>
                <a:lnTo>
                  <a:pt x="3193196" y="1292670"/>
                </a:lnTo>
                <a:lnTo>
                  <a:pt x="3153089" y="1271701"/>
                </a:lnTo>
                <a:lnTo>
                  <a:pt x="3112236" y="1252002"/>
                </a:lnTo>
                <a:lnTo>
                  <a:pt x="3070664" y="1233599"/>
                </a:lnTo>
                <a:lnTo>
                  <a:pt x="3028398" y="1216517"/>
                </a:lnTo>
                <a:lnTo>
                  <a:pt x="2985467" y="1200784"/>
                </a:lnTo>
                <a:lnTo>
                  <a:pt x="2941894" y="1186424"/>
                </a:lnTo>
                <a:lnTo>
                  <a:pt x="2897708" y="1173465"/>
                </a:lnTo>
                <a:lnTo>
                  <a:pt x="2852933" y="1161932"/>
                </a:lnTo>
                <a:lnTo>
                  <a:pt x="2807596" y="1151852"/>
                </a:lnTo>
                <a:lnTo>
                  <a:pt x="2761723" y="1143251"/>
                </a:lnTo>
                <a:lnTo>
                  <a:pt x="2715341" y="1136155"/>
                </a:lnTo>
                <a:lnTo>
                  <a:pt x="2668475" y="1130590"/>
                </a:lnTo>
                <a:lnTo>
                  <a:pt x="2621153" y="1126583"/>
                </a:lnTo>
                <a:lnTo>
                  <a:pt x="2573399" y="1124159"/>
                </a:lnTo>
                <a:lnTo>
                  <a:pt x="2525240" y="1123345"/>
                </a:lnTo>
                <a:lnTo>
                  <a:pt x="3553967" y="1123345"/>
                </a:lnTo>
                <a:lnTo>
                  <a:pt x="3553967" y="1573500"/>
                </a:lnTo>
                <a:close/>
              </a:path>
              <a:path w="3554094" h="3554095">
                <a:moveTo>
                  <a:pt x="3553967" y="3553967"/>
                </a:moveTo>
                <a:lnTo>
                  <a:pt x="3477380" y="3553967"/>
                </a:lnTo>
                <a:lnTo>
                  <a:pt x="3484477" y="3547514"/>
                </a:lnTo>
                <a:lnTo>
                  <a:pt x="3516682" y="3516301"/>
                </a:lnTo>
                <a:lnTo>
                  <a:pt x="3547879" y="3484080"/>
                </a:lnTo>
                <a:lnTo>
                  <a:pt x="3553967" y="3477378"/>
                </a:lnTo>
                <a:lnTo>
                  <a:pt x="3553967" y="3553967"/>
                </a:lnTo>
                <a:close/>
              </a:path>
            </a:pathLst>
          </a:custGeom>
          <a:solidFill>
            <a:srgbClr val="C4D9F2"/>
          </a:solidFill>
        </p:spPr>
        <p:txBody>
          <a:bodyPr wrap="square" lIns="0" tIns="0" rIns="0" bIns="0" rtlCol="0"/>
          <a:lstStyle/>
          <a:p>
            <a:endParaRPr/>
          </a:p>
        </p:txBody>
      </p:sp>
      <p:sp>
        <p:nvSpPr>
          <p:cNvPr id="3" name="object 3"/>
          <p:cNvSpPr/>
          <p:nvPr/>
        </p:nvSpPr>
        <p:spPr>
          <a:xfrm>
            <a:off x="10739702" y="7670000"/>
            <a:ext cx="1467485" cy="454659"/>
          </a:xfrm>
          <a:custGeom>
            <a:avLst/>
            <a:gdLst/>
            <a:ahLst/>
            <a:cxnLst/>
            <a:rect l="l" t="t" r="r" b="b"/>
            <a:pathLst>
              <a:path w="1467484" h="454659">
                <a:moveTo>
                  <a:pt x="39653" y="454281"/>
                </a:moveTo>
                <a:lnTo>
                  <a:pt x="31258" y="453504"/>
                </a:lnTo>
                <a:lnTo>
                  <a:pt x="31984" y="453504"/>
                </a:lnTo>
                <a:lnTo>
                  <a:pt x="25207" y="451567"/>
                </a:lnTo>
                <a:lnTo>
                  <a:pt x="18481" y="448166"/>
                </a:lnTo>
                <a:lnTo>
                  <a:pt x="12357" y="443392"/>
                </a:lnTo>
                <a:lnTo>
                  <a:pt x="3298" y="430502"/>
                </a:lnTo>
                <a:lnTo>
                  <a:pt x="0" y="415654"/>
                </a:lnTo>
                <a:lnTo>
                  <a:pt x="2510" y="400652"/>
                </a:lnTo>
                <a:lnTo>
                  <a:pt x="10875" y="387302"/>
                </a:lnTo>
                <a:lnTo>
                  <a:pt x="162791" y="227135"/>
                </a:lnTo>
                <a:lnTo>
                  <a:pt x="10875" y="66966"/>
                </a:lnTo>
                <a:lnTo>
                  <a:pt x="2509" y="53615"/>
                </a:lnTo>
                <a:lnTo>
                  <a:pt x="0" y="38614"/>
                </a:lnTo>
                <a:lnTo>
                  <a:pt x="3298" y="23767"/>
                </a:lnTo>
                <a:lnTo>
                  <a:pt x="12357" y="10878"/>
                </a:lnTo>
                <a:lnTo>
                  <a:pt x="25708" y="2512"/>
                </a:lnTo>
                <a:lnTo>
                  <a:pt x="40709" y="3"/>
                </a:lnTo>
                <a:lnTo>
                  <a:pt x="55556" y="3302"/>
                </a:lnTo>
                <a:lnTo>
                  <a:pt x="68445" y="12359"/>
                </a:lnTo>
                <a:lnTo>
                  <a:pt x="246260" y="199831"/>
                </a:lnTo>
                <a:lnTo>
                  <a:pt x="254427" y="212669"/>
                </a:lnTo>
                <a:lnTo>
                  <a:pt x="257149" y="227135"/>
                </a:lnTo>
                <a:lnTo>
                  <a:pt x="254427" y="241601"/>
                </a:lnTo>
                <a:lnTo>
                  <a:pt x="68445" y="441912"/>
                </a:lnTo>
                <a:lnTo>
                  <a:pt x="47486" y="453504"/>
                </a:lnTo>
                <a:lnTo>
                  <a:pt x="39653" y="454281"/>
                </a:lnTo>
                <a:close/>
              </a:path>
              <a:path w="1467484" h="454659">
                <a:moveTo>
                  <a:pt x="342209" y="454281"/>
                </a:moveTo>
                <a:lnTo>
                  <a:pt x="333815" y="453504"/>
                </a:lnTo>
                <a:lnTo>
                  <a:pt x="334540" y="453504"/>
                </a:lnTo>
                <a:lnTo>
                  <a:pt x="327763" y="451567"/>
                </a:lnTo>
                <a:lnTo>
                  <a:pt x="321037" y="448166"/>
                </a:lnTo>
                <a:lnTo>
                  <a:pt x="314913" y="443392"/>
                </a:lnTo>
                <a:lnTo>
                  <a:pt x="305855" y="430502"/>
                </a:lnTo>
                <a:lnTo>
                  <a:pt x="302556" y="415654"/>
                </a:lnTo>
                <a:lnTo>
                  <a:pt x="305066" y="400652"/>
                </a:lnTo>
                <a:lnTo>
                  <a:pt x="313431" y="387301"/>
                </a:lnTo>
                <a:lnTo>
                  <a:pt x="465349" y="227135"/>
                </a:lnTo>
                <a:lnTo>
                  <a:pt x="313432" y="66966"/>
                </a:lnTo>
                <a:lnTo>
                  <a:pt x="305066" y="53616"/>
                </a:lnTo>
                <a:lnTo>
                  <a:pt x="302556" y="38615"/>
                </a:lnTo>
                <a:lnTo>
                  <a:pt x="305855" y="23767"/>
                </a:lnTo>
                <a:lnTo>
                  <a:pt x="314914" y="10878"/>
                </a:lnTo>
                <a:lnTo>
                  <a:pt x="328266" y="2512"/>
                </a:lnTo>
                <a:lnTo>
                  <a:pt x="343267" y="3"/>
                </a:lnTo>
                <a:lnTo>
                  <a:pt x="358114" y="3302"/>
                </a:lnTo>
                <a:lnTo>
                  <a:pt x="371002" y="12359"/>
                </a:lnTo>
                <a:lnTo>
                  <a:pt x="548818" y="199832"/>
                </a:lnTo>
                <a:lnTo>
                  <a:pt x="556986" y="212669"/>
                </a:lnTo>
                <a:lnTo>
                  <a:pt x="559709" y="227135"/>
                </a:lnTo>
                <a:lnTo>
                  <a:pt x="556986" y="241602"/>
                </a:lnTo>
                <a:lnTo>
                  <a:pt x="371002" y="441912"/>
                </a:lnTo>
                <a:lnTo>
                  <a:pt x="350043" y="453504"/>
                </a:lnTo>
                <a:lnTo>
                  <a:pt x="342209" y="454281"/>
                </a:lnTo>
                <a:close/>
              </a:path>
              <a:path w="1467484" h="454659">
                <a:moveTo>
                  <a:pt x="644767" y="454281"/>
                </a:moveTo>
                <a:lnTo>
                  <a:pt x="636373" y="453504"/>
                </a:lnTo>
                <a:lnTo>
                  <a:pt x="637099" y="453504"/>
                </a:lnTo>
                <a:lnTo>
                  <a:pt x="630322" y="451567"/>
                </a:lnTo>
                <a:lnTo>
                  <a:pt x="623597" y="448166"/>
                </a:lnTo>
                <a:lnTo>
                  <a:pt x="617472" y="443392"/>
                </a:lnTo>
                <a:lnTo>
                  <a:pt x="608414" y="430502"/>
                </a:lnTo>
                <a:lnTo>
                  <a:pt x="605116" y="415654"/>
                </a:lnTo>
                <a:lnTo>
                  <a:pt x="607626" y="400652"/>
                </a:lnTo>
                <a:lnTo>
                  <a:pt x="615992" y="387302"/>
                </a:lnTo>
                <a:lnTo>
                  <a:pt x="767910" y="227135"/>
                </a:lnTo>
                <a:lnTo>
                  <a:pt x="615992" y="66966"/>
                </a:lnTo>
                <a:lnTo>
                  <a:pt x="607626" y="53616"/>
                </a:lnTo>
                <a:lnTo>
                  <a:pt x="605116" y="38615"/>
                </a:lnTo>
                <a:lnTo>
                  <a:pt x="608414" y="23767"/>
                </a:lnTo>
                <a:lnTo>
                  <a:pt x="617472" y="10878"/>
                </a:lnTo>
                <a:lnTo>
                  <a:pt x="630824" y="2512"/>
                </a:lnTo>
                <a:lnTo>
                  <a:pt x="645825" y="3"/>
                </a:lnTo>
                <a:lnTo>
                  <a:pt x="660672" y="3302"/>
                </a:lnTo>
                <a:lnTo>
                  <a:pt x="673561" y="12359"/>
                </a:lnTo>
                <a:lnTo>
                  <a:pt x="851379" y="199832"/>
                </a:lnTo>
                <a:lnTo>
                  <a:pt x="859545" y="212669"/>
                </a:lnTo>
                <a:lnTo>
                  <a:pt x="862267" y="227135"/>
                </a:lnTo>
                <a:lnTo>
                  <a:pt x="859545" y="241602"/>
                </a:lnTo>
                <a:lnTo>
                  <a:pt x="673561" y="441912"/>
                </a:lnTo>
                <a:lnTo>
                  <a:pt x="652602" y="453504"/>
                </a:lnTo>
                <a:lnTo>
                  <a:pt x="644767" y="454281"/>
                </a:lnTo>
                <a:close/>
              </a:path>
              <a:path w="1467484" h="454659">
                <a:moveTo>
                  <a:pt x="947332" y="454281"/>
                </a:moveTo>
                <a:lnTo>
                  <a:pt x="938936" y="453504"/>
                </a:lnTo>
                <a:lnTo>
                  <a:pt x="939662" y="453504"/>
                </a:lnTo>
                <a:lnTo>
                  <a:pt x="932884" y="451567"/>
                </a:lnTo>
                <a:lnTo>
                  <a:pt x="926158" y="448166"/>
                </a:lnTo>
                <a:lnTo>
                  <a:pt x="920033" y="443392"/>
                </a:lnTo>
                <a:lnTo>
                  <a:pt x="910975" y="430502"/>
                </a:lnTo>
                <a:lnTo>
                  <a:pt x="907676" y="415654"/>
                </a:lnTo>
                <a:lnTo>
                  <a:pt x="910186" y="400652"/>
                </a:lnTo>
                <a:lnTo>
                  <a:pt x="918549" y="387302"/>
                </a:lnTo>
                <a:lnTo>
                  <a:pt x="1070467" y="227135"/>
                </a:lnTo>
                <a:lnTo>
                  <a:pt x="918549" y="66966"/>
                </a:lnTo>
                <a:lnTo>
                  <a:pt x="910186" y="53616"/>
                </a:lnTo>
                <a:lnTo>
                  <a:pt x="907676" y="38615"/>
                </a:lnTo>
                <a:lnTo>
                  <a:pt x="910975" y="23767"/>
                </a:lnTo>
                <a:lnTo>
                  <a:pt x="920033" y="10878"/>
                </a:lnTo>
                <a:lnTo>
                  <a:pt x="933387" y="2512"/>
                </a:lnTo>
                <a:lnTo>
                  <a:pt x="948388" y="3"/>
                </a:lnTo>
                <a:lnTo>
                  <a:pt x="963234" y="3302"/>
                </a:lnTo>
                <a:lnTo>
                  <a:pt x="976123" y="12359"/>
                </a:lnTo>
                <a:lnTo>
                  <a:pt x="1153940" y="199832"/>
                </a:lnTo>
                <a:lnTo>
                  <a:pt x="1162104" y="212669"/>
                </a:lnTo>
                <a:lnTo>
                  <a:pt x="1164825" y="227135"/>
                </a:lnTo>
                <a:lnTo>
                  <a:pt x="1162104" y="241602"/>
                </a:lnTo>
                <a:lnTo>
                  <a:pt x="976123" y="441912"/>
                </a:lnTo>
                <a:lnTo>
                  <a:pt x="955165" y="453504"/>
                </a:lnTo>
                <a:lnTo>
                  <a:pt x="947332" y="454281"/>
                </a:lnTo>
                <a:close/>
              </a:path>
              <a:path w="1467484" h="454659">
                <a:moveTo>
                  <a:pt x="1249885" y="454281"/>
                </a:moveTo>
                <a:lnTo>
                  <a:pt x="1241489" y="453504"/>
                </a:lnTo>
                <a:lnTo>
                  <a:pt x="1242215" y="453504"/>
                </a:lnTo>
                <a:lnTo>
                  <a:pt x="1235437" y="451567"/>
                </a:lnTo>
                <a:lnTo>
                  <a:pt x="1228711" y="448166"/>
                </a:lnTo>
                <a:lnTo>
                  <a:pt x="1222586" y="443392"/>
                </a:lnTo>
                <a:lnTo>
                  <a:pt x="1213529" y="430502"/>
                </a:lnTo>
                <a:lnTo>
                  <a:pt x="1210232" y="415654"/>
                </a:lnTo>
                <a:lnTo>
                  <a:pt x="1212741" y="400652"/>
                </a:lnTo>
                <a:lnTo>
                  <a:pt x="1221106" y="387302"/>
                </a:lnTo>
                <a:lnTo>
                  <a:pt x="1373028" y="227135"/>
                </a:lnTo>
                <a:lnTo>
                  <a:pt x="1221106" y="66966"/>
                </a:lnTo>
                <a:lnTo>
                  <a:pt x="1212741" y="53616"/>
                </a:lnTo>
                <a:lnTo>
                  <a:pt x="1210232" y="38615"/>
                </a:lnTo>
                <a:lnTo>
                  <a:pt x="1213529" y="23767"/>
                </a:lnTo>
                <a:lnTo>
                  <a:pt x="1222586" y="10878"/>
                </a:lnTo>
                <a:lnTo>
                  <a:pt x="1235937" y="2511"/>
                </a:lnTo>
                <a:lnTo>
                  <a:pt x="1250938" y="0"/>
                </a:lnTo>
                <a:lnTo>
                  <a:pt x="1265786" y="3298"/>
                </a:lnTo>
                <a:lnTo>
                  <a:pt x="1278680" y="12359"/>
                </a:lnTo>
                <a:lnTo>
                  <a:pt x="1456497" y="199832"/>
                </a:lnTo>
                <a:lnTo>
                  <a:pt x="1464663" y="212669"/>
                </a:lnTo>
                <a:lnTo>
                  <a:pt x="1467385" y="227135"/>
                </a:lnTo>
                <a:lnTo>
                  <a:pt x="1464663" y="241602"/>
                </a:lnTo>
                <a:lnTo>
                  <a:pt x="1278680" y="441912"/>
                </a:lnTo>
                <a:lnTo>
                  <a:pt x="1257719" y="453504"/>
                </a:lnTo>
                <a:lnTo>
                  <a:pt x="1249885" y="454281"/>
                </a:lnTo>
                <a:close/>
              </a:path>
            </a:pathLst>
          </a:custGeom>
          <a:solidFill>
            <a:srgbClr val="5087CC"/>
          </a:solidFill>
        </p:spPr>
        <p:txBody>
          <a:bodyPr wrap="square" lIns="0" tIns="0" rIns="0" bIns="0" rtlCol="0"/>
          <a:lstStyle/>
          <a:p>
            <a:endParaRPr/>
          </a:p>
        </p:txBody>
      </p:sp>
      <p:pic>
        <p:nvPicPr>
          <p:cNvPr id="4" name="object 4"/>
          <p:cNvPicPr/>
          <p:nvPr/>
        </p:nvPicPr>
        <p:blipFill>
          <a:blip r:embed="rId2" cstate="print"/>
          <a:stretch>
            <a:fillRect/>
          </a:stretch>
        </p:blipFill>
        <p:spPr>
          <a:xfrm>
            <a:off x="7725210" y="7454152"/>
            <a:ext cx="93532" cy="93532"/>
          </a:xfrm>
          <a:prstGeom prst="rect">
            <a:avLst/>
          </a:prstGeom>
        </p:spPr>
      </p:pic>
      <p:pic>
        <p:nvPicPr>
          <p:cNvPr id="5" name="object 5"/>
          <p:cNvPicPr/>
          <p:nvPr/>
        </p:nvPicPr>
        <p:blipFill>
          <a:blip r:embed="rId2" cstate="print"/>
          <a:stretch>
            <a:fillRect/>
          </a:stretch>
        </p:blipFill>
        <p:spPr>
          <a:xfrm>
            <a:off x="7558314" y="7454152"/>
            <a:ext cx="93532" cy="93532"/>
          </a:xfrm>
          <a:prstGeom prst="rect">
            <a:avLst/>
          </a:prstGeom>
        </p:spPr>
      </p:pic>
      <p:pic>
        <p:nvPicPr>
          <p:cNvPr id="6" name="object 6"/>
          <p:cNvPicPr/>
          <p:nvPr/>
        </p:nvPicPr>
        <p:blipFill>
          <a:blip r:embed="rId2" cstate="print"/>
          <a:stretch>
            <a:fillRect/>
          </a:stretch>
        </p:blipFill>
        <p:spPr>
          <a:xfrm>
            <a:off x="7892116" y="7454152"/>
            <a:ext cx="93532" cy="93532"/>
          </a:xfrm>
          <a:prstGeom prst="rect">
            <a:avLst/>
          </a:prstGeom>
        </p:spPr>
      </p:pic>
      <p:pic>
        <p:nvPicPr>
          <p:cNvPr id="7" name="object 7"/>
          <p:cNvPicPr/>
          <p:nvPr/>
        </p:nvPicPr>
        <p:blipFill>
          <a:blip r:embed="rId2" cstate="print"/>
          <a:stretch>
            <a:fillRect/>
          </a:stretch>
        </p:blipFill>
        <p:spPr>
          <a:xfrm>
            <a:off x="8059012" y="7454152"/>
            <a:ext cx="93532" cy="93532"/>
          </a:xfrm>
          <a:prstGeom prst="rect">
            <a:avLst/>
          </a:prstGeom>
        </p:spPr>
      </p:pic>
      <p:pic>
        <p:nvPicPr>
          <p:cNvPr id="8" name="object 8"/>
          <p:cNvPicPr/>
          <p:nvPr/>
        </p:nvPicPr>
        <p:blipFill>
          <a:blip r:embed="rId2" cstate="print"/>
          <a:stretch>
            <a:fillRect/>
          </a:stretch>
        </p:blipFill>
        <p:spPr>
          <a:xfrm>
            <a:off x="8225908" y="7454152"/>
            <a:ext cx="93532" cy="93532"/>
          </a:xfrm>
          <a:prstGeom prst="rect">
            <a:avLst/>
          </a:prstGeom>
        </p:spPr>
      </p:pic>
      <p:pic>
        <p:nvPicPr>
          <p:cNvPr id="9" name="object 9"/>
          <p:cNvPicPr/>
          <p:nvPr/>
        </p:nvPicPr>
        <p:blipFill>
          <a:blip r:embed="rId2" cstate="print"/>
          <a:stretch>
            <a:fillRect/>
          </a:stretch>
        </p:blipFill>
        <p:spPr>
          <a:xfrm>
            <a:off x="8392814" y="7454152"/>
            <a:ext cx="93532" cy="93532"/>
          </a:xfrm>
          <a:prstGeom prst="rect">
            <a:avLst/>
          </a:prstGeom>
        </p:spPr>
      </p:pic>
      <p:pic>
        <p:nvPicPr>
          <p:cNvPr id="10" name="object 10"/>
          <p:cNvPicPr/>
          <p:nvPr/>
        </p:nvPicPr>
        <p:blipFill>
          <a:blip r:embed="rId3" cstate="print"/>
          <a:stretch>
            <a:fillRect/>
          </a:stretch>
        </p:blipFill>
        <p:spPr>
          <a:xfrm>
            <a:off x="8559710" y="7454152"/>
            <a:ext cx="93532" cy="93532"/>
          </a:xfrm>
          <a:prstGeom prst="rect">
            <a:avLst/>
          </a:prstGeom>
        </p:spPr>
      </p:pic>
      <p:pic>
        <p:nvPicPr>
          <p:cNvPr id="11" name="object 11"/>
          <p:cNvPicPr/>
          <p:nvPr/>
        </p:nvPicPr>
        <p:blipFill>
          <a:blip r:embed="rId3" cstate="print"/>
          <a:stretch>
            <a:fillRect/>
          </a:stretch>
        </p:blipFill>
        <p:spPr>
          <a:xfrm>
            <a:off x="8726616" y="7454152"/>
            <a:ext cx="93532" cy="93532"/>
          </a:xfrm>
          <a:prstGeom prst="rect">
            <a:avLst/>
          </a:prstGeom>
        </p:spPr>
      </p:pic>
      <p:pic>
        <p:nvPicPr>
          <p:cNvPr id="12" name="object 12"/>
          <p:cNvPicPr/>
          <p:nvPr/>
        </p:nvPicPr>
        <p:blipFill>
          <a:blip r:embed="rId4" cstate="print"/>
          <a:stretch>
            <a:fillRect/>
          </a:stretch>
        </p:blipFill>
        <p:spPr>
          <a:xfrm>
            <a:off x="8893512" y="7454152"/>
            <a:ext cx="93532" cy="93532"/>
          </a:xfrm>
          <a:prstGeom prst="rect">
            <a:avLst/>
          </a:prstGeom>
        </p:spPr>
      </p:pic>
      <p:pic>
        <p:nvPicPr>
          <p:cNvPr id="13" name="object 13"/>
          <p:cNvPicPr/>
          <p:nvPr/>
        </p:nvPicPr>
        <p:blipFill>
          <a:blip r:embed="rId3" cstate="print"/>
          <a:stretch>
            <a:fillRect/>
          </a:stretch>
        </p:blipFill>
        <p:spPr>
          <a:xfrm>
            <a:off x="9060408" y="7454152"/>
            <a:ext cx="93532" cy="93532"/>
          </a:xfrm>
          <a:prstGeom prst="rect">
            <a:avLst/>
          </a:prstGeom>
        </p:spPr>
      </p:pic>
      <p:pic>
        <p:nvPicPr>
          <p:cNvPr id="14" name="object 14"/>
          <p:cNvPicPr/>
          <p:nvPr/>
        </p:nvPicPr>
        <p:blipFill>
          <a:blip r:embed="rId4" cstate="print"/>
          <a:stretch>
            <a:fillRect/>
          </a:stretch>
        </p:blipFill>
        <p:spPr>
          <a:xfrm>
            <a:off x="9227315" y="7454152"/>
            <a:ext cx="93532" cy="93532"/>
          </a:xfrm>
          <a:prstGeom prst="rect">
            <a:avLst/>
          </a:prstGeom>
        </p:spPr>
      </p:pic>
      <p:pic>
        <p:nvPicPr>
          <p:cNvPr id="15" name="object 15"/>
          <p:cNvPicPr/>
          <p:nvPr/>
        </p:nvPicPr>
        <p:blipFill>
          <a:blip r:embed="rId5" cstate="print"/>
          <a:stretch>
            <a:fillRect/>
          </a:stretch>
        </p:blipFill>
        <p:spPr>
          <a:xfrm>
            <a:off x="9394211" y="7454152"/>
            <a:ext cx="93532" cy="93532"/>
          </a:xfrm>
          <a:prstGeom prst="rect">
            <a:avLst/>
          </a:prstGeom>
        </p:spPr>
      </p:pic>
      <p:pic>
        <p:nvPicPr>
          <p:cNvPr id="16" name="object 16"/>
          <p:cNvPicPr/>
          <p:nvPr/>
        </p:nvPicPr>
        <p:blipFill>
          <a:blip r:embed="rId6" cstate="print"/>
          <a:stretch>
            <a:fillRect/>
          </a:stretch>
        </p:blipFill>
        <p:spPr>
          <a:xfrm>
            <a:off x="9728013" y="7454152"/>
            <a:ext cx="93532" cy="93532"/>
          </a:xfrm>
          <a:prstGeom prst="rect">
            <a:avLst/>
          </a:prstGeom>
        </p:spPr>
      </p:pic>
      <p:pic>
        <p:nvPicPr>
          <p:cNvPr id="17" name="object 17"/>
          <p:cNvPicPr/>
          <p:nvPr/>
        </p:nvPicPr>
        <p:blipFill>
          <a:blip r:embed="rId5" cstate="print"/>
          <a:stretch>
            <a:fillRect/>
          </a:stretch>
        </p:blipFill>
        <p:spPr>
          <a:xfrm>
            <a:off x="9561117" y="7454152"/>
            <a:ext cx="93532" cy="93532"/>
          </a:xfrm>
          <a:prstGeom prst="rect">
            <a:avLst/>
          </a:prstGeom>
        </p:spPr>
      </p:pic>
      <p:pic>
        <p:nvPicPr>
          <p:cNvPr id="18" name="object 18"/>
          <p:cNvPicPr/>
          <p:nvPr/>
        </p:nvPicPr>
        <p:blipFill>
          <a:blip r:embed="rId6" cstate="print"/>
          <a:stretch>
            <a:fillRect/>
          </a:stretch>
        </p:blipFill>
        <p:spPr>
          <a:xfrm>
            <a:off x="9894908" y="7454152"/>
            <a:ext cx="93532" cy="93532"/>
          </a:xfrm>
          <a:prstGeom prst="rect">
            <a:avLst/>
          </a:prstGeom>
        </p:spPr>
      </p:pic>
      <p:pic>
        <p:nvPicPr>
          <p:cNvPr id="19" name="object 19"/>
          <p:cNvPicPr/>
          <p:nvPr/>
        </p:nvPicPr>
        <p:blipFill>
          <a:blip r:embed="rId5" cstate="print"/>
          <a:stretch>
            <a:fillRect/>
          </a:stretch>
        </p:blipFill>
        <p:spPr>
          <a:xfrm>
            <a:off x="10061814" y="7454152"/>
            <a:ext cx="93532" cy="93532"/>
          </a:xfrm>
          <a:prstGeom prst="rect">
            <a:avLst/>
          </a:prstGeom>
        </p:spPr>
      </p:pic>
      <p:pic>
        <p:nvPicPr>
          <p:cNvPr id="20" name="object 20"/>
          <p:cNvPicPr/>
          <p:nvPr/>
        </p:nvPicPr>
        <p:blipFill>
          <a:blip r:embed="rId5" cstate="print"/>
          <a:stretch>
            <a:fillRect/>
          </a:stretch>
        </p:blipFill>
        <p:spPr>
          <a:xfrm>
            <a:off x="10228710" y="7454152"/>
            <a:ext cx="93532" cy="93532"/>
          </a:xfrm>
          <a:prstGeom prst="rect">
            <a:avLst/>
          </a:prstGeom>
        </p:spPr>
      </p:pic>
      <p:pic>
        <p:nvPicPr>
          <p:cNvPr id="21" name="object 21"/>
          <p:cNvPicPr/>
          <p:nvPr/>
        </p:nvPicPr>
        <p:blipFill>
          <a:blip r:embed="rId7" cstate="print"/>
          <a:stretch>
            <a:fillRect/>
          </a:stretch>
        </p:blipFill>
        <p:spPr>
          <a:xfrm>
            <a:off x="7558314" y="7611849"/>
            <a:ext cx="93532" cy="93532"/>
          </a:xfrm>
          <a:prstGeom prst="rect">
            <a:avLst/>
          </a:prstGeom>
        </p:spPr>
      </p:pic>
      <p:pic>
        <p:nvPicPr>
          <p:cNvPr id="22" name="object 22"/>
          <p:cNvPicPr/>
          <p:nvPr/>
        </p:nvPicPr>
        <p:blipFill>
          <a:blip r:embed="rId7" cstate="print"/>
          <a:stretch>
            <a:fillRect/>
          </a:stretch>
        </p:blipFill>
        <p:spPr>
          <a:xfrm>
            <a:off x="7725210" y="7611849"/>
            <a:ext cx="93532" cy="93532"/>
          </a:xfrm>
          <a:prstGeom prst="rect">
            <a:avLst/>
          </a:prstGeom>
        </p:spPr>
      </p:pic>
      <p:pic>
        <p:nvPicPr>
          <p:cNvPr id="23" name="object 23"/>
          <p:cNvPicPr/>
          <p:nvPr/>
        </p:nvPicPr>
        <p:blipFill>
          <a:blip r:embed="rId7" cstate="print"/>
          <a:stretch>
            <a:fillRect/>
          </a:stretch>
        </p:blipFill>
        <p:spPr>
          <a:xfrm>
            <a:off x="7892116" y="7611849"/>
            <a:ext cx="93532" cy="93532"/>
          </a:xfrm>
          <a:prstGeom prst="rect">
            <a:avLst/>
          </a:prstGeom>
        </p:spPr>
      </p:pic>
      <p:pic>
        <p:nvPicPr>
          <p:cNvPr id="24" name="object 24"/>
          <p:cNvPicPr/>
          <p:nvPr/>
        </p:nvPicPr>
        <p:blipFill>
          <a:blip r:embed="rId7" cstate="print"/>
          <a:stretch>
            <a:fillRect/>
          </a:stretch>
        </p:blipFill>
        <p:spPr>
          <a:xfrm>
            <a:off x="8225908" y="7611849"/>
            <a:ext cx="93532" cy="93532"/>
          </a:xfrm>
          <a:prstGeom prst="rect">
            <a:avLst/>
          </a:prstGeom>
        </p:spPr>
      </p:pic>
      <p:pic>
        <p:nvPicPr>
          <p:cNvPr id="25" name="object 25"/>
          <p:cNvPicPr/>
          <p:nvPr/>
        </p:nvPicPr>
        <p:blipFill>
          <a:blip r:embed="rId7" cstate="print"/>
          <a:stretch>
            <a:fillRect/>
          </a:stretch>
        </p:blipFill>
        <p:spPr>
          <a:xfrm>
            <a:off x="8059012" y="7611849"/>
            <a:ext cx="93532" cy="93532"/>
          </a:xfrm>
          <a:prstGeom prst="rect">
            <a:avLst/>
          </a:prstGeom>
        </p:spPr>
      </p:pic>
      <p:pic>
        <p:nvPicPr>
          <p:cNvPr id="26" name="object 26"/>
          <p:cNvPicPr/>
          <p:nvPr/>
        </p:nvPicPr>
        <p:blipFill>
          <a:blip r:embed="rId8" cstate="print"/>
          <a:stretch>
            <a:fillRect/>
          </a:stretch>
        </p:blipFill>
        <p:spPr>
          <a:xfrm>
            <a:off x="8559710" y="7611849"/>
            <a:ext cx="93532" cy="93532"/>
          </a:xfrm>
          <a:prstGeom prst="rect">
            <a:avLst/>
          </a:prstGeom>
        </p:spPr>
      </p:pic>
      <p:pic>
        <p:nvPicPr>
          <p:cNvPr id="27" name="object 27"/>
          <p:cNvPicPr/>
          <p:nvPr/>
        </p:nvPicPr>
        <p:blipFill>
          <a:blip r:embed="rId7" cstate="print"/>
          <a:stretch>
            <a:fillRect/>
          </a:stretch>
        </p:blipFill>
        <p:spPr>
          <a:xfrm>
            <a:off x="8392814" y="7611849"/>
            <a:ext cx="93532" cy="93532"/>
          </a:xfrm>
          <a:prstGeom prst="rect">
            <a:avLst/>
          </a:prstGeom>
        </p:spPr>
      </p:pic>
      <p:pic>
        <p:nvPicPr>
          <p:cNvPr id="28" name="object 28"/>
          <p:cNvPicPr/>
          <p:nvPr/>
        </p:nvPicPr>
        <p:blipFill>
          <a:blip r:embed="rId8" cstate="print"/>
          <a:stretch>
            <a:fillRect/>
          </a:stretch>
        </p:blipFill>
        <p:spPr>
          <a:xfrm>
            <a:off x="8726616" y="7611849"/>
            <a:ext cx="93532" cy="93532"/>
          </a:xfrm>
          <a:prstGeom prst="rect">
            <a:avLst/>
          </a:prstGeom>
        </p:spPr>
      </p:pic>
      <p:pic>
        <p:nvPicPr>
          <p:cNvPr id="29" name="object 29"/>
          <p:cNvPicPr/>
          <p:nvPr/>
        </p:nvPicPr>
        <p:blipFill>
          <a:blip r:embed="rId9" cstate="print"/>
          <a:stretch>
            <a:fillRect/>
          </a:stretch>
        </p:blipFill>
        <p:spPr>
          <a:xfrm>
            <a:off x="8893512" y="7611849"/>
            <a:ext cx="93532" cy="93532"/>
          </a:xfrm>
          <a:prstGeom prst="rect">
            <a:avLst/>
          </a:prstGeom>
        </p:spPr>
      </p:pic>
      <p:pic>
        <p:nvPicPr>
          <p:cNvPr id="30" name="object 30"/>
          <p:cNvPicPr/>
          <p:nvPr/>
        </p:nvPicPr>
        <p:blipFill>
          <a:blip r:embed="rId8" cstate="print"/>
          <a:stretch>
            <a:fillRect/>
          </a:stretch>
        </p:blipFill>
        <p:spPr>
          <a:xfrm>
            <a:off x="9060408" y="7611849"/>
            <a:ext cx="93532" cy="93532"/>
          </a:xfrm>
          <a:prstGeom prst="rect">
            <a:avLst/>
          </a:prstGeom>
        </p:spPr>
      </p:pic>
      <p:pic>
        <p:nvPicPr>
          <p:cNvPr id="31" name="object 31"/>
          <p:cNvPicPr/>
          <p:nvPr/>
        </p:nvPicPr>
        <p:blipFill>
          <a:blip r:embed="rId9" cstate="print"/>
          <a:stretch>
            <a:fillRect/>
          </a:stretch>
        </p:blipFill>
        <p:spPr>
          <a:xfrm>
            <a:off x="9227315" y="7611849"/>
            <a:ext cx="93532" cy="93532"/>
          </a:xfrm>
          <a:prstGeom prst="rect">
            <a:avLst/>
          </a:prstGeom>
        </p:spPr>
      </p:pic>
      <p:pic>
        <p:nvPicPr>
          <p:cNvPr id="32" name="object 32"/>
          <p:cNvPicPr/>
          <p:nvPr/>
        </p:nvPicPr>
        <p:blipFill>
          <a:blip r:embed="rId5" cstate="print"/>
          <a:stretch>
            <a:fillRect/>
          </a:stretch>
        </p:blipFill>
        <p:spPr>
          <a:xfrm>
            <a:off x="9394211" y="7611849"/>
            <a:ext cx="93532" cy="93532"/>
          </a:xfrm>
          <a:prstGeom prst="rect">
            <a:avLst/>
          </a:prstGeom>
        </p:spPr>
      </p:pic>
      <p:pic>
        <p:nvPicPr>
          <p:cNvPr id="33" name="object 33"/>
          <p:cNvPicPr/>
          <p:nvPr/>
        </p:nvPicPr>
        <p:blipFill>
          <a:blip r:embed="rId5" cstate="print"/>
          <a:stretch>
            <a:fillRect/>
          </a:stretch>
        </p:blipFill>
        <p:spPr>
          <a:xfrm>
            <a:off x="9561117" y="7611849"/>
            <a:ext cx="93532" cy="93532"/>
          </a:xfrm>
          <a:prstGeom prst="rect">
            <a:avLst/>
          </a:prstGeom>
        </p:spPr>
      </p:pic>
      <p:pic>
        <p:nvPicPr>
          <p:cNvPr id="34" name="object 34"/>
          <p:cNvPicPr/>
          <p:nvPr/>
        </p:nvPicPr>
        <p:blipFill>
          <a:blip r:embed="rId6" cstate="print"/>
          <a:stretch>
            <a:fillRect/>
          </a:stretch>
        </p:blipFill>
        <p:spPr>
          <a:xfrm>
            <a:off x="9728013" y="7611849"/>
            <a:ext cx="93532" cy="93532"/>
          </a:xfrm>
          <a:prstGeom prst="rect">
            <a:avLst/>
          </a:prstGeom>
        </p:spPr>
      </p:pic>
      <p:pic>
        <p:nvPicPr>
          <p:cNvPr id="35" name="object 35"/>
          <p:cNvPicPr/>
          <p:nvPr/>
        </p:nvPicPr>
        <p:blipFill>
          <a:blip r:embed="rId6" cstate="print"/>
          <a:stretch>
            <a:fillRect/>
          </a:stretch>
        </p:blipFill>
        <p:spPr>
          <a:xfrm>
            <a:off x="9894908" y="7611849"/>
            <a:ext cx="93532" cy="93532"/>
          </a:xfrm>
          <a:prstGeom prst="rect">
            <a:avLst/>
          </a:prstGeom>
        </p:spPr>
      </p:pic>
      <p:pic>
        <p:nvPicPr>
          <p:cNvPr id="36" name="object 36"/>
          <p:cNvPicPr/>
          <p:nvPr/>
        </p:nvPicPr>
        <p:blipFill>
          <a:blip r:embed="rId5" cstate="print"/>
          <a:stretch>
            <a:fillRect/>
          </a:stretch>
        </p:blipFill>
        <p:spPr>
          <a:xfrm>
            <a:off x="10061814" y="7611849"/>
            <a:ext cx="93532" cy="93532"/>
          </a:xfrm>
          <a:prstGeom prst="rect">
            <a:avLst/>
          </a:prstGeom>
        </p:spPr>
      </p:pic>
      <p:pic>
        <p:nvPicPr>
          <p:cNvPr id="37" name="object 37"/>
          <p:cNvPicPr/>
          <p:nvPr/>
        </p:nvPicPr>
        <p:blipFill>
          <a:blip r:embed="rId5" cstate="print"/>
          <a:stretch>
            <a:fillRect/>
          </a:stretch>
        </p:blipFill>
        <p:spPr>
          <a:xfrm>
            <a:off x="10228710" y="7611849"/>
            <a:ext cx="93532" cy="93532"/>
          </a:xfrm>
          <a:prstGeom prst="rect">
            <a:avLst/>
          </a:prstGeom>
        </p:spPr>
      </p:pic>
      <p:pic>
        <p:nvPicPr>
          <p:cNvPr id="38" name="object 38"/>
          <p:cNvPicPr/>
          <p:nvPr/>
        </p:nvPicPr>
        <p:blipFill>
          <a:blip r:embed="rId7" cstate="print"/>
          <a:stretch>
            <a:fillRect/>
          </a:stretch>
        </p:blipFill>
        <p:spPr>
          <a:xfrm>
            <a:off x="7558314" y="7769535"/>
            <a:ext cx="93532" cy="93532"/>
          </a:xfrm>
          <a:prstGeom prst="rect">
            <a:avLst/>
          </a:prstGeom>
        </p:spPr>
      </p:pic>
      <p:pic>
        <p:nvPicPr>
          <p:cNvPr id="39" name="object 39"/>
          <p:cNvPicPr/>
          <p:nvPr/>
        </p:nvPicPr>
        <p:blipFill>
          <a:blip r:embed="rId7" cstate="print"/>
          <a:stretch>
            <a:fillRect/>
          </a:stretch>
        </p:blipFill>
        <p:spPr>
          <a:xfrm>
            <a:off x="7725210" y="7769535"/>
            <a:ext cx="93532" cy="93532"/>
          </a:xfrm>
          <a:prstGeom prst="rect">
            <a:avLst/>
          </a:prstGeom>
        </p:spPr>
      </p:pic>
      <p:pic>
        <p:nvPicPr>
          <p:cNvPr id="40" name="object 40"/>
          <p:cNvPicPr/>
          <p:nvPr/>
        </p:nvPicPr>
        <p:blipFill>
          <a:blip r:embed="rId7" cstate="print"/>
          <a:stretch>
            <a:fillRect/>
          </a:stretch>
        </p:blipFill>
        <p:spPr>
          <a:xfrm>
            <a:off x="7892116" y="7769535"/>
            <a:ext cx="93532" cy="93532"/>
          </a:xfrm>
          <a:prstGeom prst="rect">
            <a:avLst/>
          </a:prstGeom>
        </p:spPr>
      </p:pic>
      <p:pic>
        <p:nvPicPr>
          <p:cNvPr id="41" name="object 41"/>
          <p:cNvPicPr/>
          <p:nvPr/>
        </p:nvPicPr>
        <p:blipFill>
          <a:blip r:embed="rId7" cstate="print"/>
          <a:stretch>
            <a:fillRect/>
          </a:stretch>
        </p:blipFill>
        <p:spPr>
          <a:xfrm>
            <a:off x="8059012" y="7769535"/>
            <a:ext cx="93532" cy="93532"/>
          </a:xfrm>
          <a:prstGeom prst="rect">
            <a:avLst/>
          </a:prstGeom>
        </p:spPr>
      </p:pic>
      <p:pic>
        <p:nvPicPr>
          <p:cNvPr id="42" name="object 42"/>
          <p:cNvPicPr/>
          <p:nvPr/>
        </p:nvPicPr>
        <p:blipFill>
          <a:blip r:embed="rId7" cstate="print"/>
          <a:stretch>
            <a:fillRect/>
          </a:stretch>
        </p:blipFill>
        <p:spPr>
          <a:xfrm>
            <a:off x="8225908" y="7769535"/>
            <a:ext cx="93532" cy="93532"/>
          </a:xfrm>
          <a:prstGeom prst="rect">
            <a:avLst/>
          </a:prstGeom>
        </p:spPr>
      </p:pic>
      <p:pic>
        <p:nvPicPr>
          <p:cNvPr id="43" name="object 43"/>
          <p:cNvPicPr/>
          <p:nvPr/>
        </p:nvPicPr>
        <p:blipFill>
          <a:blip r:embed="rId7" cstate="print"/>
          <a:stretch>
            <a:fillRect/>
          </a:stretch>
        </p:blipFill>
        <p:spPr>
          <a:xfrm>
            <a:off x="8392814" y="7769535"/>
            <a:ext cx="93532" cy="93532"/>
          </a:xfrm>
          <a:prstGeom prst="rect">
            <a:avLst/>
          </a:prstGeom>
        </p:spPr>
      </p:pic>
      <p:pic>
        <p:nvPicPr>
          <p:cNvPr id="44" name="object 44"/>
          <p:cNvPicPr/>
          <p:nvPr/>
        </p:nvPicPr>
        <p:blipFill>
          <a:blip r:embed="rId8" cstate="print"/>
          <a:stretch>
            <a:fillRect/>
          </a:stretch>
        </p:blipFill>
        <p:spPr>
          <a:xfrm>
            <a:off x="8559710" y="7769535"/>
            <a:ext cx="93532" cy="93532"/>
          </a:xfrm>
          <a:prstGeom prst="rect">
            <a:avLst/>
          </a:prstGeom>
        </p:spPr>
      </p:pic>
      <p:pic>
        <p:nvPicPr>
          <p:cNvPr id="45" name="object 45"/>
          <p:cNvPicPr/>
          <p:nvPr/>
        </p:nvPicPr>
        <p:blipFill>
          <a:blip r:embed="rId8" cstate="print"/>
          <a:stretch>
            <a:fillRect/>
          </a:stretch>
        </p:blipFill>
        <p:spPr>
          <a:xfrm>
            <a:off x="8726616" y="7769535"/>
            <a:ext cx="93532" cy="93532"/>
          </a:xfrm>
          <a:prstGeom prst="rect">
            <a:avLst/>
          </a:prstGeom>
        </p:spPr>
      </p:pic>
      <p:pic>
        <p:nvPicPr>
          <p:cNvPr id="46" name="object 46"/>
          <p:cNvPicPr/>
          <p:nvPr/>
        </p:nvPicPr>
        <p:blipFill>
          <a:blip r:embed="rId9" cstate="print"/>
          <a:stretch>
            <a:fillRect/>
          </a:stretch>
        </p:blipFill>
        <p:spPr>
          <a:xfrm>
            <a:off x="8893512" y="7769535"/>
            <a:ext cx="93532" cy="93532"/>
          </a:xfrm>
          <a:prstGeom prst="rect">
            <a:avLst/>
          </a:prstGeom>
        </p:spPr>
      </p:pic>
      <p:pic>
        <p:nvPicPr>
          <p:cNvPr id="47" name="object 47"/>
          <p:cNvPicPr/>
          <p:nvPr/>
        </p:nvPicPr>
        <p:blipFill>
          <a:blip r:embed="rId8" cstate="print"/>
          <a:stretch>
            <a:fillRect/>
          </a:stretch>
        </p:blipFill>
        <p:spPr>
          <a:xfrm>
            <a:off x="9060408" y="7769535"/>
            <a:ext cx="93532" cy="93532"/>
          </a:xfrm>
          <a:prstGeom prst="rect">
            <a:avLst/>
          </a:prstGeom>
        </p:spPr>
      </p:pic>
      <p:pic>
        <p:nvPicPr>
          <p:cNvPr id="48" name="object 48"/>
          <p:cNvPicPr/>
          <p:nvPr/>
        </p:nvPicPr>
        <p:blipFill>
          <a:blip r:embed="rId9" cstate="print"/>
          <a:stretch>
            <a:fillRect/>
          </a:stretch>
        </p:blipFill>
        <p:spPr>
          <a:xfrm>
            <a:off x="9227315" y="7769535"/>
            <a:ext cx="93532" cy="93532"/>
          </a:xfrm>
          <a:prstGeom prst="rect">
            <a:avLst/>
          </a:prstGeom>
        </p:spPr>
      </p:pic>
      <p:pic>
        <p:nvPicPr>
          <p:cNvPr id="49" name="object 49"/>
          <p:cNvPicPr/>
          <p:nvPr/>
        </p:nvPicPr>
        <p:blipFill>
          <a:blip r:embed="rId5" cstate="print"/>
          <a:stretch>
            <a:fillRect/>
          </a:stretch>
        </p:blipFill>
        <p:spPr>
          <a:xfrm>
            <a:off x="9394211" y="7769535"/>
            <a:ext cx="93532" cy="93532"/>
          </a:xfrm>
          <a:prstGeom prst="rect">
            <a:avLst/>
          </a:prstGeom>
        </p:spPr>
      </p:pic>
      <p:pic>
        <p:nvPicPr>
          <p:cNvPr id="50" name="object 50"/>
          <p:cNvPicPr/>
          <p:nvPr/>
        </p:nvPicPr>
        <p:blipFill>
          <a:blip r:embed="rId5" cstate="print"/>
          <a:stretch>
            <a:fillRect/>
          </a:stretch>
        </p:blipFill>
        <p:spPr>
          <a:xfrm>
            <a:off x="9561117" y="7769535"/>
            <a:ext cx="93532" cy="93532"/>
          </a:xfrm>
          <a:prstGeom prst="rect">
            <a:avLst/>
          </a:prstGeom>
        </p:spPr>
      </p:pic>
      <p:pic>
        <p:nvPicPr>
          <p:cNvPr id="51" name="object 51"/>
          <p:cNvPicPr/>
          <p:nvPr/>
        </p:nvPicPr>
        <p:blipFill>
          <a:blip r:embed="rId6" cstate="print"/>
          <a:stretch>
            <a:fillRect/>
          </a:stretch>
        </p:blipFill>
        <p:spPr>
          <a:xfrm>
            <a:off x="9728013" y="7769535"/>
            <a:ext cx="93532" cy="93532"/>
          </a:xfrm>
          <a:prstGeom prst="rect">
            <a:avLst/>
          </a:prstGeom>
        </p:spPr>
      </p:pic>
      <p:pic>
        <p:nvPicPr>
          <p:cNvPr id="52" name="object 52"/>
          <p:cNvPicPr/>
          <p:nvPr/>
        </p:nvPicPr>
        <p:blipFill>
          <a:blip r:embed="rId6" cstate="print"/>
          <a:stretch>
            <a:fillRect/>
          </a:stretch>
        </p:blipFill>
        <p:spPr>
          <a:xfrm>
            <a:off x="9894908" y="7769535"/>
            <a:ext cx="93532" cy="93532"/>
          </a:xfrm>
          <a:prstGeom prst="rect">
            <a:avLst/>
          </a:prstGeom>
        </p:spPr>
      </p:pic>
      <p:pic>
        <p:nvPicPr>
          <p:cNvPr id="53" name="object 53"/>
          <p:cNvPicPr/>
          <p:nvPr/>
        </p:nvPicPr>
        <p:blipFill>
          <a:blip r:embed="rId5" cstate="print"/>
          <a:stretch>
            <a:fillRect/>
          </a:stretch>
        </p:blipFill>
        <p:spPr>
          <a:xfrm>
            <a:off x="10061814" y="7769535"/>
            <a:ext cx="93532" cy="93532"/>
          </a:xfrm>
          <a:prstGeom prst="rect">
            <a:avLst/>
          </a:prstGeom>
        </p:spPr>
      </p:pic>
      <p:pic>
        <p:nvPicPr>
          <p:cNvPr id="54" name="object 54"/>
          <p:cNvPicPr/>
          <p:nvPr/>
        </p:nvPicPr>
        <p:blipFill>
          <a:blip r:embed="rId5" cstate="print"/>
          <a:stretch>
            <a:fillRect/>
          </a:stretch>
        </p:blipFill>
        <p:spPr>
          <a:xfrm>
            <a:off x="10228710" y="7769535"/>
            <a:ext cx="93532" cy="93532"/>
          </a:xfrm>
          <a:prstGeom prst="rect">
            <a:avLst/>
          </a:prstGeom>
        </p:spPr>
      </p:pic>
      <p:pic>
        <p:nvPicPr>
          <p:cNvPr id="55" name="object 55"/>
          <p:cNvPicPr/>
          <p:nvPr/>
        </p:nvPicPr>
        <p:blipFill>
          <a:blip r:embed="rId7" cstate="print"/>
          <a:stretch>
            <a:fillRect/>
          </a:stretch>
        </p:blipFill>
        <p:spPr>
          <a:xfrm>
            <a:off x="7558314" y="7927232"/>
            <a:ext cx="93532" cy="93532"/>
          </a:xfrm>
          <a:prstGeom prst="rect">
            <a:avLst/>
          </a:prstGeom>
        </p:spPr>
      </p:pic>
      <p:pic>
        <p:nvPicPr>
          <p:cNvPr id="56" name="object 56"/>
          <p:cNvPicPr/>
          <p:nvPr/>
        </p:nvPicPr>
        <p:blipFill>
          <a:blip r:embed="rId7" cstate="print"/>
          <a:stretch>
            <a:fillRect/>
          </a:stretch>
        </p:blipFill>
        <p:spPr>
          <a:xfrm>
            <a:off x="7725210" y="7927232"/>
            <a:ext cx="93532" cy="93532"/>
          </a:xfrm>
          <a:prstGeom prst="rect">
            <a:avLst/>
          </a:prstGeom>
        </p:spPr>
      </p:pic>
      <p:pic>
        <p:nvPicPr>
          <p:cNvPr id="57" name="object 57"/>
          <p:cNvPicPr/>
          <p:nvPr/>
        </p:nvPicPr>
        <p:blipFill>
          <a:blip r:embed="rId7" cstate="print"/>
          <a:stretch>
            <a:fillRect/>
          </a:stretch>
        </p:blipFill>
        <p:spPr>
          <a:xfrm>
            <a:off x="7892116" y="7927232"/>
            <a:ext cx="93532" cy="93532"/>
          </a:xfrm>
          <a:prstGeom prst="rect">
            <a:avLst/>
          </a:prstGeom>
        </p:spPr>
      </p:pic>
      <p:pic>
        <p:nvPicPr>
          <p:cNvPr id="58" name="object 58"/>
          <p:cNvPicPr/>
          <p:nvPr/>
        </p:nvPicPr>
        <p:blipFill>
          <a:blip r:embed="rId7" cstate="print"/>
          <a:stretch>
            <a:fillRect/>
          </a:stretch>
        </p:blipFill>
        <p:spPr>
          <a:xfrm>
            <a:off x="8059012" y="7927232"/>
            <a:ext cx="93532" cy="93532"/>
          </a:xfrm>
          <a:prstGeom prst="rect">
            <a:avLst/>
          </a:prstGeom>
        </p:spPr>
      </p:pic>
      <p:pic>
        <p:nvPicPr>
          <p:cNvPr id="59" name="object 59"/>
          <p:cNvPicPr/>
          <p:nvPr/>
        </p:nvPicPr>
        <p:blipFill>
          <a:blip r:embed="rId7" cstate="print"/>
          <a:stretch>
            <a:fillRect/>
          </a:stretch>
        </p:blipFill>
        <p:spPr>
          <a:xfrm>
            <a:off x="8225908" y="7927232"/>
            <a:ext cx="93532" cy="93532"/>
          </a:xfrm>
          <a:prstGeom prst="rect">
            <a:avLst/>
          </a:prstGeom>
        </p:spPr>
      </p:pic>
      <p:pic>
        <p:nvPicPr>
          <p:cNvPr id="60" name="object 60"/>
          <p:cNvPicPr/>
          <p:nvPr/>
        </p:nvPicPr>
        <p:blipFill>
          <a:blip r:embed="rId7" cstate="print"/>
          <a:stretch>
            <a:fillRect/>
          </a:stretch>
        </p:blipFill>
        <p:spPr>
          <a:xfrm>
            <a:off x="8392814" y="7927232"/>
            <a:ext cx="93532" cy="93532"/>
          </a:xfrm>
          <a:prstGeom prst="rect">
            <a:avLst/>
          </a:prstGeom>
        </p:spPr>
      </p:pic>
      <p:pic>
        <p:nvPicPr>
          <p:cNvPr id="61" name="object 61"/>
          <p:cNvPicPr/>
          <p:nvPr/>
        </p:nvPicPr>
        <p:blipFill>
          <a:blip r:embed="rId8" cstate="print"/>
          <a:stretch>
            <a:fillRect/>
          </a:stretch>
        </p:blipFill>
        <p:spPr>
          <a:xfrm>
            <a:off x="8559710" y="7927232"/>
            <a:ext cx="93532" cy="93532"/>
          </a:xfrm>
          <a:prstGeom prst="rect">
            <a:avLst/>
          </a:prstGeom>
        </p:spPr>
      </p:pic>
      <p:pic>
        <p:nvPicPr>
          <p:cNvPr id="62" name="object 62"/>
          <p:cNvPicPr/>
          <p:nvPr/>
        </p:nvPicPr>
        <p:blipFill>
          <a:blip r:embed="rId8" cstate="print"/>
          <a:stretch>
            <a:fillRect/>
          </a:stretch>
        </p:blipFill>
        <p:spPr>
          <a:xfrm>
            <a:off x="8726616" y="7927232"/>
            <a:ext cx="93532" cy="93532"/>
          </a:xfrm>
          <a:prstGeom prst="rect">
            <a:avLst/>
          </a:prstGeom>
        </p:spPr>
      </p:pic>
      <p:pic>
        <p:nvPicPr>
          <p:cNvPr id="63" name="object 63"/>
          <p:cNvPicPr/>
          <p:nvPr/>
        </p:nvPicPr>
        <p:blipFill>
          <a:blip r:embed="rId9" cstate="print"/>
          <a:stretch>
            <a:fillRect/>
          </a:stretch>
        </p:blipFill>
        <p:spPr>
          <a:xfrm>
            <a:off x="8893512" y="7927232"/>
            <a:ext cx="93532" cy="93532"/>
          </a:xfrm>
          <a:prstGeom prst="rect">
            <a:avLst/>
          </a:prstGeom>
        </p:spPr>
      </p:pic>
      <p:pic>
        <p:nvPicPr>
          <p:cNvPr id="64" name="object 64"/>
          <p:cNvPicPr/>
          <p:nvPr/>
        </p:nvPicPr>
        <p:blipFill>
          <a:blip r:embed="rId8" cstate="print"/>
          <a:stretch>
            <a:fillRect/>
          </a:stretch>
        </p:blipFill>
        <p:spPr>
          <a:xfrm>
            <a:off x="9060408" y="7927232"/>
            <a:ext cx="93532" cy="93532"/>
          </a:xfrm>
          <a:prstGeom prst="rect">
            <a:avLst/>
          </a:prstGeom>
        </p:spPr>
      </p:pic>
      <p:pic>
        <p:nvPicPr>
          <p:cNvPr id="65" name="object 65"/>
          <p:cNvPicPr/>
          <p:nvPr/>
        </p:nvPicPr>
        <p:blipFill>
          <a:blip r:embed="rId9" cstate="print"/>
          <a:stretch>
            <a:fillRect/>
          </a:stretch>
        </p:blipFill>
        <p:spPr>
          <a:xfrm>
            <a:off x="9227315" y="7927232"/>
            <a:ext cx="93532" cy="93532"/>
          </a:xfrm>
          <a:prstGeom prst="rect">
            <a:avLst/>
          </a:prstGeom>
        </p:spPr>
      </p:pic>
      <p:pic>
        <p:nvPicPr>
          <p:cNvPr id="66" name="object 66"/>
          <p:cNvPicPr/>
          <p:nvPr/>
        </p:nvPicPr>
        <p:blipFill>
          <a:blip r:embed="rId5" cstate="print"/>
          <a:stretch>
            <a:fillRect/>
          </a:stretch>
        </p:blipFill>
        <p:spPr>
          <a:xfrm>
            <a:off x="9394211" y="7927232"/>
            <a:ext cx="93532" cy="93532"/>
          </a:xfrm>
          <a:prstGeom prst="rect">
            <a:avLst/>
          </a:prstGeom>
        </p:spPr>
      </p:pic>
      <p:pic>
        <p:nvPicPr>
          <p:cNvPr id="67" name="object 67"/>
          <p:cNvPicPr/>
          <p:nvPr/>
        </p:nvPicPr>
        <p:blipFill>
          <a:blip r:embed="rId5" cstate="print"/>
          <a:stretch>
            <a:fillRect/>
          </a:stretch>
        </p:blipFill>
        <p:spPr>
          <a:xfrm>
            <a:off x="9561117" y="7927232"/>
            <a:ext cx="93532" cy="93532"/>
          </a:xfrm>
          <a:prstGeom prst="rect">
            <a:avLst/>
          </a:prstGeom>
        </p:spPr>
      </p:pic>
      <p:pic>
        <p:nvPicPr>
          <p:cNvPr id="68" name="object 68"/>
          <p:cNvPicPr/>
          <p:nvPr/>
        </p:nvPicPr>
        <p:blipFill>
          <a:blip r:embed="rId6" cstate="print"/>
          <a:stretch>
            <a:fillRect/>
          </a:stretch>
        </p:blipFill>
        <p:spPr>
          <a:xfrm>
            <a:off x="9728013" y="7927232"/>
            <a:ext cx="93532" cy="93532"/>
          </a:xfrm>
          <a:prstGeom prst="rect">
            <a:avLst/>
          </a:prstGeom>
        </p:spPr>
      </p:pic>
      <p:pic>
        <p:nvPicPr>
          <p:cNvPr id="69" name="object 69"/>
          <p:cNvPicPr/>
          <p:nvPr/>
        </p:nvPicPr>
        <p:blipFill>
          <a:blip r:embed="rId6" cstate="print"/>
          <a:stretch>
            <a:fillRect/>
          </a:stretch>
        </p:blipFill>
        <p:spPr>
          <a:xfrm>
            <a:off x="9894908" y="7927232"/>
            <a:ext cx="93532" cy="93532"/>
          </a:xfrm>
          <a:prstGeom prst="rect">
            <a:avLst/>
          </a:prstGeom>
        </p:spPr>
      </p:pic>
      <p:pic>
        <p:nvPicPr>
          <p:cNvPr id="70" name="object 70"/>
          <p:cNvPicPr/>
          <p:nvPr/>
        </p:nvPicPr>
        <p:blipFill>
          <a:blip r:embed="rId5" cstate="print"/>
          <a:stretch>
            <a:fillRect/>
          </a:stretch>
        </p:blipFill>
        <p:spPr>
          <a:xfrm>
            <a:off x="10061814" y="7927232"/>
            <a:ext cx="93532" cy="93532"/>
          </a:xfrm>
          <a:prstGeom prst="rect">
            <a:avLst/>
          </a:prstGeom>
        </p:spPr>
      </p:pic>
      <p:pic>
        <p:nvPicPr>
          <p:cNvPr id="71" name="object 71"/>
          <p:cNvPicPr/>
          <p:nvPr/>
        </p:nvPicPr>
        <p:blipFill>
          <a:blip r:embed="rId5" cstate="print"/>
          <a:stretch>
            <a:fillRect/>
          </a:stretch>
        </p:blipFill>
        <p:spPr>
          <a:xfrm>
            <a:off x="10228710" y="7927232"/>
            <a:ext cx="93532" cy="93532"/>
          </a:xfrm>
          <a:prstGeom prst="rect">
            <a:avLst/>
          </a:prstGeom>
        </p:spPr>
      </p:pic>
      <p:pic>
        <p:nvPicPr>
          <p:cNvPr id="72" name="object 72"/>
          <p:cNvPicPr/>
          <p:nvPr/>
        </p:nvPicPr>
        <p:blipFill>
          <a:blip r:embed="rId10" cstate="print"/>
          <a:stretch>
            <a:fillRect/>
          </a:stretch>
        </p:blipFill>
        <p:spPr>
          <a:xfrm>
            <a:off x="7558314" y="8084918"/>
            <a:ext cx="93532" cy="93532"/>
          </a:xfrm>
          <a:prstGeom prst="rect">
            <a:avLst/>
          </a:prstGeom>
        </p:spPr>
      </p:pic>
      <p:pic>
        <p:nvPicPr>
          <p:cNvPr id="73" name="object 73"/>
          <p:cNvPicPr/>
          <p:nvPr/>
        </p:nvPicPr>
        <p:blipFill>
          <a:blip r:embed="rId10" cstate="print"/>
          <a:stretch>
            <a:fillRect/>
          </a:stretch>
        </p:blipFill>
        <p:spPr>
          <a:xfrm>
            <a:off x="7725210" y="8084918"/>
            <a:ext cx="93532" cy="93532"/>
          </a:xfrm>
          <a:prstGeom prst="rect">
            <a:avLst/>
          </a:prstGeom>
        </p:spPr>
      </p:pic>
      <p:pic>
        <p:nvPicPr>
          <p:cNvPr id="74" name="object 74"/>
          <p:cNvPicPr/>
          <p:nvPr/>
        </p:nvPicPr>
        <p:blipFill>
          <a:blip r:embed="rId10" cstate="print"/>
          <a:stretch>
            <a:fillRect/>
          </a:stretch>
        </p:blipFill>
        <p:spPr>
          <a:xfrm>
            <a:off x="7892116" y="8084918"/>
            <a:ext cx="93532" cy="93532"/>
          </a:xfrm>
          <a:prstGeom prst="rect">
            <a:avLst/>
          </a:prstGeom>
        </p:spPr>
      </p:pic>
      <p:pic>
        <p:nvPicPr>
          <p:cNvPr id="75" name="object 75"/>
          <p:cNvPicPr/>
          <p:nvPr/>
        </p:nvPicPr>
        <p:blipFill>
          <a:blip r:embed="rId10" cstate="print"/>
          <a:stretch>
            <a:fillRect/>
          </a:stretch>
        </p:blipFill>
        <p:spPr>
          <a:xfrm>
            <a:off x="8059012" y="8084918"/>
            <a:ext cx="93532" cy="93532"/>
          </a:xfrm>
          <a:prstGeom prst="rect">
            <a:avLst/>
          </a:prstGeom>
        </p:spPr>
      </p:pic>
      <p:pic>
        <p:nvPicPr>
          <p:cNvPr id="76" name="object 76"/>
          <p:cNvPicPr/>
          <p:nvPr/>
        </p:nvPicPr>
        <p:blipFill>
          <a:blip r:embed="rId10" cstate="print"/>
          <a:stretch>
            <a:fillRect/>
          </a:stretch>
        </p:blipFill>
        <p:spPr>
          <a:xfrm>
            <a:off x="8225908" y="8084918"/>
            <a:ext cx="93532" cy="93532"/>
          </a:xfrm>
          <a:prstGeom prst="rect">
            <a:avLst/>
          </a:prstGeom>
        </p:spPr>
      </p:pic>
      <p:pic>
        <p:nvPicPr>
          <p:cNvPr id="77" name="object 77"/>
          <p:cNvPicPr/>
          <p:nvPr/>
        </p:nvPicPr>
        <p:blipFill>
          <a:blip r:embed="rId10" cstate="print"/>
          <a:stretch>
            <a:fillRect/>
          </a:stretch>
        </p:blipFill>
        <p:spPr>
          <a:xfrm>
            <a:off x="8392814" y="8084918"/>
            <a:ext cx="93532" cy="93532"/>
          </a:xfrm>
          <a:prstGeom prst="rect">
            <a:avLst/>
          </a:prstGeom>
        </p:spPr>
      </p:pic>
      <p:pic>
        <p:nvPicPr>
          <p:cNvPr id="78" name="object 78"/>
          <p:cNvPicPr/>
          <p:nvPr/>
        </p:nvPicPr>
        <p:blipFill>
          <a:blip r:embed="rId11" cstate="print"/>
          <a:stretch>
            <a:fillRect/>
          </a:stretch>
        </p:blipFill>
        <p:spPr>
          <a:xfrm>
            <a:off x="8559710" y="8084918"/>
            <a:ext cx="93532" cy="93532"/>
          </a:xfrm>
          <a:prstGeom prst="rect">
            <a:avLst/>
          </a:prstGeom>
        </p:spPr>
      </p:pic>
      <p:pic>
        <p:nvPicPr>
          <p:cNvPr id="79" name="object 79"/>
          <p:cNvPicPr/>
          <p:nvPr/>
        </p:nvPicPr>
        <p:blipFill>
          <a:blip r:embed="rId10" cstate="print"/>
          <a:stretch>
            <a:fillRect/>
          </a:stretch>
        </p:blipFill>
        <p:spPr>
          <a:xfrm>
            <a:off x="8893512" y="8084918"/>
            <a:ext cx="93532" cy="93532"/>
          </a:xfrm>
          <a:prstGeom prst="rect">
            <a:avLst/>
          </a:prstGeom>
        </p:spPr>
      </p:pic>
      <p:pic>
        <p:nvPicPr>
          <p:cNvPr id="80" name="object 80"/>
          <p:cNvPicPr/>
          <p:nvPr/>
        </p:nvPicPr>
        <p:blipFill>
          <a:blip r:embed="rId11" cstate="print"/>
          <a:stretch>
            <a:fillRect/>
          </a:stretch>
        </p:blipFill>
        <p:spPr>
          <a:xfrm>
            <a:off x="8726616" y="8084918"/>
            <a:ext cx="93532" cy="93532"/>
          </a:xfrm>
          <a:prstGeom prst="rect">
            <a:avLst/>
          </a:prstGeom>
        </p:spPr>
      </p:pic>
      <p:pic>
        <p:nvPicPr>
          <p:cNvPr id="81" name="object 81"/>
          <p:cNvPicPr/>
          <p:nvPr/>
        </p:nvPicPr>
        <p:blipFill>
          <a:blip r:embed="rId11" cstate="print"/>
          <a:stretch>
            <a:fillRect/>
          </a:stretch>
        </p:blipFill>
        <p:spPr>
          <a:xfrm>
            <a:off x="9060408" y="8084918"/>
            <a:ext cx="93532" cy="93532"/>
          </a:xfrm>
          <a:prstGeom prst="rect">
            <a:avLst/>
          </a:prstGeom>
        </p:spPr>
      </p:pic>
      <p:pic>
        <p:nvPicPr>
          <p:cNvPr id="82" name="object 82"/>
          <p:cNvPicPr/>
          <p:nvPr/>
        </p:nvPicPr>
        <p:blipFill>
          <a:blip r:embed="rId10" cstate="print"/>
          <a:stretch>
            <a:fillRect/>
          </a:stretch>
        </p:blipFill>
        <p:spPr>
          <a:xfrm>
            <a:off x="9227315" y="8084918"/>
            <a:ext cx="93532" cy="93532"/>
          </a:xfrm>
          <a:prstGeom prst="rect">
            <a:avLst/>
          </a:prstGeom>
        </p:spPr>
      </p:pic>
      <p:pic>
        <p:nvPicPr>
          <p:cNvPr id="83" name="object 83"/>
          <p:cNvPicPr/>
          <p:nvPr/>
        </p:nvPicPr>
        <p:blipFill>
          <a:blip r:embed="rId12" cstate="print"/>
          <a:stretch>
            <a:fillRect/>
          </a:stretch>
        </p:blipFill>
        <p:spPr>
          <a:xfrm>
            <a:off x="9394211" y="8084918"/>
            <a:ext cx="93532" cy="93532"/>
          </a:xfrm>
          <a:prstGeom prst="rect">
            <a:avLst/>
          </a:prstGeom>
        </p:spPr>
      </p:pic>
      <p:pic>
        <p:nvPicPr>
          <p:cNvPr id="84" name="object 84"/>
          <p:cNvPicPr/>
          <p:nvPr/>
        </p:nvPicPr>
        <p:blipFill>
          <a:blip r:embed="rId12" cstate="print"/>
          <a:stretch>
            <a:fillRect/>
          </a:stretch>
        </p:blipFill>
        <p:spPr>
          <a:xfrm>
            <a:off x="9561117" y="8084918"/>
            <a:ext cx="93532" cy="93532"/>
          </a:xfrm>
          <a:prstGeom prst="rect">
            <a:avLst/>
          </a:prstGeom>
        </p:spPr>
      </p:pic>
      <p:pic>
        <p:nvPicPr>
          <p:cNvPr id="85" name="object 85"/>
          <p:cNvPicPr/>
          <p:nvPr/>
        </p:nvPicPr>
        <p:blipFill>
          <a:blip r:embed="rId13" cstate="print"/>
          <a:stretch>
            <a:fillRect/>
          </a:stretch>
        </p:blipFill>
        <p:spPr>
          <a:xfrm>
            <a:off x="9728013" y="8084918"/>
            <a:ext cx="93532" cy="93532"/>
          </a:xfrm>
          <a:prstGeom prst="rect">
            <a:avLst/>
          </a:prstGeom>
        </p:spPr>
      </p:pic>
      <p:pic>
        <p:nvPicPr>
          <p:cNvPr id="86" name="object 86"/>
          <p:cNvPicPr/>
          <p:nvPr/>
        </p:nvPicPr>
        <p:blipFill>
          <a:blip r:embed="rId13" cstate="print"/>
          <a:stretch>
            <a:fillRect/>
          </a:stretch>
        </p:blipFill>
        <p:spPr>
          <a:xfrm>
            <a:off x="9894908" y="8084918"/>
            <a:ext cx="93532" cy="93532"/>
          </a:xfrm>
          <a:prstGeom prst="rect">
            <a:avLst/>
          </a:prstGeom>
        </p:spPr>
      </p:pic>
      <p:pic>
        <p:nvPicPr>
          <p:cNvPr id="87" name="object 87"/>
          <p:cNvPicPr/>
          <p:nvPr/>
        </p:nvPicPr>
        <p:blipFill>
          <a:blip r:embed="rId12" cstate="print"/>
          <a:stretch>
            <a:fillRect/>
          </a:stretch>
        </p:blipFill>
        <p:spPr>
          <a:xfrm>
            <a:off x="10061814" y="8084918"/>
            <a:ext cx="93532" cy="93532"/>
          </a:xfrm>
          <a:prstGeom prst="rect">
            <a:avLst/>
          </a:prstGeom>
        </p:spPr>
      </p:pic>
      <p:pic>
        <p:nvPicPr>
          <p:cNvPr id="88" name="object 88"/>
          <p:cNvPicPr/>
          <p:nvPr/>
        </p:nvPicPr>
        <p:blipFill>
          <a:blip r:embed="rId12" cstate="print"/>
          <a:stretch>
            <a:fillRect/>
          </a:stretch>
        </p:blipFill>
        <p:spPr>
          <a:xfrm>
            <a:off x="10228710" y="8084918"/>
            <a:ext cx="93532" cy="93532"/>
          </a:xfrm>
          <a:prstGeom prst="rect">
            <a:avLst/>
          </a:prstGeom>
        </p:spPr>
      </p:pic>
      <p:pic>
        <p:nvPicPr>
          <p:cNvPr id="89" name="object 89"/>
          <p:cNvPicPr/>
          <p:nvPr/>
        </p:nvPicPr>
        <p:blipFill>
          <a:blip r:embed="rId14" cstate="print"/>
          <a:stretch>
            <a:fillRect/>
          </a:stretch>
        </p:blipFill>
        <p:spPr>
          <a:xfrm>
            <a:off x="7558314" y="8242614"/>
            <a:ext cx="93532" cy="93532"/>
          </a:xfrm>
          <a:prstGeom prst="rect">
            <a:avLst/>
          </a:prstGeom>
        </p:spPr>
      </p:pic>
      <p:pic>
        <p:nvPicPr>
          <p:cNvPr id="90" name="object 90"/>
          <p:cNvPicPr/>
          <p:nvPr/>
        </p:nvPicPr>
        <p:blipFill>
          <a:blip r:embed="rId14" cstate="print"/>
          <a:stretch>
            <a:fillRect/>
          </a:stretch>
        </p:blipFill>
        <p:spPr>
          <a:xfrm>
            <a:off x="7725210" y="8242614"/>
            <a:ext cx="93532" cy="93532"/>
          </a:xfrm>
          <a:prstGeom prst="rect">
            <a:avLst/>
          </a:prstGeom>
        </p:spPr>
      </p:pic>
      <p:pic>
        <p:nvPicPr>
          <p:cNvPr id="91" name="object 91"/>
          <p:cNvPicPr/>
          <p:nvPr/>
        </p:nvPicPr>
        <p:blipFill>
          <a:blip r:embed="rId14" cstate="print"/>
          <a:stretch>
            <a:fillRect/>
          </a:stretch>
        </p:blipFill>
        <p:spPr>
          <a:xfrm>
            <a:off x="7892116" y="8242614"/>
            <a:ext cx="93532" cy="93532"/>
          </a:xfrm>
          <a:prstGeom prst="rect">
            <a:avLst/>
          </a:prstGeom>
        </p:spPr>
      </p:pic>
      <p:pic>
        <p:nvPicPr>
          <p:cNvPr id="92" name="object 92"/>
          <p:cNvPicPr/>
          <p:nvPr/>
        </p:nvPicPr>
        <p:blipFill>
          <a:blip r:embed="rId14" cstate="print"/>
          <a:stretch>
            <a:fillRect/>
          </a:stretch>
        </p:blipFill>
        <p:spPr>
          <a:xfrm>
            <a:off x="8059012" y="8242614"/>
            <a:ext cx="93532" cy="93532"/>
          </a:xfrm>
          <a:prstGeom prst="rect">
            <a:avLst/>
          </a:prstGeom>
        </p:spPr>
      </p:pic>
      <p:pic>
        <p:nvPicPr>
          <p:cNvPr id="93" name="object 93"/>
          <p:cNvPicPr/>
          <p:nvPr/>
        </p:nvPicPr>
        <p:blipFill>
          <a:blip r:embed="rId14" cstate="print"/>
          <a:stretch>
            <a:fillRect/>
          </a:stretch>
        </p:blipFill>
        <p:spPr>
          <a:xfrm>
            <a:off x="8392814" y="8242614"/>
            <a:ext cx="93532" cy="93532"/>
          </a:xfrm>
          <a:prstGeom prst="rect">
            <a:avLst/>
          </a:prstGeom>
        </p:spPr>
      </p:pic>
      <p:pic>
        <p:nvPicPr>
          <p:cNvPr id="94" name="object 94"/>
          <p:cNvPicPr/>
          <p:nvPr/>
        </p:nvPicPr>
        <p:blipFill>
          <a:blip r:embed="rId14" cstate="print"/>
          <a:stretch>
            <a:fillRect/>
          </a:stretch>
        </p:blipFill>
        <p:spPr>
          <a:xfrm>
            <a:off x="8225908" y="8242614"/>
            <a:ext cx="93532" cy="93532"/>
          </a:xfrm>
          <a:prstGeom prst="rect">
            <a:avLst/>
          </a:prstGeom>
        </p:spPr>
      </p:pic>
      <p:pic>
        <p:nvPicPr>
          <p:cNvPr id="95" name="object 95"/>
          <p:cNvPicPr/>
          <p:nvPr/>
        </p:nvPicPr>
        <p:blipFill>
          <a:blip r:embed="rId15" cstate="print"/>
          <a:stretch>
            <a:fillRect/>
          </a:stretch>
        </p:blipFill>
        <p:spPr>
          <a:xfrm>
            <a:off x="8559710" y="8242614"/>
            <a:ext cx="93532" cy="93532"/>
          </a:xfrm>
          <a:prstGeom prst="rect">
            <a:avLst/>
          </a:prstGeom>
        </p:spPr>
      </p:pic>
      <p:pic>
        <p:nvPicPr>
          <p:cNvPr id="96" name="object 96"/>
          <p:cNvPicPr/>
          <p:nvPr/>
        </p:nvPicPr>
        <p:blipFill>
          <a:blip r:embed="rId15" cstate="print"/>
          <a:stretch>
            <a:fillRect/>
          </a:stretch>
        </p:blipFill>
        <p:spPr>
          <a:xfrm>
            <a:off x="8726616" y="8242614"/>
            <a:ext cx="93532" cy="93532"/>
          </a:xfrm>
          <a:prstGeom prst="rect">
            <a:avLst/>
          </a:prstGeom>
        </p:spPr>
      </p:pic>
      <p:pic>
        <p:nvPicPr>
          <p:cNvPr id="97" name="object 97"/>
          <p:cNvPicPr/>
          <p:nvPr/>
        </p:nvPicPr>
        <p:blipFill>
          <a:blip r:embed="rId14" cstate="print"/>
          <a:stretch>
            <a:fillRect/>
          </a:stretch>
        </p:blipFill>
        <p:spPr>
          <a:xfrm>
            <a:off x="8893512" y="8242614"/>
            <a:ext cx="93532" cy="93532"/>
          </a:xfrm>
          <a:prstGeom prst="rect">
            <a:avLst/>
          </a:prstGeom>
        </p:spPr>
      </p:pic>
      <p:pic>
        <p:nvPicPr>
          <p:cNvPr id="98" name="object 98"/>
          <p:cNvPicPr/>
          <p:nvPr/>
        </p:nvPicPr>
        <p:blipFill>
          <a:blip r:embed="rId15" cstate="print"/>
          <a:stretch>
            <a:fillRect/>
          </a:stretch>
        </p:blipFill>
        <p:spPr>
          <a:xfrm>
            <a:off x="9060408" y="8242614"/>
            <a:ext cx="93532" cy="93532"/>
          </a:xfrm>
          <a:prstGeom prst="rect">
            <a:avLst/>
          </a:prstGeom>
        </p:spPr>
      </p:pic>
      <p:pic>
        <p:nvPicPr>
          <p:cNvPr id="99" name="object 99"/>
          <p:cNvPicPr/>
          <p:nvPr/>
        </p:nvPicPr>
        <p:blipFill>
          <a:blip r:embed="rId14" cstate="print"/>
          <a:stretch>
            <a:fillRect/>
          </a:stretch>
        </p:blipFill>
        <p:spPr>
          <a:xfrm>
            <a:off x="9227315" y="8242614"/>
            <a:ext cx="93532" cy="93532"/>
          </a:xfrm>
          <a:prstGeom prst="rect">
            <a:avLst/>
          </a:prstGeom>
        </p:spPr>
      </p:pic>
      <p:pic>
        <p:nvPicPr>
          <p:cNvPr id="100" name="object 100"/>
          <p:cNvPicPr/>
          <p:nvPr/>
        </p:nvPicPr>
        <p:blipFill>
          <a:blip r:embed="rId16" cstate="print"/>
          <a:stretch>
            <a:fillRect/>
          </a:stretch>
        </p:blipFill>
        <p:spPr>
          <a:xfrm>
            <a:off x="9561117" y="8242614"/>
            <a:ext cx="93532" cy="93532"/>
          </a:xfrm>
          <a:prstGeom prst="rect">
            <a:avLst/>
          </a:prstGeom>
        </p:spPr>
      </p:pic>
      <p:pic>
        <p:nvPicPr>
          <p:cNvPr id="101" name="object 101"/>
          <p:cNvPicPr/>
          <p:nvPr/>
        </p:nvPicPr>
        <p:blipFill>
          <a:blip r:embed="rId16" cstate="print"/>
          <a:stretch>
            <a:fillRect/>
          </a:stretch>
        </p:blipFill>
        <p:spPr>
          <a:xfrm>
            <a:off x="9394211" y="8242614"/>
            <a:ext cx="93532" cy="93532"/>
          </a:xfrm>
          <a:prstGeom prst="rect">
            <a:avLst/>
          </a:prstGeom>
        </p:spPr>
      </p:pic>
      <p:pic>
        <p:nvPicPr>
          <p:cNvPr id="102" name="object 102"/>
          <p:cNvPicPr/>
          <p:nvPr/>
        </p:nvPicPr>
        <p:blipFill>
          <a:blip r:embed="rId17" cstate="print"/>
          <a:stretch>
            <a:fillRect/>
          </a:stretch>
        </p:blipFill>
        <p:spPr>
          <a:xfrm>
            <a:off x="9728013" y="8242614"/>
            <a:ext cx="93532" cy="93532"/>
          </a:xfrm>
          <a:prstGeom prst="rect">
            <a:avLst/>
          </a:prstGeom>
        </p:spPr>
      </p:pic>
      <p:pic>
        <p:nvPicPr>
          <p:cNvPr id="103" name="object 103"/>
          <p:cNvPicPr/>
          <p:nvPr/>
        </p:nvPicPr>
        <p:blipFill>
          <a:blip r:embed="rId17" cstate="print"/>
          <a:stretch>
            <a:fillRect/>
          </a:stretch>
        </p:blipFill>
        <p:spPr>
          <a:xfrm>
            <a:off x="9894908" y="8242614"/>
            <a:ext cx="93532" cy="93532"/>
          </a:xfrm>
          <a:prstGeom prst="rect">
            <a:avLst/>
          </a:prstGeom>
        </p:spPr>
      </p:pic>
      <p:pic>
        <p:nvPicPr>
          <p:cNvPr id="104" name="object 104"/>
          <p:cNvPicPr/>
          <p:nvPr/>
        </p:nvPicPr>
        <p:blipFill>
          <a:blip r:embed="rId16" cstate="print"/>
          <a:stretch>
            <a:fillRect/>
          </a:stretch>
        </p:blipFill>
        <p:spPr>
          <a:xfrm>
            <a:off x="10061814" y="8242614"/>
            <a:ext cx="93532" cy="93532"/>
          </a:xfrm>
          <a:prstGeom prst="rect">
            <a:avLst/>
          </a:prstGeom>
        </p:spPr>
      </p:pic>
      <p:pic>
        <p:nvPicPr>
          <p:cNvPr id="105" name="object 105"/>
          <p:cNvPicPr/>
          <p:nvPr/>
        </p:nvPicPr>
        <p:blipFill>
          <a:blip r:embed="rId16" cstate="print"/>
          <a:stretch>
            <a:fillRect/>
          </a:stretch>
        </p:blipFill>
        <p:spPr>
          <a:xfrm>
            <a:off x="10228710" y="8242614"/>
            <a:ext cx="93532" cy="93532"/>
          </a:xfrm>
          <a:prstGeom prst="rect">
            <a:avLst/>
          </a:prstGeom>
        </p:spPr>
      </p:pic>
      <p:grpSp>
        <p:nvGrpSpPr>
          <p:cNvPr id="107" name="object 107"/>
          <p:cNvGrpSpPr/>
          <p:nvPr/>
        </p:nvGrpSpPr>
        <p:grpSpPr>
          <a:xfrm>
            <a:off x="0" y="273301"/>
            <a:ext cx="6431280" cy="9977120"/>
            <a:chOff x="0" y="273301"/>
            <a:chExt cx="6431280" cy="9977120"/>
          </a:xfrm>
        </p:grpSpPr>
        <p:sp>
          <p:nvSpPr>
            <p:cNvPr id="108" name="object 108"/>
            <p:cNvSpPr/>
            <p:nvPr/>
          </p:nvSpPr>
          <p:spPr>
            <a:xfrm>
              <a:off x="0" y="2132035"/>
              <a:ext cx="4572635" cy="8118475"/>
            </a:xfrm>
            <a:custGeom>
              <a:avLst/>
              <a:gdLst/>
              <a:ahLst/>
              <a:cxnLst/>
              <a:rect l="l" t="t" r="r" b="b"/>
              <a:pathLst>
                <a:path w="4572635" h="8118475">
                  <a:moveTo>
                    <a:pt x="4572030" y="8117982"/>
                  </a:moveTo>
                  <a:lnTo>
                    <a:pt x="0" y="8117982"/>
                  </a:lnTo>
                  <a:lnTo>
                    <a:pt x="0" y="0"/>
                  </a:lnTo>
                  <a:lnTo>
                    <a:pt x="4572030" y="0"/>
                  </a:lnTo>
                  <a:lnTo>
                    <a:pt x="4572030" y="8117982"/>
                  </a:lnTo>
                  <a:close/>
                </a:path>
              </a:pathLst>
            </a:custGeom>
            <a:solidFill>
              <a:srgbClr val="E1ECFB"/>
            </a:solidFill>
          </p:spPr>
          <p:txBody>
            <a:bodyPr wrap="square" lIns="0" tIns="0" rIns="0" bIns="0" rtlCol="0"/>
            <a:lstStyle/>
            <a:p>
              <a:endParaRPr/>
            </a:p>
          </p:txBody>
        </p:sp>
        <p:sp>
          <p:nvSpPr>
            <p:cNvPr id="109" name="object 109"/>
            <p:cNvSpPr/>
            <p:nvPr/>
          </p:nvSpPr>
          <p:spPr>
            <a:xfrm>
              <a:off x="4572030" y="273301"/>
              <a:ext cx="1859280" cy="1859280"/>
            </a:xfrm>
            <a:custGeom>
              <a:avLst/>
              <a:gdLst/>
              <a:ahLst/>
              <a:cxnLst/>
              <a:rect l="l" t="t" r="r" b="b"/>
              <a:pathLst>
                <a:path w="1859279" h="1859280">
                  <a:moveTo>
                    <a:pt x="929365" y="1858734"/>
                  </a:moveTo>
                  <a:lnTo>
                    <a:pt x="881539" y="1857525"/>
                  </a:lnTo>
                  <a:lnTo>
                    <a:pt x="834341" y="1853936"/>
                  </a:lnTo>
                  <a:lnTo>
                    <a:pt x="787830" y="1848026"/>
                  </a:lnTo>
                  <a:lnTo>
                    <a:pt x="742063" y="1839853"/>
                  </a:lnTo>
                  <a:lnTo>
                    <a:pt x="697099" y="1829475"/>
                  </a:lnTo>
                  <a:lnTo>
                    <a:pt x="652997" y="1816952"/>
                  </a:lnTo>
                  <a:lnTo>
                    <a:pt x="609815" y="1802340"/>
                  </a:lnTo>
                  <a:lnTo>
                    <a:pt x="567610" y="1785700"/>
                  </a:lnTo>
                  <a:lnTo>
                    <a:pt x="526443" y="1767088"/>
                  </a:lnTo>
                  <a:lnTo>
                    <a:pt x="486370" y="1746564"/>
                  </a:lnTo>
                  <a:lnTo>
                    <a:pt x="447451" y="1724186"/>
                  </a:lnTo>
                  <a:lnTo>
                    <a:pt x="409744" y="1700013"/>
                  </a:lnTo>
                  <a:lnTo>
                    <a:pt x="373307" y="1674102"/>
                  </a:lnTo>
                  <a:lnTo>
                    <a:pt x="338199" y="1646512"/>
                  </a:lnTo>
                  <a:lnTo>
                    <a:pt x="304477" y="1617301"/>
                  </a:lnTo>
                  <a:lnTo>
                    <a:pt x="272201" y="1586529"/>
                  </a:lnTo>
                  <a:lnTo>
                    <a:pt x="241429" y="1554252"/>
                  </a:lnTo>
                  <a:lnTo>
                    <a:pt x="212219" y="1520531"/>
                  </a:lnTo>
                  <a:lnTo>
                    <a:pt x="184629" y="1485422"/>
                  </a:lnTo>
                  <a:lnTo>
                    <a:pt x="158718" y="1448985"/>
                  </a:lnTo>
                  <a:lnTo>
                    <a:pt x="134545" y="1411277"/>
                  </a:lnTo>
                  <a:lnTo>
                    <a:pt x="112167" y="1372358"/>
                  </a:lnTo>
                  <a:lnTo>
                    <a:pt x="91644" y="1332286"/>
                  </a:lnTo>
                  <a:lnTo>
                    <a:pt x="73032" y="1291118"/>
                  </a:lnTo>
                  <a:lnTo>
                    <a:pt x="56392" y="1248914"/>
                  </a:lnTo>
                  <a:lnTo>
                    <a:pt x="41781" y="1205732"/>
                  </a:lnTo>
                  <a:lnTo>
                    <a:pt x="29258" y="1161629"/>
                  </a:lnTo>
                  <a:lnTo>
                    <a:pt x="18881" y="1116666"/>
                  </a:lnTo>
                  <a:lnTo>
                    <a:pt x="10708" y="1070899"/>
                  </a:lnTo>
                  <a:lnTo>
                    <a:pt x="4798" y="1024388"/>
                  </a:lnTo>
                  <a:lnTo>
                    <a:pt x="1209" y="977191"/>
                  </a:lnTo>
                  <a:lnTo>
                    <a:pt x="0" y="929365"/>
                  </a:lnTo>
                  <a:lnTo>
                    <a:pt x="1209" y="881540"/>
                  </a:lnTo>
                  <a:lnTo>
                    <a:pt x="4798" y="834343"/>
                  </a:lnTo>
                  <a:lnTo>
                    <a:pt x="10708" y="787832"/>
                  </a:lnTo>
                  <a:lnTo>
                    <a:pt x="18881" y="742066"/>
                  </a:lnTo>
                  <a:lnTo>
                    <a:pt x="29258" y="697103"/>
                  </a:lnTo>
                  <a:lnTo>
                    <a:pt x="41781" y="653001"/>
                  </a:lnTo>
                  <a:lnTo>
                    <a:pt x="56392" y="609818"/>
                  </a:lnTo>
                  <a:lnTo>
                    <a:pt x="73032" y="567615"/>
                  </a:lnTo>
                  <a:lnTo>
                    <a:pt x="91644" y="526447"/>
                  </a:lnTo>
                  <a:lnTo>
                    <a:pt x="112167" y="486375"/>
                  </a:lnTo>
                  <a:lnTo>
                    <a:pt x="134545" y="447456"/>
                  </a:lnTo>
                  <a:lnTo>
                    <a:pt x="158718" y="409748"/>
                  </a:lnTo>
                  <a:lnTo>
                    <a:pt x="184629" y="373311"/>
                  </a:lnTo>
                  <a:lnTo>
                    <a:pt x="212219" y="338203"/>
                  </a:lnTo>
                  <a:lnTo>
                    <a:pt x="241429" y="304481"/>
                  </a:lnTo>
                  <a:lnTo>
                    <a:pt x="272201" y="272205"/>
                  </a:lnTo>
                  <a:lnTo>
                    <a:pt x="304477" y="241432"/>
                  </a:lnTo>
                  <a:lnTo>
                    <a:pt x="338199" y="212222"/>
                  </a:lnTo>
                  <a:lnTo>
                    <a:pt x="373307" y="184632"/>
                  </a:lnTo>
                  <a:lnTo>
                    <a:pt x="409744" y="158721"/>
                  </a:lnTo>
                  <a:lnTo>
                    <a:pt x="447451" y="134547"/>
                  </a:lnTo>
                  <a:lnTo>
                    <a:pt x="486370" y="112169"/>
                  </a:lnTo>
                  <a:lnTo>
                    <a:pt x="526443" y="91645"/>
                  </a:lnTo>
                  <a:lnTo>
                    <a:pt x="567610" y="73034"/>
                  </a:lnTo>
                  <a:lnTo>
                    <a:pt x="609815" y="56393"/>
                  </a:lnTo>
                  <a:lnTo>
                    <a:pt x="652997" y="41782"/>
                  </a:lnTo>
                  <a:lnTo>
                    <a:pt x="697099" y="29258"/>
                  </a:lnTo>
                  <a:lnTo>
                    <a:pt x="742063" y="18881"/>
                  </a:lnTo>
                  <a:lnTo>
                    <a:pt x="787830" y="10708"/>
                  </a:lnTo>
                  <a:lnTo>
                    <a:pt x="834341" y="4798"/>
                  </a:lnTo>
                  <a:lnTo>
                    <a:pt x="881539" y="1209"/>
                  </a:lnTo>
                  <a:lnTo>
                    <a:pt x="929365" y="0"/>
                  </a:lnTo>
                  <a:lnTo>
                    <a:pt x="977188" y="1209"/>
                  </a:lnTo>
                  <a:lnTo>
                    <a:pt x="1024384" y="4798"/>
                  </a:lnTo>
                  <a:lnTo>
                    <a:pt x="1070893" y="10708"/>
                  </a:lnTo>
                  <a:lnTo>
                    <a:pt x="1116658" y="18881"/>
                  </a:lnTo>
                  <a:lnTo>
                    <a:pt x="1161621" y="29258"/>
                  </a:lnTo>
                  <a:lnTo>
                    <a:pt x="1205722" y="41782"/>
                  </a:lnTo>
                  <a:lnTo>
                    <a:pt x="1248903" y="56393"/>
                  </a:lnTo>
                  <a:lnTo>
                    <a:pt x="1291107" y="73034"/>
                  </a:lnTo>
                  <a:lnTo>
                    <a:pt x="1332274" y="91645"/>
                  </a:lnTo>
                  <a:lnTo>
                    <a:pt x="1372346" y="112169"/>
                  </a:lnTo>
                  <a:lnTo>
                    <a:pt x="1411265" y="134547"/>
                  </a:lnTo>
                  <a:lnTo>
                    <a:pt x="1448973" y="158721"/>
                  </a:lnTo>
                  <a:lnTo>
                    <a:pt x="1485410" y="184632"/>
                  </a:lnTo>
                  <a:lnTo>
                    <a:pt x="1520519" y="212222"/>
                  </a:lnTo>
                  <a:lnTo>
                    <a:pt x="1554241" y="241432"/>
                  </a:lnTo>
                  <a:lnTo>
                    <a:pt x="1586518" y="272205"/>
                  </a:lnTo>
                  <a:lnTo>
                    <a:pt x="1617291" y="304481"/>
                  </a:lnTo>
                  <a:lnTo>
                    <a:pt x="1646502" y="338203"/>
                  </a:lnTo>
                  <a:lnTo>
                    <a:pt x="1674092" y="373311"/>
                  </a:lnTo>
                  <a:lnTo>
                    <a:pt x="1700004" y="409748"/>
                  </a:lnTo>
                  <a:lnTo>
                    <a:pt x="1724178" y="447456"/>
                  </a:lnTo>
                  <a:lnTo>
                    <a:pt x="1746557" y="486375"/>
                  </a:lnTo>
                  <a:lnTo>
                    <a:pt x="1767081" y="526447"/>
                  </a:lnTo>
                  <a:lnTo>
                    <a:pt x="1785694" y="567615"/>
                  </a:lnTo>
                  <a:lnTo>
                    <a:pt x="1802335" y="609818"/>
                  </a:lnTo>
                  <a:lnTo>
                    <a:pt x="1816946" y="653001"/>
                  </a:lnTo>
                  <a:lnTo>
                    <a:pt x="1829471" y="697103"/>
                  </a:lnTo>
                  <a:lnTo>
                    <a:pt x="1839848" y="742066"/>
                  </a:lnTo>
                  <a:lnTo>
                    <a:pt x="1848022" y="787832"/>
                  </a:lnTo>
                  <a:lnTo>
                    <a:pt x="1853932" y="834343"/>
                  </a:lnTo>
                  <a:lnTo>
                    <a:pt x="1857521" y="881540"/>
                  </a:lnTo>
                  <a:lnTo>
                    <a:pt x="1858731" y="929365"/>
                  </a:lnTo>
                  <a:lnTo>
                    <a:pt x="1857521" y="977191"/>
                  </a:lnTo>
                  <a:lnTo>
                    <a:pt x="1853932" y="1024388"/>
                  </a:lnTo>
                  <a:lnTo>
                    <a:pt x="1848022" y="1070899"/>
                  </a:lnTo>
                  <a:lnTo>
                    <a:pt x="1839848" y="1116666"/>
                  </a:lnTo>
                  <a:lnTo>
                    <a:pt x="1829471" y="1161629"/>
                  </a:lnTo>
                  <a:lnTo>
                    <a:pt x="1816946" y="1205732"/>
                  </a:lnTo>
                  <a:lnTo>
                    <a:pt x="1802335" y="1248914"/>
                  </a:lnTo>
                  <a:lnTo>
                    <a:pt x="1785694" y="1291118"/>
                  </a:lnTo>
                  <a:lnTo>
                    <a:pt x="1767081" y="1332286"/>
                  </a:lnTo>
                  <a:lnTo>
                    <a:pt x="1746557" y="1372358"/>
                  </a:lnTo>
                  <a:lnTo>
                    <a:pt x="1724178" y="1411277"/>
                  </a:lnTo>
                  <a:lnTo>
                    <a:pt x="1700004" y="1448985"/>
                  </a:lnTo>
                  <a:lnTo>
                    <a:pt x="1674092" y="1485422"/>
                  </a:lnTo>
                  <a:lnTo>
                    <a:pt x="1646502" y="1520531"/>
                  </a:lnTo>
                  <a:lnTo>
                    <a:pt x="1617291" y="1554252"/>
                  </a:lnTo>
                  <a:lnTo>
                    <a:pt x="1586518" y="1586529"/>
                  </a:lnTo>
                  <a:lnTo>
                    <a:pt x="1554241" y="1617301"/>
                  </a:lnTo>
                  <a:lnTo>
                    <a:pt x="1520519" y="1646512"/>
                  </a:lnTo>
                  <a:lnTo>
                    <a:pt x="1485410" y="1674102"/>
                  </a:lnTo>
                  <a:lnTo>
                    <a:pt x="1448973" y="1700013"/>
                  </a:lnTo>
                  <a:lnTo>
                    <a:pt x="1411265" y="1724186"/>
                  </a:lnTo>
                  <a:lnTo>
                    <a:pt x="1372346" y="1746564"/>
                  </a:lnTo>
                  <a:lnTo>
                    <a:pt x="1332274" y="1767088"/>
                  </a:lnTo>
                  <a:lnTo>
                    <a:pt x="1291107" y="1785700"/>
                  </a:lnTo>
                  <a:lnTo>
                    <a:pt x="1248903" y="1802340"/>
                  </a:lnTo>
                  <a:lnTo>
                    <a:pt x="1205722" y="1816952"/>
                  </a:lnTo>
                  <a:lnTo>
                    <a:pt x="1161621" y="1829475"/>
                  </a:lnTo>
                  <a:lnTo>
                    <a:pt x="1116658" y="1839853"/>
                  </a:lnTo>
                  <a:lnTo>
                    <a:pt x="1070893" y="1848026"/>
                  </a:lnTo>
                  <a:lnTo>
                    <a:pt x="1024384" y="1853936"/>
                  </a:lnTo>
                  <a:lnTo>
                    <a:pt x="977188" y="1857525"/>
                  </a:lnTo>
                  <a:lnTo>
                    <a:pt x="929365" y="1858734"/>
                  </a:lnTo>
                  <a:close/>
                </a:path>
              </a:pathLst>
            </a:custGeom>
            <a:solidFill>
              <a:srgbClr val="5087CC"/>
            </a:solidFill>
          </p:spPr>
          <p:txBody>
            <a:bodyPr wrap="square" lIns="0" tIns="0" rIns="0" bIns="0" rtlCol="0"/>
            <a:lstStyle/>
            <a:p>
              <a:endParaRPr/>
            </a:p>
          </p:txBody>
        </p:sp>
        <p:sp>
          <p:nvSpPr>
            <p:cNvPr id="110" name="object 110"/>
            <p:cNvSpPr/>
            <p:nvPr/>
          </p:nvSpPr>
          <p:spPr>
            <a:xfrm>
              <a:off x="5260990" y="806633"/>
              <a:ext cx="540385" cy="789305"/>
            </a:xfrm>
            <a:custGeom>
              <a:avLst/>
              <a:gdLst/>
              <a:ahLst/>
              <a:cxnLst/>
              <a:rect l="l" t="t" r="r" b="b"/>
              <a:pathLst>
                <a:path w="540385" h="789305">
                  <a:moveTo>
                    <a:pt x="95405" y="789168"/>
                  </a:moveTo>
                  <a:lnTo>
                    <a:pt x="62660" y="776516"/>
                  </a:lnTo>
                  <a:lnTo>
                    <a:pt x="33669" y="753815"/>
                  </a:lnTo>
                  <a:lnTo>
                    <a:pt x="11695" y="724450"/>
                  </a:lnTo>
                  <a:lnTo>
                    <a:pt x="0" y="691808"/>
                  </a:lnTo>
                  <a:lnTo>
                    <a:pt x="1846" y="659276"/>
                  </a:lnTo>
                  <a:lnTo>
                    <a:pt x="20496" y="630239"/>
                  </a:lnTo>
                  <a:lnTo>
                    <a:pt x="266921" y="401137"/>
                  </a:lnTo>
                  <a:lnTo>
                    <a:pt x="28196" y="168191"/>
                  </a:lnTo>
                  <a:lnTo>
                    <a:pt x="5789" y="134202"/>
                  </a:lnTo>
                  <a:lnTo>
                    <a:pt x="1964" y="98528"/>
                  </a:lnTo>
                  <a:lnTo>
                    <a:pt x="13036" y="64220"/>
                  </a:lnTo>
                  <a:lnTo>
                    <a:pt x="35323" y="34329"/>
                  </a:lnTo>
                  <a:lnTo>
                    <a:pt x="65142" y="11905"/>
                  </a:lnTo>
                  <a:lnTo>
                    <a:pt x="98810" y="0"/>
                  </a:lnTo>
                  <a:lnTo>
                    <a:pt x="132644" y="1663"/>
                  </a:lnTo>
                  <a:lnTo>
                    <a:pt x="162962" y="19947"/>
                  </a:lnTo>
                  <a:lnTo>
                    <a:pt x="540301" y="401137"/>
                  </a:lnTo>
                  <a:lnTo>
                    <a:pt x="159111" y="770776"/>
                  </a:lnTo>
                  <a:lnTo>
                    <a:pt x="128643" y="788383"/>
                  </a:lnTo>
                  <a:lnTo>
                    <a:pt x="95405" y="789168"/>
                  </a:lnTo>
                  <a:close/>
                </a:path>
              </a:pathLst>
            </a:custGeom>
            <a:solidFill>
              <a:srgbClr val="E1ECFB"/>
            </a:solidFill>
          </p:spPr>
          <p:txBody>
            <a:bodyPr wrap="square" lIns="0" tIns="0" rIns="0" bIns="0" rtlCol="0"/>
            <a:lstStyle/>
            <a:p>
              <a:endParaRPr/>
            </a:p>
          </p:txBody>
        </p:sp>
        <p:pic>
          <p:nvPicPr>
            <p:cNvPr id="111" name="object 111"/>
            <p:cNvPicPr/>
            <p:nvPr/>
          </p:nvPicPr>
          <p:blipFill>
            <a:blip r:embed="rId18" cstate="print"/>
            <a:stretch>
              <a:fillRect/>
            </a:stretch>
          </p:blipFill>
          <p:spPr>
            <a:xfrm>
              <a:off x="0" y="1212737"/>
              <a:ext cx="5201363" cy="5638800"/>
            </a:xfrm>
            <a:prstGeom prst="rect">
              <a:avLst/>
            </a:prstGeom>
          </p:spPr>
        </p:pic>
      </p:grpSp>
      <p:sp>
        <p:nvSpPr>
          <p:cNvPr id="116" name="AutoShape 4" descr="data:image/png;base64,iVBORw0KGgoAAAANSUhEUgAAAQUAAADkCAYAAACR+TECAAAAAXNSR0IArs4c6QAAIABJREFUeF7sfQd4HNXZ9Zm+Xb1ZtuVuum2awYALxSZgOpgeeuiEXhIgIvQeCP6AfPRAABOKcag2EDAG3HuvktXLrrZOn/v/7x2ZjySQiB7Qrh89kqXZmZ333nvmLec9V0D+lbdA3gJ5C3zBAkLeGnkL5C2Qt8AXLZAHhfx8yFsgb4F/sEAeFPITIm+BvAXyoJCfA3kL5C3w1RbIewr52ZG3QN4CeU8hPwfyFshbIO8p5OdA3gJ5C/TQAvnwoYeGyh+Wt0BvsUAeFHrLSOfvM2+BHlogDwo9NFT+sLwFeosF8qDQW0Y6f595C/TQAnlQ6KGh8oflLdBbLJAHhd4y0vn7zFughxbIg0IPDZU/LG+B3mKBPCj0lpHO32feAj20QB4Uemio/GF5C/QWC+RBobeMdP4+8xbooQXyoNBDQ+UPy1ugt1ggDwq9ZaTz95m3QA8tkAeFHhoqf1jeAr3FAnlQ6C0jnb/PvAV6aIE8KPTQUPnD8hboLRbIg0JvGen8feYt0EML5EGhh4bKH5a3QG+xQB4UestI5+8zb4EeWiAPCj00VP6wvAV6iwXyoNBbRjp/n3kL9NACeVDooaHyh+Ut0FsskAeF3jLS+fvMW6CHFsiDQg8NlT8sb4HeYoE8KPSWkc7fZ94CPbRAHhR6aKj8YXkL9BYL5EGht4x0/j7zFuihBfKg0END5Q/LW6C3WCAPCr1lpPP3mbdADy2QB4UeGip/WN4CvcUCeVDoLSP9A9xnLWMiFrw3YO+yyjOGlZT9Wgqr0uw1y0aevMO49T/A5fOX+I4skAeF78iQvfU006ZNk9q3r+gzMFg8ZXBR6WkhqDt/MHcjPnrlNRx74mEwhxbdeET/7W7urfb5Kd53HhR+iqP2Y39mxoRXGucVBz31+IGhkrMKENv5szmrlJde/wALVmyE4SoIhASM32N7nH/VYUufW7p+n3smTcr+2B87f/2eWSAPCj2zU68/qnblNHWwUFlSU1I8pkQquEUTIkPmzVsjv/TyLKzd0ISUDlgQICkKVEeAJ+ooCHh47YVbvbmZhkEnD9q1rtcb8SdigDwo/EQG6sf4mI8uWKAUlaRLSljx5P4FVb8xU8LA5cs3Yubbn+Lj+YshqDEYngJIKhzbhiww/uUwD4LggjEDD956EYJDg+dP7L/dI1/3Hh6a+1BJoeMMstzclnrXStROqHW+7jnyx399C+RB4evb7Gf/jtc6N/STDTaxOho9Wc14+6xYvFZ9dcZsLF3diIwuwhXD0BQZzDYgwwGYCyYIgCjDdgkQAFGSIAkMB+83AuddPXH9X5ds2KF2woQeL+pHZ9SGxpQIb1azrnHpoNTViKKF2cjId6zY0I9aurxVZ223XfpnPxA/0g3mQeFHMvx/02UpWRjbe8eC/kWVu5lmqlZux8iNG1tCT7/2LlZubkW8S0dYC8PzHAgyoEoiLNOGyBSIkEAowAC4NJsEBokBOc9DFApiURl/fuYSbBCTlUdU7Nza0/t+/ePf7TVe7JqtM1U2K8egtGJnSIFquELA63SdzqZM4om4az85t3Tdxlqh52DT0+v35uPyoNBLR//iN9/UduofrRhVVnlooSwe46WlCcuWbRXfmjkfHy5eAccTobEgPFeEpGjQbQuSBIiCB8PL8N95jgIZGsAEiHAhCOQIOPAY4GkhyLoBR7Dx6P3nQ+kfOP3AvsOf7qm5X59X+8BYJC/Zqu2K6OCJqAoGoCAMwZPocnDBYEgCmjOpz5qzXS9s6mx9se6lN9tqa2u9nl4jf9yXWyAPCr1sZjy2alHNdrHgwcVq9Jic7o5etnRzbNZ787F06SakswyCHIQEF57ngckKPCZQ+hAi+QK02gX6UgHmAczhIYJHx4se9xYojJCZANMVoYgOIDiYuN9OOP+KIz4aVdp3vCDQCf79q3ZarTq5RpxV5Vn7tccOxICB+6JAEuEpvkcidb+d0UcSGCwwZJjb2ZGMv7ch0/RaQ1fT3At2nrwZ/uH519e0QB4UvqbBfoqHP7h+vTasvPDAIptNCSaMQ5cvX1/y5vufYvX6RnQkbIhKGB4EyKIH1zHguQFIsgrm2pBEWle07BmYKPpeAaNl6YGJLjzBfzCLTITkyhQ/gAkePE+Eo5rkR0ATXfx12o2ZzYbTf3JNTeI/2XDah3cP3EdtWmZLhZFs1amoKRuAoOgCigePchgIwI9UGP/OwOAxxj0IidlI6smuxnRydWcq/vCKxuZFF+1/7Mr/dM383//PAnlQ+DnOhtpa8byjDirdv/+QfWokebKUzp20dsEG7a1ZC4QFKxugG3b3glK5FyCLIphnk+MPm7mQoEFgIgRJgO3pkAQXkCilKEPyRIjkJdBDWKDl6L+4A8H/+T/bogBXZFBcBcxL4U8PnsOUYvEX+w/d7Z3/ZPK/fXTDCXuLrc+3RsZDHnAIqkMqRCkATSDo8sAExb8mfQpyFz73HDxAEAHXgUgg4mRZUk96dfHGt+ozHS+s7mx+7+oJF7b8p+v39r/nQeE7ngFPn33FrcVtqb4r+qivXffI1Fe/49P/29NdvOijsj0rK8fuGIgeji7jsMVL1hfNnrMcixZtQC5L6zoAzyOX2/OTgrTwuQ/u8kWuBgLQHQey5CLn6IioARiGBUEJwLMYZFWA6Jr07If/jP7yF/3FFYirwCA7MiCbmDy+P8646LjXZlQ8fUyt8NVxfy2rFSctlh8dYrWf3RQ7GKWDxqNMpWQm5S8YBAIkYVsA8a/Xp2CCAhkXChhEnutQYEI3OtGV2GrEc/Wvrm/vem2rIX9yyYRzGn7I8fmpXCsPCt/RSNU++mio/wcrnihvTk4pUWQhzSy3dYfqC0/9452PfkeX+Mo1+Hjrlr2Gq5FblDgbsmTJkuoP5yyUVi7dAt0UYNkyJCkAx3PAJBsQbQiuDIGp256vEAVAliRkczrC4TCyZhaS5kIxcoCgQRJikE0ZhupBJm+C5w++OlxnPG0gQWQENgIs0UWpksKrrz2Umtm6cPC5wyd0fNXNTPvkvuAopbNR86SijorDMajvzoiJBAdid4qAzi1AoLrnl73okiJg8T8TncqFTGVSCnmYCFfKwszUw4hvaN6aaFnWYOGpdV759MvHTNG/53H6yZw+DwrfwVA9NPeVkgHr3TeqO53RBYP6It7UCvPl9+BYprFoZMmBl/3h7jnfwWW+9BSPNjWFRhdqK2+uvXXAsmUZCO0eNDGGtCrB9WwosgjPc3mOkC9RQYbo0bohPgHz3W8qKXoeNEVCLpXEwIHlOPOUwzF6eF+0OyaWrWnEtL+8hrXxLDSvCBJsnlP4shfF9ZT8kzwJMnPgiAy2rEDLJvGHuy9AqiJ33Ck7jv3rV9lj9qI7RuxgNi/pDA5Htu9h2L6wFBo0/vkdZkOWZT9M+SpQ6I5sfEeGkqE8xoAjifxTS8jBJv+BgFBvBbo2u53tm7o6XfONrY75xEJPXnzTXpekvq/x+imcNw8K33KUZqxdtt3oYTu8VeSJAyRPQNb20JhJIzt7KZqeeBGal7M2jK489ILaO2Z9y0t96dtra2vFg6749bv3XXTnAZ9sooedwp/QQZvcaAEeLXhRgkAuN3neTKK0HC8f8vicXH16nno2VDgYP3oU/vDbXyEcY3AlICkAmizB7Mjg19c/iI+XJyB4DsRuQBEpH/HFuJ6DAiUeBaiuC1Mmz0JBxBYwYUw1Trvh+Cf2Kex7NkekL3nNnlt7x0g3cc36yL6IDDkEQzQZzJHhuC7SuRRyho7CWAFCoRAHBrq2JEm8WkJfPJdArg8o7yBwANwW6XiCDdEWAAqfJEqeUilVgMQyMLMboXeuQyq9qTmRc/++CcX/69ZXfTRlyhTC0l71yoPCtxju6a1bdxlbVv2m5HnViiRBcxkcQUDGcbCpswvevGXoevhZWkStGw4e+Yvzr7hi8be43Fe+9YUtW4+W5rW9fPX/PAXJlOHQU1Ui993jpUQ/MejyxUCPThcUPoiQGOMLmBaHx0yUhhjefOkBhJua4HS1oLhff3iF5WBBEYKTQ0Orjf3PvAmuLcJzXBAgfLm34C88xRFgESgAiCKAsJbBU9PvTkxNr+n7pz675/75vZRPOHaR1VJusrKt5Uehb81uKBcc2B6BgoV4RzsUNQBRFOA4DmzbRmFhIQKBABRFgevSZ5K4p+IHOJQa3VYt2fZZqUxKzsO2cKTbtfAoQemBWR1w0muRa1+lr8rqf3i3IVtbO6XW+j7G7b/1nHlQ+IYj80q8fqd9ivq+HTWc6oCq8DIcTTaRViQHBhGru1rgvDMXznMzkRT1xnUHDdr7iiuu3/oNL/mVb3t18+bC/oGi+LFHny2IXh/IYgiua4JR7E89CPRPEPy4mmCCP6Q9SB79hYIBBlE0cdRBu+Kmy3+JSLwdi089D/1DMbjFFXCH1yC7axUGjD0YF9Q+g/fnrgUTZP6U/mc3nrv2TIQjmVBcGaYkQhQJICS4Qg733H0xWort4RdtP3LdP9/Q9M9urdhD7tiqe1VKst+JGF7aFyHBgy0JaG9vActZCMeKOECk02nEYjF+fV3X+ffy8nJIguh7EIRLNLsp7qBsBAFJd9BD8KD4LpIfXohUbjXhMQuWGORgEnQ60dW0zF1bt/i1gojQR3YdKeMFF29hobfaZeXNc3c/l7DuZ/nKg8I3GNY/b1o74qCage+WCijny8oVQXQ/QwCCngBdBDzbQgoi2tpScN78BOkXXoUDc9O6w3aZfOFl16z+Bpf9d28R3ki3ffD8pXePm70iB1sJQPFMzimg5BpfFIRY3YuFnuISlR498hQI0ChLn8F9N1+Ew8cOh2AybDjufFToCeimCN2RIZw0Dn0vOBf3PPsxHnr4BWiBIGzbhSh9MXzwFyDxGGzZgOKosDm3IQdVVCAGFey/xwCc/7tT3x8ZKDzgn2/o4ffvOnNKqPHxltAukAaegCGBECTBQw4e2lsaEVWCvIKSyiZ5boE8BPIOstksIpEIP102mUFxSTHCBVH/9ByjqcLS/R8mcpM4AnlRnk+EYhIPtcgdkJkH2RJgKi5E1gqjcQ0CZWXwmAIp3gI9twJtGaMhIQWXrcta92zKyQ03TPz1z0pEJg8KX3N1zmjdNGL3kqp3iiW1QmEid1XJEaVSPndLaQ2Spy4BGeYhY3nobGpH59vvgL34FuxYbNmsfYaMvfPaa5Nf89L/9vAnWzYdJnyw5vXae6aDBTSe6PM/CKcZddcKaLipDEnPc6/bzaYwQ0RYc3H2iRNwyVmHcv6i9acX0PCXaSjQQ5AO3Q+FVx+PrBrGzQ++hpdemQ1GfAUqElLpkSCHu+QeL0MyUYbsCRAdymgKEFWGnJEFhViFYeD5V+9wlr/5duCL8TqFDnstFv6+u4P96mO7o3LQOJTKQSgOkDVspFIJaJrEQyND1xEMBnkugTwGAgjyGnK5HHJZC6VlBYhGNbiOBFGgpZ+FRLkPV+b5FfpMPnz53AoCTBpDug8KdiRemWFwWRK2oSAQDHHbC1TPFU3ATsE2muCmN8PIteib0taClYb2541SwYs37XXKTz5JmQeFr7EyX1279ICJQ3d+LuB6FbT4BVHkiSyHJj4tN4+KYB4UUYTgejAkkUh46LRsrGltQOCVOUhM/wCJPsGPT3x+6n5f49L/8dDaBQtKJ1UPaDv7hN8KaVuFYBMvgar0ftei/9T0l0E37YfH/YwWNn3uXAKjR/bHc4//Dp4nILpuE9ZccDWEwYMx/OYrwKrDiFsKppzyW2xqt7mXIEuEOJSRIO+Aflb4zzJz4SkMJuhpK0G0FEpyAIoNy+3EU0/eyOZL2d2u23Hk5zmW+1+tLTy8n7VV8UKRZOWRqKkejqAgQfRcdCTiCGgKD0s6OhMIBgOIRqMcBAgUiouLOUAkEgnIUgAVlYX8/+DAaCKRaEU4EIUkM4hqhEMAAQE3ix9jbDOQbyam8F/nnAwYglBkOtbpBgv4uQuZ3A3yuDx4ThxOZh3LGW2pOl2vX9We/ltHyrnpkkMuIVLHT+6VB4UeDtmrC+dNOXinUY8rYBFJ8um8FDXQWpDJO3UcCMSmozibnpbknNKicR1Ygox2xhDf0gXxuTfQPutNNFeXvvuXMcMOf+uS72biUBVir6sufeThC+88Z8maHP8sPhj4zz8+/znrkGcT+JOQno003V1KOlLsbsZx202X4pjJuyGYTOKTq2/GmOuuhF1TyZ/Qj734Ee6980UwenLSmmMuRIG+4Gf+eUUCUFwNTHIB2UUmlUBleRGOOOJQrF6zAZ/OW4w9du2PS2654I0JJeWTt5n/2g9uP/BKoXlmsmAEnP5HY1BhjBvXFRwYehyKHEBXZxZ6JoeKPpV8YSaTSb74CRS6urr474qKihAIUgWGFja5Lyl4tsOp3Mxth0P6D9TdKWmQJBW87bO7y9MPM3xyFLE707qNQJB4Ghb5TgCIDm5xEhXzyMOQYIkSL+cqFJIJLhyWg+SmmZ5oMbemEquWdyXvmGtl3rt/zNnxHk61H/2wPCj0YAj+MnvmGUftse8jiqqoVOKTIcL2HP6kkEUJLnOhZGy8cc9UHHzyFIgDK+AENCiWCEd2eHehbcuI5xjiba2IP/VniB8tZ5v6lcyYNn77E2ece+6/ZOJ78LH+5ZBHG1dPDC9oeed3t70EplKykUqH1LtEi///OIjENqSBp6cc+dFMkGC7LiTJ42zGy846Bmf+8gCoug0npCJhMjzyxMt4/JkZCGo1sHIpSLI/dThXSJJhOx4EkRacC8eLo6qwGJMn7o+jj90brYksXpvxPv7+7mcwKdsXtfH+mw/rNYri++UAHvv0xjuOE61r6gJjERmyPwYqDEwKIG1RPi+DdDoLJ+ciHAgiEA6ho6ODVxzIY6BKBAEE/VxYGANFCJ6tgD6iYTQhQJdRwmhrXohoQQiKGoKIICwTkKkBTA35HgMBKfl8AqB7HhxLhaa6kEVqEyeXMARHYBAkCxL1iXhkUxUiJ1cRUYqMqXZXdOixYACegYyt6w3xeN3qjviNC1rb3r3zoCnfaej4TebKv3tPHhT+g0XffO+jiw4cvce9CEsqzWeKt1VKVgEwXAey7UBJ2Xj7fx7D/r88GZ/+ZRrGnnkihIoiZD1AE0RIMrUTM+hQkdNdbK7fhOyf/wb1o0Vs4+Cyl08fVHA8voOW36kr51WOjvVbf/qxN0Qysp944zHz56DgUwM+BwWeme8uScq+90BlOdWVIDAd/Xbqj6DhYn3dFpgEMMFCMEtFUGUwTQuO5SEYCEFgNlw3g1BIwBFHHoIjDzsY7Z1NeG3GG3jn/bnwxCgEWeUAaidSqJYzePD52zAt2Tz5zlH7vEFdkccMRmPUNEtbq45DzYAdUOGScEuIeyi5XBYdnW2QRQHFsRhMx+PJRSpHkqfQ0tLCAYESj4GAysGC5ztcA+lkI2IFZWCOjWyuEWpA5mVL2/Igy3RsAKbtELJBC4QBFuDcDqJ7i24YQSUJON00STcKR5QhyR4E2eahGXkdApN9agRZsLv9gtOteT5HhMwkCC4d73qWJOqtlj5/Yf3mF1c0Jp+tnTAh810v6m97vjwo/BsLvjz9b78/fMIBvxFVSbJkxpNVCpX1uFvqIe3oiCYsLLjvGex26VlwI4AsBjDzzodw0PmnA9EwkpqAAMUX1GcoyEjlXO6AtmyoR/bxP0NcshpL+1c/ffGz957+bQeTMODdeNvfn7jqkbGfrW73qw40SbuTCn42gfFGJWp+FMkFFgQun+aJAl9gtmEDqghHz6GgIAo3q0MXPRQGwzBpEZgMnkjhkwvPzaIoqmDigfvi7NOOg20aeHjqY3j3w2UwxTCYIkPPJlEcVFEYUHDooeNx3ImHeVJQyX2mN1w557W3n/jTuefaF8/4/Yjfl+WWJMRyJIcejSGFfRD0HEhQYWRtNLe18easqj6lsEwTdXUN6NevH1RVRVNTE+dLVFZWwrIsRCJUsVDIVQBEHblMFqFgCLaZhhxQYedUqJoGSB7gmjDI69FUyJoKXTehaCUQFQWGk0RQktHWOBOSBbjMgivFECsahGi4CBBVwAvAZSq/TwoY/d4MGkU/AU2lTcb5kxLgElDRYJBSFVU6RGYIktPG7Pp1ba0Prt3S+L+XjxljdBdJv4Op8M1PkQeFL7HdcdOmSUfb7KHDJh14nlwUg0TtwlRaIw49HS+JgGnBaO7EvKdexrjzTwMrDkKnGF2VEdwSxwsP/Q+Ov/kqCLIC6jsUFRGmk4MkqsilgU7BRbyuHl33PgWlrtGdP6zid9k+odu/rUjI/ZtXXxdd1nLr7295XhAlip2J1EPVAUqFcs4v5ykQKFDijoMCTzi6ED0GTVQhagKSyTQikWLojsWJSgFJRkhTkUp3IBIVcOjkA3HyKUcim8vgmaeex4cfLIDjhEhdBWkziXBAQkEogPH77Y5TzjyCqRXKqrVtTQs/Xld39QMHHvgPCkx3fHrH5Wc69fe2FU5EyeCDURLQ+KJSrDjiTS1whAgisSLobg6JRArhUJhzEshboOQiVR7ISyC+QhHPRSiQZBO2HYeMQgiihWy2FeHoAF8eSiaSUhZmrgtKMATBFSFqETi2B0mT4QkadCuDkKAi0TobJcWjACXI9SPQuQqpTCdsgUENFiMarQIiFYDol3bBocECI1DjpShikALUg0pxJM/rULqF/kb5CEGATVMLQBfQtTbd9NiS9RueuGy3cWt+LIDIg8I/gULt1KmRvpbwwllnnX2oq7nwVAUSJE4GNJgDcgLDrgS2pRWfPP8axl5yJnIRERp3WSnbT7kqBjln4dkbrsepN/4WQqiQz0VJceCZJpgSQlJkaGy3IdW3oOnBP4K1NDlLhvQ5/+qH733sm2M88HTH2uoao2Djr06q1VyEYRs6FEnppjzTk8wfck5g6k48UhXF8hxeMiTyleYxpODCkBg0VUbA0BEKKZhyxKGYcMh4RFQTjz/+Av4+ezEScRuSFoUckGHbaVQUh3DYpH1w0C/GOoXVkabNubYHpq9e8vyfxh7T/BX3JXy88o6uoenG2NqCEzGy394IB6mi48FJbYZg6JC1cnhMRdLIIJ3LoaKcvAIbum7wcmRpaSna2tpQWFgATQ1ynrWoZBBPNiMarIYsGMhkmhGWK2C4HXCZCZU8g2wWqigiFKsCWASWw6CGFFiexj0N1TOQis9HrGh3n6xFuQVYcOWorz9ht0LINCLb3gxRKYYYLoUajXFBW7ghuB51iFIi0yeLESiQ70DJTIW4IbznxObd3jyR4fp8iZzkYtGW+TO3Ni97U21o/p8pPzCjMg8KX5iptbWPhvqVCdNOO+6YQ0VynQWZx7E0Xo7gQnctUIrKXbUVS976O/b81SlwozJMx+ZkHvJI6UX0ekbkoNYspj/4EI644de8U5BiWFkOcJadAwu6q6A+ZSG1bjXMB56EGE8579cUH/v7x+6f/m2AYaae/vRPl92918cL0wgoFvd0aDoz0YFoKxAFFaZggckONCoZOjJcRePudKFnQnVltAQtxFQBB43dAyedchwiooOHn34ds96fDcPV4FL93zYQC0hgbgZHHjMRB08a5/TrW95ZB+OJF+bPnvrI/pObvqrHYdv9vfnmg9qo8jpDRABNFWdjUHkNwjIgCQZyqVaCY2hahFcEXMdGigAqWoR4ZxKOwxAKRXgYEY93oKysBMFgGKBKkKzDthI8H+BYNvck4Fiwcll4YhCBWAUEKptmO6AFS8GYCtMlAIoga3mISooPSshCKRgK20rCTG2GndMRiPZBsGQgXIG6RRyoMCFYOmAkYaQakEzlEIyWIFxY6ZdAlRBsR/Bb0GnF8QjNJ5V5xHvgiV/StvA9BsN1IdubYSx9CilPav2rWbHv5RMu3PBt5sTXeW8eFLqtdX/t/YUVqvb68WecvJ9eovCMtqgGERGIPe+73K5lIbe+Actnfoh9zjgRmagMwWUIEN9epq5AH0BcEhkxLXiqBLmuA3P+v3s94arzYMoMrqZxPr7HHCieDJ0J2NrVicTa9Uj/4WVIiZw9c8fw5Lv/ePfMb+o+zknGD107a+Hfbr7rr2CSBlMh3gTxBxyIHm8BgsD8hijqDqD26BCzUZNrxZTSMJKxYhw59fdoaWnDq2/PwvT35sBLA05xEI6eRRgiKmIxjNp1O3bEKYeYgapAe5uTe2VOa90Nd22379dSWX5+3r399s9trm8uGoZwv1+if6wAkqDzrD3zLMgSNTaJcI0c78/wpADa4zovURYVlXC9h+bmFhQVFaKkpJBzLwSWgejYyG1dDtfuRDBWDqmyGpmkh3A4AmYRwFhwBYs/1dVADK6tc7EZjxXBEByEhBxSTZ8hVrYjXDGEzvZVKCmpgiypSHVshhYKQQvvAJPoClAh8bKmCc/xEFZtMKMNerIZetaArBVACZUiGKZQhrSogj7RTfI4U5I8Bt6WQs1c1I/ieNxT66p7HQXxhXhbKDn+pD2vnfZ1Fva3OTYPCv+fB3/rb26tGCQE3z3hvNN3saqiPN6jHILNPBhwOBEpLCpILliLTZ8swKgzj4MZEcEkCQHK1IsCUrCgUe6gm9noegJMYscpEpRl9Vj69gfY/cKTYQUlqCKpGDFe16eyuGUL2JjsgrdwPbqm/gWmkOucM6TvlFv+UPvBNwGG2+bOKhnfZ1jrGaf8VjKsEt4cRUuLeQYsyYZkhxCUNMh6FyKejqjGMCyqYpTLsKsUwPpwBFPjDWgxVGSEAK8alOo6wjVRjB27ByYespcxcEi/NSvb619d0NnybO0u+236ppPw1bl3LNrf6hi1qnICavpORKkqQ/BMOE4KAstC8my4ngsRCgzDhBYtQUfCQDDok5AymRzvwSgrK4WmKbCoGiQJYOl6pFrWIloqQPJSaG8zoQUqEa2sohHlY6to5ZDkEkjI+IlIuRquK8CUTYS9BFKtixCtGgPvnWKfAAAgAElEQVQjl4MopKBpw2AzE4qcQWPjbFT3OQrMk+GpvpAsLSaF5O67W7PJH5RgQPTScDqbkU4nuIcVLSyHEolAJIBwy3gOBColIV0/QeoJqLM1xLfMwMDkXEy3g/uePvbG7639/p/HrteDwq2/ubWqvyt+fMrF5w6yygPcTVVkBQL5eaT7R6UxlyG5ahPWz12EUVN+AaEkCpc48lSeoliBRD0cE7xmSSxCxc8cWZIAxaXClQtrXTOWfvgR9jnjeNgUX8p+NpoaeJioIG0yNGVSiH86F/rDL8MRrM7FA/pNuu7hmxd+3QVHidLLDpnwzKNX/vGkuQuzsBwVokJVBgOy6CLGdBR5BmoiUQwpCCFq22jsTGBtKgtd1aArMTTILjRBQEVhEHuMHYX9Dx7rlgyv3Jz1jIdfXvHp2yVvz1vzbZOijDFh3ZKb2sscoWRt+VHYrnpHBGkjGQqvnCwvizLH4AQpVQvAJTFZMYKOeAbRaAFyWR25nIGSkmJOe1YUCZbnQRIlmLlOSG4nvGwbUq11KAwGoBXFkO6Iw1FjKKrZFZYTgaNbUBQLripBUovhWFl4sgot2wA3Z0Iu6wO9qwEBxYAcGAaPt4qnEI8vQUn4IIhByjUQENDLJ7VxWUueuKEvgn+HN6cR31VkJvR0MzKJeqgUTgYKEIgNgaSW8KoE71r1DGxIu5DrX0Iw16r/xRErrtn3mq/lgX3dOfPF43s1KNxyxS01QyRlyfFnnFLoDSvlpTmRmhYok0zUPNeG7AhILFqDTUtWYsSpR8AMyvAsC6FgkGf0/VYHBjlrYO1bHyESi0KLRWhzBATUEA891IAGRCQ4qxqxZelKbPerY5CTBWiKyunBFtGlXSDjuGhKJJH5cAnizz0F1Y44c4YU7Vg79fZ/6Sj8T4P+fNOGozKfbnzluvv/ClmKoDibxCDXxuBoFNWxMCTPQGsiieVJG3VqIaxIBKaRQEFMRFVlCQZt3xcnHv8Ls7I4Vt+lCS88smDZbQM+/ND6tkDwxc99xqzbdrgv0rGyU+yL7OCTMaioFEHXRSKTgyLKyGWzYK6JUFBEICBwWrVhibBJ95ExZLM5zk+gn6kCwbUVRBmWa8ByGdLZDMxUCn3KC6DZm5Bt3wLLFREpL4YS7g+wauqFggADrqDBk1QYjgeVwKV9HkLqcHgxD6KRhNO5BXJ5XwgoQltLAwpKaVeLoRBDNqdAC+QucIU7XyrOJzJ1YwPnK5AOnsHLkwzEbUhDMNPIGYshKZVQIyPAeI5CgO3qWNPcipqWZ7HJE98ZPfq3B/+n8f4u/95rQeHeW+7cq19LduZxl10QQf8SX2yku2pH5BUaUcXx0Lp0LTbOXYIxpx0PL0AhBeMZb3omUDuuT2vxIHbZWPXca9hh/D7I5dKQbBuJ5jZ0LF8PtTCGzqBfkVBaU2DD+mDElMkQZZqIAgzFn0Sey5BxZTR3JpGdOQu556cjpah1i4dVjrv13lu/1l6Md33wQeXomkGLzrr45iozIWNvRcaexWE0tTRjua6jWQrDkmKcvKsoJvqWRrHXXiMwYvzume1GDdzcqHe+Mr+l7d3a7Ud98l1OuC+e6575v7/zPLPj6vXBvVC48xQUCS7+eMv9eO/TBYhGIjj6qMMxadJ+KIhqSCWTcG0PoVAUsqKgqyvBqw5EVDJNk3+ncXGpB0wQ0NK6BYrkIRophqG7yOR0RGMKwloOdtdGJJNdCBVUIUh9E1oZXJs6MGXkPBMhAUi1fIzikgNhBYi2LYOl65DMbIXoeojEaiBFwnBRAZeaW3hmhha637Lt08q5SgWvOvAGNC72Qn+nEjW1jJgQHBFdiYUoLOwPWS6DR5oQEJEyLWzZMBfbG+9iBgK3nLj79Td8X2PwZeftlaBw729uOqBvU2balGsvKnYGlkFQKfnT/dR3qMHFhuwytC9bg1WLl2LCKcfDJpq8qkHexpMnLQKKXQkQaMAzDB8+/Wfsd94JsKh3n9kIJ12888BjOPg3l4DJxABmvHOwbf5KNNTXY9fDD4ZVoHa39PP0H5/4XQJDc0Mcmfc/AnvlPTRKWPHpLv0m/uG2335VWe9fx5Yx4cNk+8sPXfvIUQuWpKBYGXhKDp5WBHq2BW0D/UsLsNu+I7DvgaPdoYOrVjR6mbfmNK19YfmO+654iTaD/J5f7y+7ZuEuur3rptAR6D9oDGBkccrJ5yFlmMils7AdkwPVxReejaKCAhREi6DKMhzHRDqd4t4BhQ0EBtsUmKiyY5gWOhMdCId9LyKbSyCghREKxNCZSfCka0lMgGjXIRnvQGHJUGiF/bk4jigyBHI6zBy1TO8CSwxAsmncqUPS4dUCkREfgzQatmlT0FImbjWFkr7UE+su/frNVr7WBu+LoY32eDk4A8lzEa9fjZK+I2ELQcgSg8WAzaYNb/00VGZXu8+Y5aWXTbis63sein84fa8DhamXXTaxNCFNn3LV5QFzSAFviJEUtbucyOVIIOg2uhatRd3KlRhx0uFwA4pfb+Z7Cwic2ShyCTJfaUmmcdc9vHP3A5h0zQWAbqG5rh5rZnyAEZMPQmyngfz9RJHmCUbbQzP1Abg2Bv1iX1jUQCjQk4bBkRmvaKRtEVs7Umh74RUE33kfDQWRFav7VOxz0x9v6nFr7sutW49KfLjl5bvufVHIeTYimot+peXYY/T2GDdxL6e8X1m9oZnvftC29o/PLX5/w8ofsB5+1Cu3lTwypKsti0IxXnwSdirtB13P4chfngPbtNHW2s4rD5TVL4gGcOkl52Hc2H14V6ZlmYhFIrxV23ZsFBYUQpJJcs4P5tra6L1hztDM6UneFh2OBJDNGnCJhRorh2Ux5HKdiAYCiJUU8hyR6YgIyC7szq08V6BEK+GQcK0r+81O3UpTXI6OwgS+kW73eiJOQnc/Ngnu8HZsIqd4Hlyxy5fEE4McPIj6LDIdglmPXFcKgYpd4Hoq79VIeTZPOldtfQ5pO5scvueNRd8k2fxtQKRXgcIz5191XDidfP6I666V2OABcKl8JYhQfPlCOCKgWi4Si9dh89Jl2O2YQ+BEA7zKQE8FKjnyBiNO/iEGoN9MxPVLDBMzbrgbh111Cd579jn02357DBszGox2NQpqfNIRKFAPBBFUJNfFplff5/XzysP35bkFWgBcet3x9Q/qDAvZjk50THsN0lufob6seMGHOxZNery2tkcdd1cuXVp+WEHRivsvu7ls+F77Yrd9dtf7j+xf32G0z2xMpWb8auCImT3ZsenbTLCveu81s249oTbU8vy6gj0RG3YSajzSiWQ4/fJLUbexFclUnNOWNSUA13ahysCYvXbDOWefgarKcr8j03OgqhJiMSpFUgKQPC2Ht1PTBreZbIonHaPRGLK5LD8faTuqooSuRAKhWAhaRIVAgE0VIdNFRBHQ1TwXkT47QpTK+YNA5O2wLhde0Sh30N19SojA/QIKGzhDlKCAwebzichPIqA3Idm+AoJcgII+u/K8gUUPEteAm1jqJzejQ0AC9uRAdAo2GjYvQ3X7DMwXw28fuufVv/g+7P/vztlrQOHpc688pSBlP374by9XMbwarkyY7YujEJXXkGk3AxHpxeuwcf5i7HXaMfwY6nUwVb8zkjZO9bNIzAcUQnzePwDYjoEPah/E7sN2gjBiIIq3G8wz2h51UYKk0Sk88NXBfFVA2iiFYf2L7yBQGEO//ffgHonsUmclINsepx832h7ijQl0vvgK5PfmYENVyfR3d+lz2ks9FGl5J7f1gb66OLJBEuYsTCSmv7ulbeHfv8buz9/XhPzrwntWjtU377Cl5GhUDdgbfYQgBMXDZ0uX4aorb+RsQOqMVEi9mToT4cI2HVRXl+Oqqy7FqBE7IZNKory0BArfF8LPJZimztmOtu3wRGVhQTGv++f0HDQtSK2h0LM5XnIOhQMQFBEyidIIChzTQkjMINm+CoXVu4G2yOUCtzz2g09A4wlEGk1/HhDI+0I2fpWBWImSp0ASszCSG2Dk0igsqEAu0YxAyWA4agWY7EEVTHTWrUBp1VA4MvVS+IpVDZaN1PpZqMjOxqdOUfUR+17T9H2NwVedt1eAwnOnXXFyLJV64sDbr1WVmoHwAj6tTKH6sMs4fVn0PFhLtmDlp59hjzOOhRNSANuDHAjApgYiv6m2e+8Bn7pIbiApOPNWWziYf+W9KC4rw86XnQGmAZZH7+M5aSjkUXBQ8cVSLaphux6UZh2zpz6J3a4+DWpRAQcFixh9vC2XctZ+y3VjUwPan3kR+HQ5q6sqePZXQ0tO70ln5cXr39SWNwTd/wYg+HwSslpx43JJV42surXkdIwaNAyKySBqNk8A/u7392LFyjouZUd+VSBEGXsGjwwjkFy9gROPPw7nnPVLFEQoTPBHgzEHumlCzxm8i1NVA5y67ZgObMdCOBSC4ViwLZNXLQzTRKy4hDeDMceFRkSk7Hpehg4WDQMDlai7+11Id5KvFudziRba7NZHI4s/GIiV4HoOAlYX3K6NSCODcNkICF4BBGsrDFKPKtuRh5JEke5qjSNWsR1PNhPweUzD2q4kgptfguBtthaGteiUHX940difPSg8cMk1Y4Y2dH1w0I2XqvIOg6FLImSLQaEZwBNCxEXwYK6ux5pZH2PkaUfDjEq81Zdc+QDf1IQWsu8RcCjwWw95swvlnyweyjpYc+vj2OnUoyHWlHHCDeUeul0LHxp4DEpJSJfz3dnWOJZP+xuGTD4AWk0Z5GDA37GJJhednkCF2bA9AW1pB+3tXWj53z+jYMFiLB1Q/tcLn37wuB/6KfJdXO/iD+7se0uweWt7ZAismrMwVKPKAeXpDOS6OrBmUxOu+809sCwZ7fF2BMIECgJsQ4amqXBcaiZ0MWhADX53/TXYecehPih4FjK6hXQmyyE8GAzB1En2niEWDcO2LWSyOd7PIUl8mxgUFZdw/gOFHUHFQaptPmKFwyAGSuAJxPykXEW3RisJtPCX7QM86WCSq0kdkyTWQtCVTSDT/hn0dBLR0n7wAhGECoZwWfxMxwqES4fBkyvAUsvBrBCk4uGwRR0aFGQsARs76lHR8BzWScJbY3f/7aE/Rnj3sweFlw87a9GkX582KjxuTwAqqAVatT1ex7ZlB6ogQ19Vh1WzZmOvM6ZADzCIlOHmSsW00boEyQEoPKRdjymnQKBACUdauQLJmFP/jJ5F9pWPUThxDHKFGqJy9w5MvFzN+B6N1HjEe2McG25bCmteeQfDJ46DNKSCx65c5IO7wCb3UNRuBSBKT3qegi0pA8mtW5F96Dm4azayNUP73HnhE3df910s1B/yHM/Nv+uN45zWQ1YV7ofowEMxiB71UhaWbcIzc7xh7PbbH8Gcz5YhnkzA8UwoRKrKebzjU6awjDo3VYVn7M8641ScctIxCPIOR/IYSBNJRmdXF3IZHZFoEJ5HkvDkPQT5+9KZJCKxYoQjUX/PCNuEJulItixAYfm+VKf19TdJNIU3jVNFKgImGjx0MHJNSCc2Q3KJG+FrRdDT3nFNhIsqIamlgG3AysR5S7lcqCGX3IhAeCACRTsg1zIX4YJBcAP9YUkGAraGTtvF1rqP0Tf9Hma5RSedNObK53/Icdl2rZ81KDxx+/2DquZvXDbpyVvCQrS7qYYietdDUvBAMiSsrh2Lp72Jvc4+Hk5MgVgXx+aFyyCHQqjZYxS8UmqwYXCI8datpMHTS7SISZPAkeBJHgTLxNJHXsTOvzoRXljzJcS7ZREp2uR8BteDZNmwEhksfv51jDr6YMgDKrnTQc1UxKJsbG9BJBRGSJZgh4K8m44YfqRVSDz7lpyNrrUNyPzvc3BXbrEX7lz5+ysfvvOWH2PyfNNrrlh0Q30/W+q3ruxw1AzYCWWuAkhpWJYBVdbARA119W0478IruZfU2NzME4Rc2IUUoohxSoBp2pzQpEgMO+0wFNf/9hoMG1QEUSAxNSpTUrihwjBtDrTRWBS26SLZFefxf2lZBSRFg0N6k4IB2J0wkvUIlu0OgcckJFdPWQSHE6I04qRLXYi3beUAXlRW7W+yw4lu5OowuCpR5AvgOdTTQA6lAcfohJmNQ1YyyMQtlPQbjmTrBhRU7gwXUf5WyZHRkMsgu+lVRL06861sdOC5Yy/reQn6mw7Gl7zvZwcK06ZNk9rf+OzkcNa8umxY9SAtWhQcd/6p8GIqFN7cRMEfg8l0yHEbsx99GuMvOB3ZiAB9XQO2fLwIw8bsAVvXseazhdjzuMMhVBVxtSKVZxZ8xWZfn5AWrL9vgDV/HdasX4OdT5gMRirC3XJlXE6ca/rRZqsezM3NmDf9bex98rGQy6NwKcHEu+QEtLS08r0c0/EEigujQJAEQYKQXQGeLMD0qE9fRqOeQ2bNFjQ/9CzkxnZn0eDo1df96YH7v8N58b2d6lcLHlVud1dkc9JAJT7gZAwpiSLENDCWhaGnENRKuYYk9Qg889xf8cRTL8KyPJiWAVKjdVyypsx7RqgpijglnmtBkVzEIhrOP30CJv9iHKKFFZCkAjAxBIiUG+Ca2778HCMNJJPrGUjUMGYZCKgWMp11CIgMQtEQ3mtBoML5bJ7LuQVSrh6J9npEy6oga2WAGAZESoRSLEiMRWpwohXuwqX9NkjXgbdK57qpCi5y7VsQ1XJII4hAyU4c8AVBgekJWNO2CYXNM5Cycx9P1+0JtRNqiTj/g79+VqBwxx13FNTMa3ysqrriqH3OPUmSB/Xhg5Y1dbhhGRo1AXmM9yuwziT+/siTGHfBmWBUlnKBjx9+Bvtd8EtYIYG7g87qZjStWoc+R0+AKzCEKG7c5gGQlB+n93hAKoM3HngMh1x1IVyJeh8k/oSnGWV6Nu++kwiI1jRgyXsfYPQJR4EVh/kDhlxXSZHR3NKCUCSMbCqDWDiCrJFDSAsgWhD7fNcjl9iUEEAaw1uzGWSWrUPioRchdCSczwaXnlj76F1fuUfjDz6zvuKCf5x718Wnsk0PbIkdJBT0m4iqsA/UCnNg6m3Q1EoIksZFWFtaO3DxFdcjnjLQ2tYGVWG8qkDBweeqUnQdKk9261EqQhf2HDkMV198EooiBopLKyEGhwJaFRxOS6dSgQNB5IwRuEyBY9sIahbirevhJTuhRkQEw1EooUqAWsodg/dMiMSc7DMQgkQUZw2e2Q7BaeHlRqh9usvTFmzafYrXrhVeneJ8BtqYxzPBzFZ0bl2Mon47QQwN5BUwqli0CwLqtn6Kfi1/w2Kv+PpD9rnq1h9rzH42oHDfffcFaz7a9OqQPXaeuPOvjhe8IhWQAnwSkIBpyjIgKBIK5ADEjIUnb7kLp110PnLFAYhaCKEOHZ88+xJG/PoEyA6DoChQEzYWvfQ6djzzKF73Voiw4qcSYPGatABNtzD/8b9gp18cBK1/VbfCswcpYWLrxnWo3GkoDM9GaHMSn7z9NiaccwrsQvI5fHeTcgj19fVchZjESMvKypDJZHhcTBlyqrlXVFRw1t62Fz0dLcfDBsdG4rMVcP93OqzOjuSHQ4qPue3Ru977sSZTT6774YLfvTfc7tp/c/nxGFQ9EsWyBlswoZGGYqYF4Vg5PM+EldWhaBG8/d5c3Dv1KdicEhzvVqNm3VvE+YncL+5SRQ1LlJfoUyjhxivPwpjR26M90Yl+w0bCQgwCeQ2UBKYyp0vFJ84x5xUFxmxeSnTsLKxsFl4qCdlOwDY7ESwshlwxFJ5YBdeh0ibt/9ABN9UO1+rgLfGxouEAcRt4mMkb7n3A6u6g9FzqtsygrX4NKvpvD7CY78U4IrY4Brrq3kRVah5rMKXq3cfe9qOEDtyePRnI//ZjHr3jjoLSORs/3f3wA7frd8wkAZEw5wdQ8p8n9ijjD4aUmUNEVqEyGc0fz0d2fT0GnHEEDEVBpDOHj554DvtcchoM6sojIZJ1zWhYvRqDDxsHWel2E7nwKZUUAWY7sJevR7KlFf0P2JfHuMSO7Jq9BO/NfBuHX3oOxNIY3M1xzJnxN+x/zolIB0WEtCAnK9HTcMuWLVxajCTKCRhIlZhq6ERqIqmxqqoqLiKyjcpLC4C8C8FzkXUltGYttM5bAPtPf4Gdy3bO3KHfIXfdf+u8/8Yxm/jM3eHHd4jXuyxSnOhzHAZXDkCYKbC9HDRZhG1l+ZZwut6CWDAMUQwgpys495Lr0dCaQSKe4WGby/xqwLYNZrdtcEv/dx0NmkZKzEm+/8aEsSNw3ZUno7JPNWCWgMkqd9d5DCgRR0XnGv3UgMV3l6QwwCWGK7EScxBEG66ZQy7XBMdoR8gUAFKELq6AKBYCRHm2KbxJQg1FIIilvul55+QXdghiIlxqsPM6Ee9oQHGfnbiH4MoqF4vZkmqEXDcdLuJtc9tTg3456Z7sjzWGP3lQmHrrXSNLVza/fsAJh/UrPHA3IBAEM6nuS62w/3d7RCCisiLtLhSg9mhBQstH89AVT6Lm0PFQVRntsxcivW4rhk4cj2Q8gU/f/wATT50CqzzCowZqqeYarNQE61BDtIfEO3MQ23kQAv2rOGdhyydLkGxowYjDxkMIKLCWbsHMmTNxyK/Poa59LiJK1QySiG9qbuKA0NzczPcuII1BouZScw95DX379uUAQV/0u217N1LYQRwI+gS27aEpnULr7M9gPf0GDMZSC4eX7HfTPbct+7Em1Vdd95r375l0g7rlza3h0aI88EhUF2jQHAWCZPOOVGohp/0cSVLdNbLwXOIXiJi3aDVuvnsqMtTYlDF9UOzecXrb923XVKHwaoVLakhiAIJtoV+pgEt/NRnj9h4OpWgglEg1mFgEU5CQNTKIqS5YshkqbfASLgHzQjAdF4JGZUsqbqpgdpKrWAmugpzeCSuRgOgkoCg2goUDwbT+cNUYP55E1/wiKiUhKd9A30g8xYHXtQFMZpALhkP0JM6iTXs2ttYtQ5+217FC1B6dMPq35/2YY/eTBoWp1/xu36Km9FtHXH5BJLjjALiyr07scw0ZZyD6jpxPMOIy5aKEVCqJWCwCxWNY+/IHKIgUonTcznz3cnNTKzYvXIGSyiqU7TIcUnGYbzRE5/I3afX7Xoj0RGQW6/0FwHbVCFSVQnZlTLvlfky54gKebHJWNWHhnE8w+pyTwKjvnvfL+OrJm7ds4grE5A2QJ0BgQJ4DeQidnZ0cEOj3215fdJF9IVByeW0IzEXalbEhnkHqvfkQn/wr0qLd9fdda0bfd3vt1265/j4n44xPb37iAKfjjHUFR6B82HiUahZkR4PAm0cIYmmHqW2KyGRw6lWwOJ/g2htuwbzFq5DN2jBJcZrzPrZRTP/vU3tiDhBIe4E8AhfMMRESFagsiROPH4vTjzsGgUghAqX9YIiky+giJukQujbATWxBMpVCqKgIwcJ+QLAaUAs4j4ESkh492alSxJ2MNJevIy1XK16Prkwjf2jEisogR/oBUil02uCa5OC7NSIUmEg2LUdhRV94ClUuFC5h30ph4Lr3UKN/hI3MG7nr6DuXfp/j8J/O/ZMFhYfOvHTv6ljk7cMuOz/GykogapqvZiWTe09cQ5dPJr7PMolXUAecLPubuNAehLkMCmg/QpNh6fNvoc/gvijaewfef0CJAY+SUiSeIgmQae8GDgp+OMK/eww5apKZtRDS4L4I9i/jcYWeTSNcGIE5dwM+nvMxDrjwTECmyeTxzViJ/7Bh0wZUV1QhnUp9vvCJl085BAKE6upq7hn8c7y8bTDJKSUB2QChledyZeE2R4KesdH2t7eR+fOryARCG6aP7DP+mVuvb/xPk+CH+PtuCx5VXvA21ZcJhZWbi45Ev4HboVikzVICPAlHT1S+4Phq797IjUureXyPhk1bGnHRZdcjZ9hIphLcW/iyXa9dkUglAQge5ZNsCJLBpfGC4QiMbBpDB/THI4/+AVVVxZwOHVADgJ5AYusSiFYjikpNsMAAGDmGtq4GBJVilFWNgaCVgu8B2B0a+M1PCq+CEI8EQhKumYST1JFON0ESTERi5VBi/QEpwsNNVUqhs3EjiqtGgHUTnkgbYnM6B3HTNASwDksSYuURB972D2rXP8T4fPEaP0lQuO28yyfv12fwa2N+fbLEQiokMQCPek4VUsjt3pGDXGzBg0pbvNFGpwQT2SykaBgOKSHRYtINRENRiBYw70/PYMTOOwPjd+Dtrb6WoceBhBYhfdGE5eHDtgqE50CfvRTugDIEa6ohO7T/oA5lRT3mfDIX4845ETnRg6CpXIKNugBb2ppRWlyMVDz1+c7JJFVO+QQCBNrPgMIFXpWgRqwv2e7d79f3IFCTBAGE7EH2RMSzDrYmk0i+PQvOCzOtBcMG3nrtw9f//oeeVF92vQvnPFRTq6zblJJ3FJ3qKaguLwTfSYJpEDnhiIC4e9cqujvBV8bmm7o65HoLuPa6O7F87Rp0pjt5qPVlL3/PR799mbL/pFHB8zAkhkVS7rKAaFjCheechinHHomASjwFE3CzUFTa9q0T6caVcJJbUFRSBLl0KBylLzy1CiQuS3R4ylBSOdonsVOnJlWFqLJBUmqUk3DBZBuW2YlUZx1E10JhuJC02qALYYQKduBKTKTkbCKCDS1bUNb0AuokvP/u69ZB36WQzTcZ+58UKNB+iZE0u/rg4Tvett0pkwXalISEMegx7v+jH/0eA3rq0LBRkwvJXrVv2Ow/MaIRFNVUw5UE7jVQrwEJa8RcGfP++AR2OmgcQiOH+TE79dZTSyzfPbb7CeZHInzXJYrphXnrkItq0Ab39dV5V9fjo1dex8RrLwUCEkyRce+DwITpOm/M6cxlEAr6rb00uWkbdcohUFKRBGMphKC/8b0m/t2Lkco0eQ0UKrnI6QZyUhhtazdi9WNPmgs89dj7ptb+7ZtMjO/6PfcsnHr0ac6Kl1siB6Cg5ggUhz2QTIlFLcOcJk4kMNdvQ6cgQhRhuiSWm4MmSP8ZXE4AACAASURBVLi99nY8+eTzqNlxF7iKzO21Len6D5+Vxp/yR6INamEmBW2yKXPJ7ZdREAsh3t4JVVExctQuuPXWG1BdVYJcupP/XtGCtIcPCiIaoBvQO+vQ3LwMFdUVCBcPghUeDFWgvSVoD0n/SUEJRTo/336PtNhcyovQvi8WZOKrUE9GVyeMVCciZeUQw5VwbBGapKDDATZvfQ8DWt7BYqn49El7/+bp79r2X/d8PyVQEO64qvaqw/cdf+f2k/ajPUeIFcR3DvIlsmkwuuspIglzAnYmx0U4GpasRtWOQyELMuLxdhRJQZhlVKEQwaijDh4KZYX2PMf8qX/G7pMnwh5ayeNImpyc2szZbH4Vg1fJLSpL2hBWbkQuICPStwrCmnbM/Ph9TDr3ZIA68gg8JOqo9LcI4a29goDOBiq9hdHa2spDBfpeU1PDE44UQoQjkX8os/3LoPLmG18RkLweEpalDruudA7ZWASr6hu9V1+e8egjV51/wdedEN/X8WfP+kPFRVXC5phYGHQHnIASAShSyLBkUxo6mXvnIklhyzSQxEgEXN3BNVdci1dfmQ5JCSBSUYWy6r6Ix+PIZn3ZQk4FoBKj8AV9xG5lrC/mHYieTqQoanXm+04zF5S2ueqqy7D3nnvw6kNJcQwBjUCnHdlUDn0ry8EV5t0U2tobkckZGDBoJ4gg4lIIum6jta0Ztm1i0JAhvGuSHgK6kUU4GOJgwTkLBFQuSc/7VHe6X5sJaMomkdsyAyXWWsxMBkafdsD1P3rl6CcBCiREeuCyjTdNPnzyb8p3GS4ImsIZgmRoive3VVap0YjcOg7gNKPSJrYsW4manbajqhEQVDjXgBZfVbQEYoEGV5agOzZE24UUUqDqFmbe/hAO+OUpkGrKeVapu7nRr5FzqoI/kXk//9KNSJGEV0bEh4sWYv/zTwUCfncjgQdvjPIL4Z9noh2PoaGhHsXFRXwTk4EDB6KxsZGHENs0B/nzslvB419CiO4QhhYC8fOJ1EQJOEMQ0Wo71guffXzanb+Y9ML3tcC/6Xn3nnZfcFxN9ZEj+4/59ZBY8fY1WjAS8lyR1Jd56CBQuETbu/t7Ytu6icsvugLvvjmL205WNL7Lc/+hQ/g2by2tzVyngmTxaDGSZ0WlWt/Y3RzzbR+2e0MWCgt53wrfHYtBlkSY2RSmHHU4rr76Uq6clMl0wTQN9OnTj1I26Ep2IZ1pw4B+5VzijZrsBTnMe2maW1o5r4Tk5YNBKiPTfhQOryZplOfaJszCN7ClqhiFRA5sCiddD3XtDQi3vIGc1bLho5w06sIJtT/63pL/9aBQW1urDgxXPHbEkYefWtCvHEwVeMaYKUQh7c79UOZP8rkDxHoP0oB3ZdGxsR7FleXYvGUzB4uaHYZBKghzpE6s2YxoURHc8igEUYJFKO65CNKSz5j4+1PPY7+jD4Pcv4LHDbbk02Tl7lZpotuSlyJtaMLm9z5Fl2lg5HknQVcBufvz+RG/nzWjp0eOBF1IWtwhUCHGXgsnJtXV1XGPgcKGLwLAFysO/+gic5IEp+nSdtVJ6gmAiq2GtfV/579/6FMHHbr8my7cH/J9Vyz5ZNLoiv7XbBcqGN03FAqqAq/vcFKXbhi4/tob8fYrM4jdjEgwxMMjKCqiJcWo7FeNrmwayWzGV0Hj9GVCyy+EXNsk0fwNHrv1Erd5Fn7CmId2RFM3zP/H3neAWVVea7+7nTYzZ3ovzDAUxYKxYFRUiDXYG4pg7yYm0ViSmBiMqFFv7N1Y4o1RsfcuCihSpINIG6b3Pqft+t+1vr3hMM7QbHj/u5+HZ5g5e5/dvm99q7zrfVFcWIC//PEalA8pQVZ2OhPrtrSIMCUjM4XbsOlkfn8IkiLDMC10dLTDNA3k5QmVKnIoqU+DDALliAhfQuEhwdcJACeMAsGmVfSYFqqrl6Cg5218lTAfPuyAqZdvTTznh3g/O7VRmPrk1EBptOTF8yedeYwT9nPsxp2G1AxDKwOXCB3uP7BIw5OVim0kGqmOTOolJPusIaukEGbEwoYvF2DEQQcgkUb0Zwpqlq9GdkkR0jIyOD7UTYM9EGqtTbR34fMnn8MhZ02EnZ/G0uRBNQDNFWWVZIeVjDvenYuvatZh7HlnAEE/pDjRt1OiMMZCpWZHH5a/9TH2Ou4wOKGgoIBXVUED7jgskEoEpJRDoH9sRtzk4mCeAiVAWUVZ86EvHkfA9GN1X7Tt4aVz9n7yqKNqf4iB812e45dvT8/dt7h00pjckstGZOYUyz3xtOv/+Ccs+3IJjO4IJNKvN0nQ1uZuSeorKK4sh5ySgqaONpiUTOQ2c3IRKTEsSkSuj5d0qUSNRp8pkG3BpE3s3aTlQB1ppCbtsx3cfddt2GuvUUzikojFuXRMY6uvN4JwOAupqX4YJFVv6mhpaUIOcTLYNtraOrhqRN4e5YqoCYsMPYWw8XgcwVAQqSkpHOqatoyGqI7e2k+QHf3YmRNRjzp53C0kAPSjbzutUbj28cfTDgxnvXXCMRPG2kFN0h2TQwXO/ruEJYw+I1eeYnZTiKR2r6vjPvr2ugZkVQxBMDsNHdX1QHcUvX096G3vwK6/HI9IioRUXcGapcsxYq89WIeBXNCISew5NnfEyR09mPfvl3HgeWfCzgxCUojjX0LUthByZOhfrsbCz+bggEsnQWL2HwUGCYbGSaZMht3SiU9vehR7TvwltDEj4PcHOBShTDX3RhCOgmn8+tXbOZP5zRq8N1qI34HIRxujfdBSw1jT0rHh0QWzjn/qxBN/Eh7Clkb96Y8/PLrmlY9nNzU0pgZkFYmOXpjEwEStyZThp/ZkMtCZYRQPG4oO8ha6uzlfRIsD12W8Ue0K6XpeApPzEv0BhYSEHRAsDPy99A4o1AuGfLDNBKb97S/Yf8xeyMvJZM3K7u4+DiXyCnKYeEVRZO62NAwDPi0Aw3DQ19eLcDiNDUNPTw8bCgoJqdxMcPXi4iKo1OFJHq1tYk1XH5QNL0F11tbM7AuOPm/81B+UoHWw97BTGoU/PPNM5rjiITOO3P+A0bqTgBr0u0U4B37mYZc4tieVZDIItL7qpo7ounqE0tLRsnwF8nbZhSHGJmX/G7sZzagUhqH02WhYugQZe49E49oaDNt3NGzD5My0RW6/T0VMN+FnN8+AU9uN+c+9ip9fPhlWdir3UQT+B0wTX7EBK2fMxs/OPR1SiIyFUAjqqmtDRmkB4s29eP/a2zH20smwRuSjvaOHm5uI8o14BUVyTLyW/qi8wc2BO7wloKUvhpRgEMuaWs3H5n5y+PqurmW9gYADniCSLYdCm32NHfWTZAHsaNQ9awZsf2zj+5cTwaT9N43N/t+zbctYJzoBZNIJaeJtPCeJUscJJ4z0btAP0A877pNUqddWW2Ja/dKFDxe1dJ9Mz4Tp8uIG9J4+JsLxGJEJJERsWbnFRQiGU3kCxklsFqTsTWEdTX8XVMKkOBvNKVTSpHSIhDUBifAjpPVB9UqDDLUPNgGeLAN5WRl46YX/RkZ6iBmdqIrBxoNYlqhPU5LR29eHYCCEtrYuxjykpqVxKzcB0uj6yWOgjX6n/5NHyClxCYgacaxrqkF6w6tokaL/GbP/jZO37dl+/3vtdEbh79Onpx+zx8/e2W145QHsHVAPA2syUFkvCbbsxpEwTHb7u2rrkV2Qj5rFy7lOTFYkb+89OZNf9cVClJRXIBGw0bGmBsWVFUwMmjmklHMJcmM3ahctRfkJh0FXVfhNB1EjgSApSVOiaV0dvvzoI4w95xRWKkpUNWH2u+/iFxeeDSPkZ/Zl09GBlY2Y+fTLOPDy83H7TbehIxHFuu52IEDQZgcx24LjV+AnWTo3TKDVhJJRybkE8f/BXz49BmrIolSm5AvYfUQ5oihU4jJ0QzcdRYmTL6Fajm0rlGOXZM12FLKPMZVIhqmm4lIfchAvSIOIf9Tr4pEoLmNpag+WMYjr0s+ikeNDtR9Llhy/qVCUpSQUU5EkqrvYsiErhGIkOkbCLEkJDtLJTErdft1O1wxDIzeeMRrEncCkNILVktYD7nNkiLcjoIUMdxZAJvpHXkMk2svVAG5UpOSzaxQk8u5kh3MIihFFUJU5XCQh4bitQHeIm0ERZEqWjeOPPRLTbrqOcRSUD7AsG5IiEJdkIBJxXZRGFRWhlBBSUkOI9PZx4pG8BQodKISgxCPlFcJpYdFhLTtoTSTQumEOsntnY4PhnHjQQX/9VqLC36Wp2KmMwkOfvZd3xMh9Z5RlZY7SJAcxx0GA6LDcxD2vqhw+CFUmVnJNGKhZ8TVKR1RC9ano7elE2/pa5GZmwV9SzJ6EVNuJ1tpqZBblw0oPwmjtQNau5UgQJdfiaix4/HnsevEpSBlRilQtyKIcNFljlEyUJVaapsRk9cefY7fDf4H333wJx1x2AQwiXtECcKgPYuE6zHzuZYw550z87rZb0Bo10JcWhJSwkWb6ECc+BFWGbJqcCCWMhKxSrdtFyXFG3Bu9mwBSA71sFrs1dYSVIKiSQeQrxDgkWRY0lRSmyXtS4ONJAMZKUILUZwlcA819ppT7nja6PsUmKnPAVAjvQVOY/qZCtRRmwqaEsEz5FeLHJK+AwinCJRAvpk+DQbwJjgMfGwfCHRB2gZrBmARPeFgE8FIV6IRWFekYEY6ZOpqbG5GIR/l3YRRoMsswFQ2pTht+c8a+GLtbJkw9hrdnfoV3F7SjpjcdDlHFUxnRoLxNDE8/9QDGjNnDtY9kQflhCzsqyLI4JIzGIujobEdejuhopfFDBoG8GC/ZSGEt7UxK1VV9Mehr30DYXGWuiMoVE8bfWPc9vY7t/tqdxig8+9Wi8kMqRs4qVAMlTG5KqwAPXlECFNAk4UF6DLpcx07o6K1u5EaUnKHFSDgWIvUtMGNxBCqKkG77EZm1GHZZJmeMU9MzUb94BYrG7oX6T+aias5iHHz+maj1mQhnpHPdnLwL1bDgKIQS7IEaCiDN8aH9y5WY9e77OObic4HsMGTqnIzHEF+yGkufexN7nX4mrr7jdtRpPgYUJUwdAfIs4iQGJjLPmmRgaFkR9tqTeAUhymjuaxs4bBjor8IFlanZRjA6iPZcKlGS4IyioKc3gZmz5iFKvUasUSDQALQzTUIPlbndI2Y7D/CcOwERF70jdHqq3qiqzBgNmjTp6emQWWFaVB+oG7KjvYVFYzMzsyjNwxTwpN9p6gnO7Keliaw+3QxxUhiUD2JRFgFaa6ithcKoMZMNEesxmD4EEcN914/B6FwCkemwHD8aYkH8/u9LsaSD1Jxi8EsZ0A2gvCSIN55/EoGQCEVZDIg4O+k5ukxcFFIyRkKmTkhLvFPKLRnGRgPBHiHpi8BG1DKwpq0OqY2vocfqWbvPfjeKwbCTbDuFUXhvw4YDRxcXvZ4BNZs496gBRVNcGu1+Dyq5TdZmXLzB8V3r2hoEVA1ppQWQ/Sq61tYBcRtdsR4UlxShp7MVYUfBzP+8jD1+ti+irc1oj0cw+rxT0dHXh6yMHNR1tCErPR2aX2Xab3qFcctA1DERopbrPgOyFoBJU96n8mpmfrEcq95+D6MOHYc3X38f7zc3oYYmK/dO0EoowgPh9hooyA3j9luvR0ZqQKyQbPy2c6PJz0iJ5M1NmLFmIZ1XxiczF+DO+x5nqTJu1qNAgicldVx+n69+y1kRSpSSIVixbCnH21QuLiwpRmXlMCRoJjrAqlXL0d7WwqKxFeVDUVBcwkAgcsWXLVmCSCwKTfNhxC4jOZknVm7GFgoolCSjsa4Whh4X7dDsYjrQJRWhRBT7VPTg9msPQy5lNfpM2GEFb8/tw9VPNkDRZDiWHyBpvUgdbrrud5h09hRuuOMkr3uuZMSpF74Ib8XzJASgig03IWApFHZsdOtxVDUtRl7Hx2g09ev23/+m27dzBHyvu3+fI2ObLvzj9rqJP8sqeirdkoIMxiF6MlpBXfg6Q9jdeNF78ZTNZRdNAvyyKjLIloOWFeuQlpKKYEkuexqdq+oQIMqzRlpx/Pj83n9i3KST8dV7M5CyWyUKjhqHmp4WlBUPQVNDCzLycxBpbUNaagjw+xDyhzhTTaklYkIKB0Kc1zBlWk1MxGYswtr3P8Wuhx2Mme99gHFXXI4JV1wJOT0PTlx3KdpFmy8NBuIO3HP3YZh6wzXM4cj36YJbtlBsGPg5bqy9J7kZFLW7CTkq01XXNeOaP96MOAE4WCxFxMKUFPU8r216Sd/hTqy0TR6g5GDunC9gOyZM00J2Ti5G7bYbh0O0DM+f9wWnDMgFLy4uQXlFJeNJqPV9wfwF8AcCiBs6hg8fibz8fGEQuBJJd2ZBlSW0NNYhESWpeg/IJMFyEgghAN2M4OB94/jjkeXI6G1ASmkRVnZlY8rNq+AwRpmSwRqsRA9oGXj3g7eRVZgJlcBVG3tS3JhlC88nOVdEZpzeS0csio76d5ARWYolff6Djj30z9+bXueOvLofzyg4jrSip/1XRSnptwcVNSjaS1xtBRoY7B+7fS1JRoHcTZrglMghkAitthxOUIIobqBhwQrkDikFCtMR6+1BpKoJgbZerHnpHYw5+zTM+c8LGHHGBFi7FCBqyygJpKO5qxMpRflorWtAGbUzt7UgJTUMRdOQEkrhS0nYFuKWjqBG9QMJSlUzPv3Xs9jnkEOx4JXXMe7632JVNIar/jANBtUYqPlGJs4+N2tO7qZDikY2/nHHNJSXEkGHy/O4pazigG+VLGX/ASmSLZ4nRWW7/zz7Jp6b/rqQvaf6PifsBB/kDxY/DHD9Ab8Phq6jev06NDU2seGtqByG7Nxcdr+Jfr16wwbU19ZSDpInfkZmNk96Av6sW/M1Wtra4A8Gsdsee8Ln97PIDrXFmzY9UzLAFlqb6xGL9ommKs5NSbBkHYruMCJRkiPYPa0dh40EfnnsLmjXc3H2X1fCoH4Jtzk9qAWQ6OnCL8YfgH/cfQsrUm+rUeifPGZ1QUioa6lHqPlFRM22zi96soee9wNrRW7NUPwoRmHqium+CaXjbhydknuNZtuKzsQHRIxKXp4bJ/O4pVqyyzQkSQxPJoNAwBASF6U6tpYSEh1wRLxBtiFuoW7FKoTSUuCHhfav1qNz0UpUjjsUy55/HWOuvggNIRNKMMT07Yl4DEECm/T2IjsljLbuTqRlhtHXF0F6OB1+VePmGRKTpViQBm2a4oesG7A7+vDinQ/glGt+hTqa8GoYF599BaIBIgulbJWr0coDUuQOFMlmKvKK8goxPRn6umkyb3phWylM9tN/FTkF8hTonIQIjKKqhmDAAs5LCT0CflE3Il/J1uqeWxs5O/w5xd6i+5NifRKSpdJgamqYwzFVUZiKncKqaCTKXa6Kj+DCKht/ySECExORaBw+n5+Zrhhx4CagYfs4aSkrFhrrNyCRiHA1Sjx9knmXofriAtNghaEiijJ/K+6ftjciET/OmboYETUMUxLehpQgbIyDSE8rnn/uaey3/x4bSV7omgbqYh3s0di2hRZbQmP9EpQ0v4YNkvTk2/vhwqnS1O8v67sD7+kHNwpTV8xIPWfYfo/ka6EzNEmSWQmJX6g7SqltWPQ6EecJLKo7uwaBar0UgxKunLK6qSmpSPUHmeGIMvAMe6ZEmyUh2tiGuhmfwGnrQWplOepmfYn9fn8hGvq6kVJehER7L/yyg5gm8WTx6zZk04LlVxF3LAQ0H6PQ6FxBjc0VZ8wThgGFcAwB4tajxJWFpq4upKWG0fA/grCXX3c9ZIl6+TnY8Tq04JDnQDVyk4BNKlOVi7jeqzhs+6twc+8bX7dIrm+qXHBfCBsakdvgBJtE3WOijENPeNvPtgOjaguHcBO7ovFzIHoynyoYpah8wAk8XvFdfT3al++DG8VdLkXKi1DilpJ5bnu1V1UlhCJXBCjJl0BzSzMS8QiHK0TPT5NSgh9xOQKNEI0kVitHkKkDd11bguH5JTjp+nfQYRdApwVHtiFbglhWsXTkhNPw9vsvwucjinmRWKQcRzJ/5paeFiVXGwgFW/UhinvmYpkdPP6wA/78xnf7hL/9t/2gY+PiRx7RrjnrzH8PVVNOdRRTtmSS1RSLKm/kbnOfuiDVFLwBYGLT7OxsNggZGRmil574+GTqPZIQTk+HTao/9KLc7DXVmVuWrETvig3oqWvA6CvOQn1nK/LzCrG+sRElzIvYjoyMTLS2tyEjIx3xvigCwRDHqoQ4zMrNFhTs5IFQhyNlsRUVtmEwRJYGg065At2BrCmo6+rC1Nv/wUZJswRwRZg4GkB+HkAMEJBJ+swrRYpbH4hFaLDXy95Uv/AhmZ6MqxBkwqhdmKHT9IC5si/QoMQV8SN5ClzNc0VxGEPg1pgpeBTX5wY3BFumh8UGTkSTjEfg0qLrXbm0bMn3Iqs64nqUBVpmfz4PnQzmkhEM+LhsaUJnQVmfLnHnKy0KlqXi9DF9uP7UPXHFPZ9hUW0ICTWdiVzpDRL3U0hTkOjsw9X/42lefMmFjICk6gN5jvS8NyUdB08cx20Htb0tsKvegM+q65wdSd3n7EOvqfr20/i7/YYfzChceeedwaI+69ErfvPryXJIk2SmKRClGxeqzoOC/pH3QMQaxC5EPIZkCAgQQgAQIiShY4iqjP7vz0qHHY2jMD2XE2iGJgrHlNhT4jYa5yxF9j4j0NTdgZyiArRU1aKgYgia6xuRk5eNltZW5GflcHNSXkEBulo7kJ6RyXRtrOykCNl5rmwRdwGLnQogVdy2EI3E8PXqtaitr0UgnIojDj6U1Ybp/gikIiajwN9ydx7DanVIUpBXvyTsUL83u+VZS9gil+LBNTsiK+75J+78cmvqYgCTB0EEMgz94WSjR1cnnvum3z1zLHI8dAeCcoaDORcezGfg8zGFmntu8an43c3BJ92X+CuFevQh4w2YYEV4MPx8mNpKfKuHSRFfIOoKDidMRXOaV4b1vDJRFaCOS9J0BM488zIsWLgcqqwhGCQyHsphmtxW7/iicHQJAV8adMlCptGOB6/aF+3dMv5816fQU0uZLYtMd0KxWPtBjQNmoh3z585BRmYaG3nyGsgTEz3SJDNHVt+7Ze8dcmM/eh0H1Q0rkN7wHrqd6Is3VS8744WJL3hL4nc7s7/Ft/0gRuGW++/P3nXeursz8zKnjPnLr+HzpXOcK/s9GErSaklZZI4BHWyorkVObg6HCpRLoM0jISHkGsFGO7u62FhQXTo7J5uZkggQJJh9TSiKir5IH1vyDvI00tPR0tqCnNxctHR3oiA7F12NjcgtKEBLWzt7HX6fH0F/QLTl8iBjKwONkZIURkgg8bAnn30ZH8/+Ah19ETiKhawUDf955AGkmDRAyCpwDzdMOc58BzYRgBJWwdJd7cFNqwp7CjxnvKkkcgMDbULwXIFKZS42VIK2jGTmqJZP3Ztb8gRIiYqAQNwzQqsuN5SJCUAkJ5SYs1XSRdLgI+IjWYeaUGH6Kb5OiInNmgkCFknenjifDJPyFsx+JCou9OUErBKGmp6JCoe4NJNBW5vdJE1+CtSofCfg4HS8YEJzW6xJHIfCoI38FpYgZ2bDK4yvaSu48KLf4JNZ86FIfoRSg7AsHTLnryjHQmfwwTFl+BSCOndj7xFpuOvSMfjLvR9hRjWQQDYU9haEESUi2FhvO8bvty/ufex+BIkYmFVphPE0LIffAQNBJQpVRIcska+YxKNhxtFaPRO5LfNQ6/h/Neag6x78FnP3ezv0BzEKj5x+4fWjmsy/pZ9/klw4+RgEHQlBUnKm1YuwtW5XoMg8K9xAQvwCpIHgIcLIKESjUTYARLBBLMjUYUitx2QgCPxCYBHyKjy232Q6M4KjkndBjSmUJ6BjC3Jz0dbWjqyifLS3tSEtLYzuvh6U5hUxMxNh3v1EQU71fcpqU75DktFnWJh66z+weMUaqKE0RA2LOVUyAgqeeehepDLlIJUk2VdmSlJC+DEPoWlBMXuYisvVFdv85bLnRMfxVNv0mduP7+UO2IgwyRDNWhuS6oeuylDVgIAGbwL8f3PwcEQj+kY8UilhhoVRoHOQkWNOCAswlAQ0YrWhy0n0cm8AVXschqDT0BdJXpqMZKzIvWeon2CnER4Iz0Xy4sggUJF30+1tZsD4lsWzkiiDzLqdLuyb5qBCOQUSbJAFaaomMZLVkQRFO+UPKHdAv0+adCFmfbYAiuRDajiVWZD4aigxzYlZUh0n42VBU3QElB78afKuGFpagAuvfRV94Qo4kh8SgbGJst32seak0dGJ+55+BBVjdkOO6kOAqjqaghAlRem5eOxc9K5dXmcy8etjEURr30JO3+LEUiNl7DFj/7zge5vZ3+KLv3ejcO+99/or3/l8VnmXul/bGcchdMYEjMxMQVA2uBTFqr5u7oBdrN6I6HpTxQMmQ0GtpzSZqeJAn3l8hmQIyFAQxpwMAnkHtC+h3Lysvvds6HvoO2g/xqKnpCDeJ9pZe2NRGAGFsQN56ZkiSWcbnA9QZA1OxMLqTz9H+UH7IJaeivv++SQ+mjWXZcFoNaUWaRkJZPiBZx66D9SKJCtE1iZy3oy5IJ5BgiA3bEDVww8iz9E3a+3dDDfgxszfeDmuF0EJMsky0BeQoBoqJNOHzsICDLvkPOgBUi/ybUYr0H98iKCGyG1phRQOCaE3vStyfTLWUaRXYyqUQyHeSmDtqy+guDhPxPnusR6ZLVHlcqKPiEwoseeyX7vAPxiKCKWIWEkYk80xKOwJMhu3DB8ljBkoZMEmbUjyZGj1takkHOJVubsvjopxB8MhYVmVqhBucprifCg46eTJmD9vKUgy3h/U4PfJ8IUy2PMgX4TIaRRSF2d1KQpZ+7BnSQL3XH04nntmHp7+rA/d/hzISpSE6iDLaaJ9PxLjxO0fn31wdlp+ODwsJXtUhj+kppDYLHElkOKVL8iU8RR20ns0bQNftzfA3/g2zDHvWQAAIABJREFUVGvDin/vE9pzZ6s6eOPkezcKdKIXTzv3qhGN1n/1ZORK4QsnQt1/GDJyUlkdiAcgLxti0lKegOJBwiBQQpF+krdABoAMAnkCXHlITeXPySsgo0ATnbwJ+ozCCjIOycgyWllpf/JCqKpA+HomViNWYNPi8/jCIagJcjE19Kxag0VzPsO4Y0/CvMeeRfaulag4/nDUdnfi/Kv+AB0KNH8IOlMwkduoIyeg4umH7+MOy80WeTdgpzDEbqxBy/PPAdEOgbRzV0w+xAunXcLz5PAhmXCFJgtlEaOaDb+pQjP9SJSVYcik05EIprMLS5Np0I2TlO6rZ9fexR675WABdiTBGZGfMRQyFz4oloW6Z55G0UmnwPL5+LWxsaAsCXERyhYCxHvAFQ/xXJgzkwkzLZiqwb0QlPln/UVvS0Ju0a5kTgVvhaAtIyNBG00wASWLUXCBRR/OxJ7jxkPW/JwrERckxhOlpU45eQrmfv4l5xSotEyS8qbsY55ONeBjXgZKFLOJomu26fp7cNVJpZgwJgvnXvMh1gdG8nUHTEo0a2yc/I4Eo7kNJUeNOSfz6MOeOXT34pKwqY3PTQufXJiZdnBmSjhDo7wS8bez10ixjYau5qXIaHwNUTnyt8ox//jrt1jMv9dDfxCjQOxJey9reL6yKX5iV24OtCvOQNroESgOp8NHHWsbS0YmOjs6oPkCaG3rQFFhPrPZUOWBDAIZApr05DGQESADQqEA4eDJe6CwoqioiEMD+umRltBPjx2ZPAUyDK1tbdzr0NnVg9zsHKSFQlzPNow4oovWYNGb72LsEUfgy9few6gTj0baz0fB8fnw1Btv45kXXmeDopPrTgIxAE6dcAQqcsIYf9D+nOkmMg9VcLchLhmgvRRigqERq3fBsUUsT264CAncV7Ex28e45M0njgdy4n002CqtSQZzNNKgA/E1cGWBzrspySWMrjvxOVlHqySFB2JlJoNDHZc0/YQ5kBmjL5R0yWUnFksNqmWg499PI2PSJEaMEnZDIb1ER0acYm4nAX/MDS0ohqGc2/+EWrx+MwdGAg7pINBz6b9xLZKaIihcoGdBvZ3EVK1Al31coQrS5BJJAyZHXT/zcww9dCxsAmfxydxssPvdE085F5/PnMuhGwGm6PzU7EZPTQ2o8KX4+R7IrssS5XtU+EygyNeFx24YhTlzqjHt5TZEA4UIsDI264IxFiRoAXXdLfHWuhWCjFN4PdLdiz9JDwe1n+X5g1MKw5ln5oVzA6R01dMbA6o+RE7iCyzXtRN/ccjNO01XZP9X8YMYBTrp9DvvDPpmLZtX1m7v3lyQj8LfTEF4lwpkEhtNkJJKYEiqP+hDbW09ioqLsfrrr5nQ1MMmkCdBE5wGMa365D145KdkPIjSrK6ujnMR9Dv9pFCCvAQ6zqspe+2szU1NKC0qhkSkrZT4TOiofncmOuYuw8gTjsGcJ57BL666DM35KnTDRH5+MW598BHMnLsINq2iBG6hPEMsivtvnYZhhVkI+ahH34SkBTkep7luyIaY8qRCHOuDFO0CqKzK5+WU+MYE48YJ7OG8vTfk5RTE6BMCF3wCEQyITB4FsySJJsp+g22c5CPXXAnAIdCQ6mcZFolWNqpKcJOWWEHFD3K3SfvCQPfTTyL99Cn8zOgSKPdBhC+UwdfMCNZPfw2R9i6oKvUC6mSyoGghyJYCH4G/9CiMoFc3EVfIq7TrNVE51ycHEEcCit+PPc6YhEQwzNRaPkoie12PZhzrP52NivFjkVB8rAhOjjv7La7HM/HUs/H5p/M5YRkkhlYyCnS8orJhsGQbwXAI/iBBpik57YdCz89I4LQDdFx25u447+pXUZvYFSZCkLReSCQIQ+XIkB9dDc3wlee9sWH2+8f3f9bEPI4jf55Rlpm1R5piPparmpWZvatlx2lf9kGzfMA1R13zo8nCbc3N+MGMAl3I3TffnF+5YP2s3A5zeF1ZHsovPxv5u45ARsgHIi7yuVh3SgiuXVeFIWUl3K/u0VmRMfA0Fokiq7W1lcMJ0mH05NfIiyBPwOtlp797NXyPt4CuhXMRQT8U8ldpUMZ1LHrieWTqDtKGFWLJR7Pxi+uvRiPpCfpUJsnwqX7cdv8jeHfRYtiGBL/sg0HxqxHFgzf/DXtUFjNKj+wFTRbm+ORRT/9oYlkw169C1aOPIoeqBJbgAFB4BfSUkcSqTliG/uHDxhDC5Q+gGaKwPgUZKBWGRFG9AOrIJHqTtAlnQXgPKpHE2DLaw1movPQSOLk5gOpnj2eTf0FOPGX0RYmNHhPhCrr//RiyTj0PEnlfPlHilAwuY3BI1PfuTAQnTCAaZiikj8feVACGQvhRlyKNUZdJm9c2Ts+B8Cms0qxj6ZsfYvdfTkAsGEDQIiVnj1PBgWxGUf3JLJSNPxSGEoDGpUDxwEUtAJh4ijAK5DkF/T5uSKNeC4lYmmQ/Cw7rVpT1QlLT0vk6Y5bOqNMM9OKu634Ovb0Dv7l1BmI5o6BQqoa8PVVBhMR7oKGxqcEe99spu730pz+tGtwKO9IDKx9Myehysvv8Wusl+15C1Jo77faDGgV6Co/dcUdF/keLPqyMpwz9etcylFxwKkpGDkWqX0WIKhIU5yuAYSZY55G0GgKhIGKJOHsGXW0d3ABT11jPbj95BKXFJahtqENmVhaXJpnHUZH5czIQ1I+vkfsookdelYmtV6HGF0WBGjHx3g3/wNgxB6CztR6tiR787NJzsL6DKhLpCBBFoGEivSgHf7v7Qbwz70uohJ2ngUjjLx7BgzdPxZ6VxdCNOBQf0a4lXD7nTfL11Kwk9bWg7c1XkGhrQYBkzjlhRz76plo/TXbO4G8kI3VtS1L3HRG3UvnPZi5C4hqkFZ5EYYg5SBCHbGYUkkIRWTIQNw34SitRMOFE6ME0qCx6Kya/cO5FH6bqaiHSdZJRa//P48ideA4cxQeTWFKosGdTWdSCGutFx+vvIOuE41D/xWfoqKnie6jcbTRS9hwtPCNKwLrAKzofrdzckkFlXMWl21NtWHovqt+egWGHH4VEKAU+1u4jjkWJ1CIBM4q6GbNQMm4cHCUk8h9cSuFggP+ddsrZ+GzmfA4fyCiQpyCaJUksWBV9EprAk1BS1OcPQUkntXITsYiNI4YHcPfv9sG1t7yEDxtzAF8YqqYxqazmojCN3hh6/dbiy0+bsM+PLeLyXVmZH9wo0IW/fMv92cFPFq0OR2JZPWN2Qfa5pyK/cggK1ABnbEnYl5JCFI+aMQP1zU3ILS9B9dr12GP4rli3dg1yh5Qg0dmDzJQ0WAqRoQJtnR0sI0+0ZwnHRk5GJtatXoPysjLEDJ3psiQefEITkPuteqN4+c9/x8mnnIqZH7yHvPIyjDjjeKxvrEVp6RC0tLQiO4t49gykZGRg2r0PYsaCJQyQURwCAhEeIoKHppFRKOKJQ3/vz8RMOQ02SlTHZ2g3YRncdZngvf1WT8LVb2mzXeVlb5/NhWM4y7fp8I3/9ZKLHiJSYIoZnMT4ArFRZYI9BJpgFCO4X0creOtzTyDvtDNhS35YCvELEAyYl3c4MRPNb05HwYTj0fTe2yg49ijKUmL19GcwfMpZkOQwHDnhnpOenyB9IYatAOUl4nH4NDqfxAnfDR++hfIjj0HcT23mRJemsPdCnYowY1j36UxUHnowbJVUpoTMnhvv8O174QN5CiFOjCa4h8JDjwpeBNH1KJ4fGVMHUm4Og9Yy9RjuOL8cuwzJxYQrXkQ8rRyaj6yIAz1ASUoHGWYa2lrqnNCYYZeufvXVR7+rifljfs+PYhTohh+aekfeiLnLl2Z3O/ntB/8MqeecjKFDSpHiJ75EYtX1Q5ccJHp6EPQFsLq2ChXDhqFq9RqUFRWji5h2IzEUaCmMMgzkZaGnt4fjw57uHuTk56GhugZDKofi63VrMXxIhdCTJJl62DwImSeBrENvFC9OuwPHHjkB6rjRWFu9AUOHVqKutg5FRcXcsVdaWgItlIJbH3gU7302j7sOSTV4W41C/1Wbocgc229eqaD9tuWlbA5rIhh1v6O2wJcgihfChSeFLYJcf1dGoeWtF5B/7HGofvtNDDniaDiOilWvTUfFxFOBQBbnGVIcn+gVo9yjq8vpdHWgbfES5IzfB3EEEdQd1Lz1OsqOnIBYiBqiqGtBsDkxKIqMwsxZqDyEEo3bbhSICdzb+tPpE8zWdMh7a4QTDCMQzEB5egSP3HQYXn3pMzz0jg47nAbZkOFoBgsD+RFCLNKFLiWe2O/S89Pf+c1vCN31k962Zfx9bzf4xB+mDs2bv2Zuca+U0374zxE+90SUl+QgFFSQYquIUEchuaY9EVh+BQ0drchOy4DR08dceNn5edA7etC5rhbp5UVIG1aCppp6kV9obsKQomLU1dejsLwMNRs2oLykDJJPYyy8oCAkGJqQF5MMB5G+XkTiCQRys9Hc3obS7Fw0N7egpKQYnR2dyMjNxbR7HsRH8xdxtn97PAV6iN7KxPwQ7pP38hz9JeIcS+QEBuZZoATn5p5E/7zixv6opDfs/Y1Yiz2OSA/gtRlhiFeOHMBTaHn2CeRPHMhTIJFoHS1vv4D8Cceia9lytFQ1I2JYGPmz4VB33RWyFOIKR0KS4ad8iizwBOiKYPlbb6EgPwgzpCL/5+OY1n3t++9i2OHHwvQHQASTFF4IT4FcjBjWz5yFod/CKHjvZNO7IdxCEAFEkJBV6JqCcHoYF52QhcnjKnDSxc+gIVgOTckVOBbFJDZA+AMyultaESrIf2H1vA8mfm8T5gf64h/VKNA9Pn31X/YvXrruk4DtC1jjxyIw8SjkVRShkCaOqkAjZLGe4CaleCIKRHX0tHWhbHglsyNt+HQeikuHoJegqika/JlhtDe1IDcnB/WtzcinfoaWNqTnZjOfnz9qwk4YULPDiJk6/KrC6tF+xYdELAbHdNDWQ2XKbDQ3NLAkfFNjAwqLiiD7fLjl/kfw/ufzAdW33UaB7pdyHJQ89TgIPZCV1wPB7z3Z+/eSg+RWb+ZuJFUXONz6ZrVhIDEZTroSmtEymaSUErWsOZF0PCMUk8IHgUikDkYHrc89jvyJk93wQShyc5KUgpC4jua3XkDO8SdD5WYRAYOi/IctUayuMUelJROq00GCcRYG6t+bgYL8AiijhqL+0znILciDb9hQrPr4fexy1KlwlADDqS2N9Z3hdz2F9bNmY+jBB8GmVnZKDvDmVk0GCR/IUyCjnJx0TmbzIrg4VXAoJ0XwqoSZQG64F/+++wSsXVKPq/+5EHZoOCRN40qKGgohYcQRNGx0dvcYI04cN/bj++760aXfvo39+NGNAl38Q1f/YdyIRevfRbfh9511GgJHH4LyoYVIUSRoDIs1RdY4bqBm8Vec9Buy5ygGIHWs3oD8ojLUNtcitbwQXb09yM8WPRFZOdloaGpCZXEZMwPTbFsyew58toTh++4FNSOFjU2AlKVJU8IGEpE4uvQ44pE+5OSIzsyCgnyBrpQk3Hzfw/jwi4XcLbk9noLnqlI5dM2aNfBpfiGnnpTvT84D8N+T3o6Xk/Be9jeIl5JcCpGPFESwA3VP8FmZCk7B8MpKgR71jAKX+pOMAvUqcJ/S5kbBIrYKhRL3VFOgg2zY8Tha3n4ROSee4XJPulBtJi+QkHCAAF0W8UYSTbrfQGzVMqx943VoJXkIZhSgICsfiz/9GLsf9gs0r1+NocdNhO5LEchAordzlaklM4aq2Z+hgowC4RgIecpweRfBtAWjsKUJw/2lVL0hUBhhN5w4bCmCww/Lwq2XHINzfv8kvurLh5GaB9kmXgbSmqa+E3AXZSxFWXXkaUf/7KmpU+PfZmL+mMfuFEaBHsAzV1x78ujVbc+2tfX5lEtPR/iog1CQm4WMgBDPoB56RGNoW10DPWGgZNRIJHoj6KiphxXXkTeqEu1GDOFQCvREAjapSsNBYVYuA1Ss3hhWzvoCe44fyyXGDZ8vRMluI5HI8CPFVmBpioitacDG4ojbOqKJBIcing9vybJrFBbssKfgTW5vUvNqnszk7I6G/imBb676O87LwTwOLjW6QPKJnIJnQXbcKMQ4fMg56UyoNvFCihZtbiaiSeMY8JOCFonzyh2IN2xA86ylGD7hGIBKgp2dSLQ0wl9UgOq58xFvrcPIsy5AJEhhhwS/2yBFq/l3bRQ8b4GwC+S1aXYQCaogKTbidgIpIQNP33QcgtRmfc0zMAtGCSZqS4VM/AqqAydioLezw8kaM+r65a9Ov/XHnNjf5tw7jVGgm3jx3N//Nr+2485OB3L+5OMROnw/FBTmIpVWcZXQczYQSaB21XoUDRuGSE8PuqobkDtiCDrMGBOf0CAkqi81GEBWWpifTbS1E3Vrq7DLmH2gUykySMkkCetnLcCQvUZBy0jl48gokDEhF9fWLUg+HzMAea49Zcqn3fsQewqSRiQd25doZB5By2J0pggTNgsaNv4+kNv/zZe89VeX3P+RzPjG7jN7Bg5CzIZMuKekjs3t8RQIUs0znzyFGFremY7skyZBM3xI+OidEXO7A5+dgESEpR99BtPsY8RndkYecvfZHyYBzAjhKTswjThDnJW4jg1vv4byE06GHvIxloRQoSKUEUZBhA9jYSvf3lPgZ0XkLLYBxfIxpVtc1tEdVOpKhlXe1rTiqyuP3Tu94p7fjpWOPf9J1FjFSMnLZUl5ZoWiRi0qC/fF0RXv6xk95fjd37/55p+chJ8XvX4bo/KdH/vUOVfeM7yh5wrDtiXt/BORediByE0LIxgiqXKLXTqyyLVrvkZADSCjMA89egxOyAfTMpianXANvtQgVF2C3hVBXX0dKvfaneP5oCGhK9LDZcwUXUb7qnUoPHBP6D4C/IDZg8l9pHXYx8u1cMO5FVsC7njocbwz6wtYlGiUiN+fRn0cD0z7C/asLGFqcgb0DMC7SF4CXcOqVatEt57r8m/y/L0S5aBd064x4WkswvWBAgTuodi8JLn574KLgXpFRowcwbRmyddrSrYQ3qHb5x4EQWxCHkXL809yotFxAjAZxyPg2lTrl2I9aH37FWSfNBFKPEAATtEEJRnw90VQ88FnKBo5AkolgaVSWbWZGptUvwzDMeCjNKSjQJeAQCyO6nfeQvlRR8IMUW6CyoaiJEk1CNmMYe2sWRh28EFwZMo5EJLThXJz/4SD0046C3NmL+TyapCQcdwCTdULwWOxERnicoCaRKlHYaKuQgua6PJhxZAjDz72i4cf3jBp6tScte9Nv+qTWw659pzfvqx8WZ8GJzUNwXC6QJESSxNVgGI6En0RmPlp725Y8OmErbzJ73z+fBdfuPXl5rs4y3Z+x4vn/Pa+0vWtl3WmhpXMi05HaL/RyCnMQBZzHAo2AcIbROIx9ESiGxWo4319yMnNRoio0mSgt6YNPe3tKNplGIyAxgIsaW064l0R7tlvXLMe6SUFaOnrwvB9R8PxKaxIJWDCSau4O7/IUDz14ut455PP0dbbB4L1K6oGK9qNB2+7EXsOLeZGJcLQ9zcKXk7BY6b2oNc8sV2jsz2PaXuP6U8i2v9cyc1jpuRAE+wKAmFI1pJBTCaan/1v5J8xifTfYKik2Ez9DQ7/35foRMubryPrxFOgSKJTVZdNaGYvat79FLmlQxDadQR61q6FEU/An5qO1OJC2KGgyOm4gC3DduCjkuM776PyyMMRSwlyOEKpRIYp07VZUaydNRPDDh4LyAG3v0JQt4nWaANnnHYBPp+xED7CPZCyk6sMQ0ZBscnIk8GjvJV45VHFRKotI24HEPXHZxbsv8upi154odV7Vre9dlvaZTkNrade8VTf2sbSDL8SVBJKHPCnISUYEp6CaSIeiSCiJ8yiX+xzwoL/furt7XmvO8O+O6VRIHv/6qQr7y9p6Lw8GvLDd+npSDtgDIrTU5CqiRJiwqShYQF91PVowIjpyMjORCAlwC0BHXUtiOq9DIpi0m/LZHZmqSeG6JpG9GgmCnYdLqTF4jqqv1qNoXuMgu1TWLmJTYL3dFyjQKvUM6+8hflfrUNdUxPa2rvYKNjxPtz/96nYg4wCgZIG8BS8SUnegscelQxoEtHEptfRn55tayHF1j4faLDRMR55TXJJksFM7n2w4I5MLdGUtdfR9NzTKDr9DNiOnz0qjZNysgi7Yh1oeOcN5J18LBzHx92JSOjomTef0Y8Z++7ODVTRleuY26KhuRll++1DOvNud6PwfsiFJyKar9+dgZFHHI1YIATNInC25yCRUaDwYSaHD1AoHNR4kgvvSdDIn3zc2Zg7awmhmKFq5JH4GDkpDIIDIgwmKLpKqtXE40G8Co6GluzMhUVjdj1mxVMPNiU/t1s+vD97Utrq+mfn9x5636NfHSe39P0+zacEDAJwywoUvwI54Ife1s2LSk+KvPCA8yaOe/2663p3hsm+rdewUxoFuvjpU6f6Upc3vZrT1P3L5rwc5Fx6FlL2qOBOxKBjwyRZeCa4sdHe3oFgOA2ORuQtKppWrkNI8yGzvAQ9SIAESVm/UZahx2NY+fYM7Hn8EYhqlFAC1ISF7romBIJBhIpIM4Jgw8kFfuGOExT2yemvYXlVHQzTRnNzK5paWqA6Ju699QbsMbTEpQ0T7cQDbdTU9dVXX23UsvBKY8lGwOvV2NJL9PbZVm7H5P08A0XNYrvssgtP0GRPgf8vJJC4BZm4Awh+TuQoTc8+jaIzzmTCEUq8UvjgatEBfd1Y+fLzCJbksGGkCk2oow+9VRuQuvdwKD4KFwhKLZiUiMiW/BHSwaQlnsrP5AVa3ElpoqOuDaOOPQEJQqI6RKQqWrKZP8ZywUueUZA1JrOhwMiwEuzxTTz5Anw+cxkcPYGsDB9XoEhMlin7VaLfd1jCj2Hm3JgGNOakfRY49MBTWx+8YzODQO/igc8e2O9o5evZ73f7Si876r9a9jvznEPqFix6JLVX2oVo4mxqtI1ZSNOJmcsiMKedNnrYtcvfe/Uf2zohd4b9dlqjwIbhyiuDqI/OLmk19rZyM4ErTkHe0BEozctGUCiZIkHlIEcQeFHZqmnl10ygEuvsQUJRUDp8OOJ+GQFSTUoQzBXoqKpG7ogKWOT6OzY6N9TDjMRRvMtwwYeqCtTbxofjegqUaLzviX9jVW0zgsEULo02t7ahqa4aD9z+N+zOngKxJlMr7+aPNpldqj8BTH8j4NXRkwdI/5Lkjg6e5Jp8cr1+M/AU9wdQ/C0EZKhXguuPtoGm5/4b+ZMmwZIC7PIT7yH3TNB0NnT4ejuIlwwcV1CnMTlOVIf0GiNZ2U2oQAlIAXVbue2kbIFc4Vj21HxwMjOgk/cmMjVsmMkbU6wY1syag+EHHcTNXER/J2ThKCQQqg1vf7AAf/3rP1C7fi3SFRthbqEnfU2i2aPGKPoqMgwaeh3b6SvJeD9w9EGT62+9tX2g5/vk7HsmHCqtfemDaHHBJUf8gbPFx992W9qK6e/cGW3pPEtVTH+qE4DWpyPhE55HzCc3jrlk4s9ev/765h19Zz/0cTu1UaCH8cjUqTn5y1s+qajv2K2xogD5v74E/hFlKEoJIFVzEFOAVO7Bl9H8dRVSHT+kcIhjxZBfQay9E9rwUm6plXULaxcuRMU+u0Mml1ELoXXVGlhBDRnlxYytp45FFjMVKFyxuUaBmgFvvudBzF+xBmWlZVCoRq9qqK9ahxuv+y12Ky8Sg43q5gN4Cl4+gSoQ3jaY27+t4cOOhA3JmoeeYRio5Em4R34GBCwwKZFnoP65p1F8+mmw1VQ2CtTNSYOIiMeoeuOHDjNuIUZ8BbbM+AcGK1Ec75BigwNyLgQ9m3gKG9EaLuRZ6GFQYkBir41Yu5n1mzlL6NkZkO0EVs2ei13GHgyHOh5dilnBAWEgrqlYsqYVNS0x3HHzTehevwpo72SFaBEzkkUiCnfqtVHQXZb3qnPAyHM67ruvZ7BJ+PRn95x1sFT1yCsoy77qwKtiSftJo08+c1zL6hX3+jut3TPgQ69DgG4RnoT2rLhg5fuvP/FDT+4dPd9ObxToxv459dZhuUvWzSxsNQo7hw5B1q8nIqOyGEVpqXAUov8QNFxObxz1S1ehZNgwNK5bj4Rso2TkSOgpfqgk6tIVY1m16u56pERIdFRDOCsTwbwsWAEBfiEB0Y0TNqkvgf5Li9wt9z6Mj+cuZM2JspIS7i60or343UXnoLIoW/AQyN/0FHhukahIJIKlS5cKW5OkfNX/BfY3Cv1h0B4P5daMy0DfS99NIQOBl0aPHs3gpc3yGYIilTkUOI4nyLWjcoVhw/NPo2i3XQEl1ZWCJ2ZqSkT62RDbks4rOs14nd6N6UBhDXmJe1RsiuNdvgPv2tgQuzkcAZRyMRNM50afCAZtNs50Hps0HBJoWLseFb8YD0sLCE1OrpbQt5owZBVzljegpl3Hq69MR2nYh7UL5mP96rWI9vZCItJgR4Kuw+4tL3he+eWBl3bceOOgBoG+9fn5d127X7zqhusaG9MHYmE+966pGV+8s+Da9hVrr8xQgwGVaThldJek3ls399Pf7ugk/aGP+0kYBXooj//lb6OzF1Z9XNQTzeodVYnsS85CYFgRSkOp8FkJRL9agWjtBgQVB8a6GqikKbn/OBgjS+GT/YKVubYdgXAKOiKdiNQ0IXdoOeT0FGgBP0lMcdjAHkIyDNB9QpRTIGKOaXeL3gfyBNJT01BSNgTa/8S/v7lwCobmZYpFaIDqg2cEaDJ7ZC8D5QMGyxFsyXPony+gc20paZm8v5doHMxT4E5S5m+QESOWrA1fAyaxUYfEVJUJ1UeckcRcpMBSLV59iSqJcgeKKeTbOdlLrfGWBdslN/W8MFq0PUIlfvQURrhGghKeHvSYTT9/RP4G8UYqCFQOg6UQSYzw6AToi4NJzFnUiMZeB9Nfew6FOQEEbIN7Fhoa6qHGTVQqHIu2AAAgAElEQVRUDMdiq+exhRkdv6276q7klX/Aefjqwrtv3CW69qpdxt4vRD0G2hxHGnvBBRXrl666RDJxnqUqdUVj9pi48MEH1/7Qk3tHz/eTMQpsGK68ft/CVTXv50aR2bXHUGRcdgaKyiuQSoPu6xVoePlZZOvdSJNUtARTUHLJ7xDLy4TPINYgCbGODqQEQmiqqkZWaSmUNGp60biCwElLpicTegSyTVBgUf4kl5T4FWko3nH/k3j38y+gBQLQYwmkpWeirCgf1158NiryMzlfxXyB/bbkiciy5K5c+Y6+uG973JY8DTElxQxj4mdW5iE4L5Ud43B8MkxiWybxnY1U5oL3kfUkXKk65pIUFoq9LBaWpcJBEoMk8RLIRKhAxlSl5+yemxwUTip6yQdGJzD7E+EeyMBoxIJExVPyzKjsyLkNum4Liqxi1uJ61HbaeOGV51BWlMYhB6EQiZBmeG4OzjtvMl6MtPzqvPT8baJaf2fenbcW6TW/Gj32boGK+1+6/aSMAg2vR2+YdmLZnHVP5upWet+YUfBNORmluwyD32zBrA8eQ8PKhYgRDr54CH4+cjx+vs8h0JwQk7MmGprQtG4DCnffHf7sdFiSAV2lUpcsdAWo6YZo2Vz3lZpjFcpMGxpMPw0mBdPufRyfzl3AkyXgCzIUOiWk4b6//gkjS3J5dSTU/GBGgRifli1bxh97xmEg72BruYKtfT7QeE0+howSeQkjR45ksd7Nv4/5m1xQksmxvGNR+KBD2bAWfevXi14QYtCWSQ7PhWoLC+DaAe+nhylyh5pLKuNCErhaIAdTEayogJWVwe+D+l0G26h6wMGNC8CkEMCrFHHRhIy7aXDD0sylDajptPDKK9NRXpAGy4oQ0AWypaG8OAMXnjPZmd7Tdsl5GbmPbcv8/mzO7fem6I3H7XXoXRXbsv9PdZ+fmlFgcswHrvrD6aOWtv1bs2OKOXYcwpMOwxp1KT5v/Ag9nd2wU9OxvrkZw61C/Hr4BIze+xAouoLVn89F5c/3hkwwZ01AZjlc4LqYiBuY1YvQe+5KRSQvzbYTX7rh655Dd9s97477n8CML+aJyUArIpOsxPHIzVOxW0WhcJkHIFlJximw7F2/baAKRPIu/Q3HtpQiBzM29HeP65JYrMVinjwUqGtEY84Dm5iceQZrMKUoap68D6HV66GYLgeD6w3w8QzbFghQb/OUnLzfed13ueG5/Cip6JCCKD7yGKQdeBDMYBBUXBxs25jmYe9NcFaTl0cvzCWfhkzGyjUKtV02Xn7peQwpSGWjoGgKHENBRXEmLjjnTLxm9Fw+OZDx0LZM4MVf3Pas0Vc3ZL/D7ztwW/b/qe7zkzMK3oN++tLrzihcV/MvnxX2dR09Agt3b0NzaieCuh+EFLEVE/UN7Tgqaz8cG94fjh3A0DGjmZST+iKI3Ull9qRN1QUS/KC8AcXA5ObqNlBtJLqf+XLOlMKC9MDkYT974b67nsC78+cwL4NMtN/sYBh48Ka/MHiJmJcG8xSSJ35yabD/pExGHw46OQYmWhjQ2AzktSQnOb8ZymxqPyaNBHLhiSWaXAZj7VpE1iyDn1iQTSr8CTboTT4CIX6FUeh/iXxO1nUQJU/KxZAVjqtBZO61P1BQCJPEXdxyz0CDkzoSWTuC+Ztd9Kl7gxRu0KHyZp6CjZdeehZD8lNh21HIKoUgfpQVhnHxeVOcl/s6L5+SlvXwtkzglfPueLuttdo65Jj7j9uW/X+q+/xkjQI98KcuuersIeta//XVXhIajylAQjYRo5Zmw4TlM9CbSKBzfRz3n/o3FMn5sP0aE5qaRISsUheFK2DKJUhiH6ZMtwzLovhVwqqe3o7/XjnvxLsOOmz2neuWHnXR0D3fufveJ/HevDm8KhLzLzX72FYCD0/7KxO3DkbH5k10SjLW1oo+GQofBlMs3lp4kAw2+uZKP/Bw3Dh5uUNSkMYSA7Z3/Mbv9IIAIVvAAijstJsuxTrnGDxiWHcmbu7WiN8G6P8Q1sIlWWVWai+pSPwZRBtPzN5uTsbrZUj6bt6dRV0FfT57Bx61HhkM+u5+4cNL5Cnkp2wyCrYfQ4rTcdG5k50X+zovP3sbjcKK+XfMbmltWDt+wl3n/lQn/LZc90/aKBCNdn5Lw1/ixYmpX++XiqAWcPEycfhUgrZqWF8bw5VH/BoHp+7GZTFaZ0jAVicuAHfwc3OSTT6CItp6FRWLO7vanlu14JC7DzliFeXP7l+34rDzho768O/3/hMfzRXhg6eUYJsxPDxt6haNAutjyjIrVDU1NX2D5GNrRmBL4KUtlTa9QcDcDUklUC98IAr9/mAqyt6TQqRodKLCJNkAyikkYCyai64lywSVOq36Xtu1dyIGlbklxAFGlwjMXMPgJmSpZ8CUdAY1kaFWTGqAcqXn3bCEzkPlZJaTt1XY/hSkjdkLyoihXFr22YJLklND/YwChQ9l+dSJGYOkUhLZxzmF7TUK6768aX5DXcPcg0946NfbMrl+qvv8pI0CPXQyDPHh0euNCu3GhN4rkc9PHZNqIo6oCrS02rj28F/jgLRdBfsx8eqR16uJW6eJwk02VA/XgT4omNPeUvPB4pX733HM+I1Q10dqV+8/pWT4F/9198N4+8uFbBRoIDIEZhuMQnJOYSAD0P9vWwMvbe3zzRdulw/S/aM3mbl64PK4bSmnIJFWJSEY5Tiqn7wXqavXQGMKZsq9Uk/E5twOLCjrbnydm3kMlLchw0wU+FSxIIo1AigTvkMwOHlN3N4zE9dLno2Qe6OcTcT2wfz5Pig75WRASoFqBwRvBlWPknIKlGjcklF4Odp5+ZSUrYcP//7s1suPsmvvra5p6J2pVRRdNXHrJcz/Mwo/4hO4cvqdQb24/SvdahqSbqUgTsoGQYWZfmo3dOOW4/6IkcFSxsN7GitCcVkkGjkWpSKDDXxaV7fisa/mHf3yhFPqkm/p4ZpV+55ZOnL+PXc/hHcWLOZaOyH2tsco0PfRikc6FRQ2UCjxzVV64Ae5LYZk42Ldz20fKOHo9VyQTsY3cxjJOQVqm7YZMMSCwG3tsJvrBHaAcw1C4XvTJpShBiGXFIbYoI5Fkd0lUhMO2hyFQU78PtxEo/ds6Cd5WvTsDOjMnEWcB8qwSli52QxdI8AUF40GqD58F0ZhwYdXf7mXU7V3XXOrszA0quDkkx9u+RGH/Pd66p+8p+A9nfNm/fUlzW47WYs7SEnLQZ8RYQ7G1hYLD5wyFcVyroDs2g4SsgWfQu4xSZgrMBygN+5gdnX13Lu//OzUT6ZM2cwg0GGPNKzce1Lhrl/edc8j+GD+l3BkomOjQUxK0lE8NO0G5lMYLKfgXSdVHtauXcsGwVPZ9tz6/hPfc/n7VyY8D8f7ubXQY6NH5IYQvMJTM5OqYq+99uL/90dM9h91HCYwSxMt/GQkhDEgUJLoKE0aSv254vo1lwmEketNbPQqPOYnV/5t4wX0H6IU6tGxQoKPcQ2saCU2bp+wDMiqhpnL6lDbYeHVF19AaX4abDvGiUbZVlFamoFLzznTebG77bKzMnIf2dIsmzp9qu+X+pKvSjvXDu1JSFiaPbJw4nkvfKNh6nudqT/gl+90RmHq9Om+qRMnUivNdm1TZtzwoh5vOCUvixShfKhqrIaRosDuVXF8+XhcNPpE+A2VhVB9NBBJ/0GTYekOOiDhk+qqN14YvvikF6SJA9bDHq1bvdek4uGL/nHvY/hg3gLGLGwvR6M3OTdjTk4u6bl3vC3lRjIo/XEHgz2w/kYn+TjvXFszCskGiIhikhOkWzt2a+XUrR0/0H1x2JeUz/DuyTMKJDwze3kdatstvOYaBYs4FYkDwjUKl2yjUfjXB3eXHRdcVZUZbZf72uL4WC068oSJj3ywXQP0J7TzzmIUpL9P/3t4dGPibScSO/DZYerQrtyM3kDr3M6BMOb9n++5H911bm+s6p/VTWsUSwmgLxqFFtQQIbBNj4mQk4q/Tvg1jhx6ECQ5CFX09EE3LRaBfXXV8qon1i3b76OTzxmwO47O93Dd16MnF49Y/G2NAn2X5wp7E5sGeHJsP9DK33/ieE1V3r6emO5gE6h/CZJ+p++gHojk82/JsNBnxBpVU1PD1+tNyq11cPa/n63lT7Zl/tA1l5eXY9iwYZuhQ7dkFEw7DmJY9ZkqhpRk4MJzz3ReinZedlZK1hY9hVXzb/i4IlYzXjVNIGFjfmti7rvr9zjwf4siVP/nvVMYhTufe+iMQ9fVPx1MdGrvZ/ficaXFCOeVa+0tvfUlpUP/boaVhz8ZP3VzcUT3Ts6f9cTQNKXtC8Nsza1qb0BtRx/KK8sRj/WiqqkZealBpIXTkd+Xhb+d8AcUWwRFdkDUW80GMGvRvOUfdDYe/fRxE+u3NBgfrF2151klI5fsqFHwvptUsxcvXswTarDJ5IULyRN5sInUH+8w2D30PxcZEUI07r333qy7ubXVelvPsy0T+tvs4+U/kr2f5GezNaPg+IVRqCzMwPnnT8ILRs9lZ/syBsUpEFiu89NzO9JtK0Mn+UHTQFVjW+s7BbuX/mbCfT954ZeB3sVOYRSoW+mye899VAnFL4jmBaRAZjpkxYfm3l7YatBpb7eWpmWUnfTGUddUbXYTjiNd8ukdU31W0w2yFIedkor6rl70dHdwUrE9biBm9aIr2oeQlY0bJv0Zx6fsgwTpSMiS/u6S5TX1+rI9po4/b6t03P9sWrv76fmVy76NUdjagPZcdPq5LXmCHZlcyZM7+Xq2dk7vuI1s1K6E/UDXvLXw59t4Cp7BTP6ZfO1bNQo+QDMVDCvKxAXnT3aejrZdfnFK7qBG4V9f3LHnKbEvFgSkVI0IfSVHR21DC5ZkjUw57rhHd2qh2B0ZH/wsd/TA7/K402Y8kJpvNrYEUqygrRiI9/SwhKGlSjAdCRsau6EESpZl5Bbu/0JSH/uUmXcVZii9q+REY1i2TEj+IGKuNmBADSJi2qjubERnNIKi0BBUDNkPJxaNRUgNx+YvXfbHSw89+B6+DxZ8Zg6/5P7IzW7x4cY1oyYXDFuxo0bBa0DaTFPSxQ18M/svEoHJ2/aUIAd7N95k7L/KDnT+/uf2jqV8Amk+JhsHb9/BDFn/a9/avQ24eiUZIa9y4nk722oUKKdA4BSSkx9elIkLz5/sPNPbfMkF4YJBex9eX3Tb5Yf1LbpPNQKyj9q6JANVDc1YER7xf0bhuzQC/b/rio/vvEGS2m6Mml1ICwYQdQyk2BJUTUWPHoHh82Hl+nZYUt6d8ybf/Xvv+Es+/vtoB62LU0MWa6HqcR1aQOXMs5GQ4MQjUMJpWNnVifrqDuzdU4RLwmPtz7KUP1wz8dQ7rn75obwhPZHJ6Qn98w0Zqbs1hAree3iQMOLh6jWjJpftuFGga6aJRBOqqqqKew8GmpzevW3Nnd+R9+GV+JKTixUVFVvt2EzuqKyurkZzc/OAnsy2ejdb8iSSQ6b+95hsvCgfUlZWxgpe22MUSIybUI+VxZm46Nwpzou9zRedHS54fLDn+cGXN00bG1l1vWZRmzitogaq6tuxMm3o/xmFHRmE23rMrz++/T8hX+ekTqsTIdkH21RgUr05YUAhKq9UH2raI2jvCXYUluw2/IUDL+yg7/7VzFtvV9Tua3S7j8EwJOwnKQYs5v7zQ5F70aP4UNfQg1inhSHVsnOQXX79ilNP/q9H993XuP3Fe4b/fE3T6qzeKFaU5jpzhg75VX1a5VMvHHjgNzqWHq5eMWpy2ahv7SnQYG5tbd04EcUE2cTm4k2YjRPH9eVIqXqwbWvZ/f6hgQdeogpCbm7uVo2CFyJ4k3KgEmnytW2rcRjofvobhYFCjS1hNrzwgRixZm1WfUiFZZO4C/M2YWhJJi49Z7LzYnfLxWdlFPxzsGf75vtXXzfOqb015IOUUDVIegy1dR3mx1mHpl9y3NT/Cx+2dZJv734XzLj5ybDWfa5l9sCv+qlhGVHDQECTYOk2dMuEGk7B8nXtjqNU/H7W6X+9i7z9cz+e+qHPbvuFT9OZbzGgpMCKRGFRfz3RhkeaEPNrWFXbBUnOwNDwLmf+++jfPedqi+HiGVNz8qobvjb6OrK+8gds3y5Hdph24f2vHnL437x9vHsho3Bm2agVd9z/MGZ8sQgSS7BvWQxGTGPBPyhRQd1lDyJEH23ca0FdlfS5Q9wAAgS8kWmIzAUbBaHTwN8jfv3Wgd+O5BOSE6Db846/ayPieS6ecRgo0Uje4qyl9ajpNPHKi9T7QK3TcUhE7ezIGFqUg4vOm4QZffWXHZNWMmhO4dl/X3T+rl21N5ammpmyz1aNvh6tAdnx1Rmjcib+L0U17hQ5hfNm33V1wG6+Q9G7GDVnEHrO54cimazVpxL9tmyjXdfQ0Oq/8ZPTpk0lo3DRx3/5KKxFxlt2DDFH5UaaIBN/2tAVBfGEDd1no7YjgvZuE2VFex785hFXz6YBPWX2LQcHzM5/ZZioIHzzwrZWdOo5GF4xvrXFkA/8ZPwJmzHlPFG9YtRpZaNW3L6tRsGjF2MIL7UTCwk16ixsaG6AaqjQCNRDgimssKQI6nHqRCQaM5soTTZJuAgFJ4H4E+ZhU85hsEm3pRifPqMQhTwFL6zY0kT3vBEKH1paBJgv2Uh437E1AzBQ6LClcmr/a6LjaX/qISkqKuKGrv5GgXsfGLzUgNouEy+/+DzKGbwUZyg0jamhRXm4+PzTnZnRxsuPTCnaWpekdPN//pSXbUSHpiuR0ZFgeGXdsrTZ/1eS3J6lYTv3vXjBIzma0V5tRRpDPtWCYdnw+9NgWsT3R4utgQRM9CEFaxvMu+dMue9KMgqXz5j2hmK3HqOoOuJMD66S7CmTexLUudvxY33N14joMnyphSuLh+w19q2DL+887fPpwbC9cnGa0zHC1CnUsBD1WVi+vhXFBQcDmUN/+9qYY+5Nvg0yChNdo/DxtngKrsISMQy7FKE8jUk5u6pqHXxKCIatw6GGI1Kmsog5SKD5SIzF4b4Al6+QkXpEZyaYiQgNSKI4W4vNvesfLElJ4UNlZeVGboWtvTb6HsqJ0ITcFkMy2PkHmuhbO3fy5979UCk1mZ6en4wHc3aNQk2XiVdfmo6ygjTYVpwh2J5RuOj8ic6nvfUXHx0uHTR82J7r+t+y707hKdDDPO/j269N1bpv9WtRORGPwKelgurCPgUwE31IkHxZKA/1nfLtbx5z03V8zEd3/UJRmj9SHaJZ88MybW5l1kKpaI+YWFJbhbzsdHR3KmY4fcQBHxxz3QI67txPntwvJFfN8xmtsLQUZmCOKTGsru9Cetpe0VDm7mdMP+C4NzY3CmtGnVE2bMVt9z2Cj+Z9yboGRGsqSFYieGjaVOxZWbQJ5uwVdtgoiB4JFi7TY1BIzEYi1SOHY1zqKmRmZKIU49zBpt4DN34Q8nTUFUzer+3AT3yS26EsNZABSV7VtyUPkFzO3NEJMNA1b62EubVzbclTqO4y8MrL01GeH2ajQBT+xCFZWZSHi84/3fos0nDWYanFz27tHP8/fb7TGAV66Fd89vcn9XjdOY4VlQKaD1owDdHeLmiKDUIqNvRI6Iz6Higfs8fVT1WcFz/yvWmlkZ71qwrTnFBOMMSttbr2/9r7Dji7yjLv/+m3Tm+Z9F5JqFIEQlvARUEREIhBRSxY+D7XwqKuBhEQRHYFVkVWdHctCItlRZpKMUACJIRUIJM2SWYmU+/MndtO/77nec+Z3AwzmQTj7GW952cMuffcU573fZ/3Kf/n/8hoSw2gO20i5xdgDRYwtfG4m87cGFkRmnsfffauq+Nyx48UpwCibZd9E1nJxZbuAgxt1r8+c9FXPzs8pnB/a8uCD0yZtfn2Q1UKQ3h/0aCEd33Ph5fPom/bVmgFwFJp8dtcLagoGhxVDAdVbBI/pOgMLQILNPFtx+IqwoaFC+HriaHsBS2qQ8lWDM8+FMcVDvb74vMymQxbC3SE9x1N4RyKoim2JsayPoY/I1kJ0WhUyDaQ93BLYVfKwm9/81+YVEdt7IhSjyo0FcxoqsPHr77MfT7T9cEzk00P/C0t+rHetaSUwsfX3Ksh17UyqlsnmrkUQB2N/TxicR39eR/bO7JIW0qhpmrSHYpU+cCewS03p3N7L6xQPKkaCUyaOA27+najJ5eC68lIVtQjaVSunji7celDC1dwPcVVz3znH2JK3z/q0mC9W1CJjR2SV8CgrGDdnoI1of6Y9z523qceGy64MKZwx90/wJ9efIWbjxzMUhjqKB0GBQNyEDPVg73r1mDyosWwuTUb/aF4gwqPCo6C1qfU5kaEFcM/BKZwsWfra5hzwkmQknXo6enB9u3bD+juNNqAF/v84TlkfhNH43CK94OZ9wRxTqVSQ/GE4gVZvMAPNvFGc2fGSkeGiii0cCZMmMBxhYMpBbIU/otiCk1JZoAmKIrqq5jeWItPfPRyZ1V+37KlsQkPjrVQ/pa+LymlQIJftvquiqTvvqeQ67m3IqbGLasHkuqha9BGW38epueivrrRNLxkvrVne1VGSnEcf1bTPKR6B9GX60EypmH2lFlo7+5BarDQrlRPW7Tx3d9KfeTZ238QUVLXKH5OoV4GMmIcjXZdGzt60xjwqp9qdk8496HL3lwUFWYfvnPPvfjT6rVjKgXeufZHBTnFqvouCr370Ll5AybMnYW+lzfD8CXoc6ciNmcGJD8i2l5x4FFmy4cVI8cWiKrYxo61L2H6scfBj8W4doGqLsMd9FDN8PA8CtiNzNE48hIY3vsyXKQjLfLi1OpYYKWxLIqRrj88oDmSpfDsxnbs7DPxbz/8Pk44ZjZsMwNZU6D7GqbX1+ATV3/AeS7bdsWZyUn/9be06Md615JTCuEDf3LVP0/bt2f7H02rfaYeo97kFRhwPKTzA0y0WqFVEgczdmd2wVQsRKQ4XBNwfBeNsUrUanH0uf3o7E8jEZv6xqKp8x5IyqmvRKVB1aZaaeiIRaPI2x4GC1ls3r0Pdc1Hffvxd339SyMJjcBLFFP4zt0/xNOr13JDUcEmOEpMoUgpUMyReV3gwuzrRPfrW5glqrK5CVplBTY9/xIWnXEWHD3CPQ0puOqELEOEerRtqNS81POxc9ULmHb8ifCjsaGipOFm92jm/HBTvfi8gy3M0H0gpRAWc9G1hqcGR7IUxlrwI7oPgXUVGlnFhG/CehLfcAyGgjL8z4A0h751TUiqwdmHHX0Wbr35RixZOA0NNUkomsot76fWV+GTH7nSecHsuuyMWOOvx1oof0vfl6xSoEH40FO3v1OXu1bqXlrSqK+gYbC10D2YQ85OQfM9TGhsgKGRehDsyq7jIsLdnmxoqo72VBr7evqxYMYcJIl+3XeQtah3gQ7P9WG4Khzdx/r2LqTt2C82L7//ypGVwisL3jflmM133fMj/PmFFwGFlII2qlIgglKOJDA/WDBvfRdmqgtdWzahqrYeqc5O6DqlyoDGU46DLOuMZ6BuyET4ErVd5F97DZ1vbELz+SdCSdah78+r0HDcmZCSOpO17Nq1a1Sex+L3GGlxUkHUoSAaixcuoTE7OjqGTPbwusWm/6EqgtEWGrWkpzhMQRMksIZHDJoiIcv9OGSVFdLkSZMxcXJRSpL1BQWbTXhKFCs37UFrysM3b70ZjTUapjRWoK5uIgx4mNxcjU99aLnzwmDXpWdWNP7mb2nRj/WuJa0UKMbg5dv/PeJnr1B8F3JEQm+2gIGCBz0qMQOPTv0LZPpbg6FH4Ng2LCcHX3KhqwYsSWPeRorpKaYJg4J5moKcY0FTdMimh4JiYUNHD3qz+vNbP/qzU0cS2v0tryy4cBYphfvxzKrVTM5yMKUwFFMIlQL3SXRh9Xejc8smTD7+eOR7stxbVWtuYMIW6k1JCoSUglrIwO3qR3bTZlQtnoW9L7+KSWedhT0bX8LkJecACYVdB+pifai+/PDzKJZQW1t7WOnF0FIIrZPQWhgOhhpr4o2msLivJGVVfMCWRbcu+mNTU1gOwtKUpca3HhQi6aV2cfthXZzepX64hP8gPoVdfSZuufVbqKuKQpMl1DbUctOe5sYqfObq5c7qbP8HTk1W/+pwnvd/+7klrRRI+J9tucsw28zrXHvwq3o0X5G3TLyxtRUVFXHMaG5C1NDgmBZ85gwUgByfqNo9k/1zXzVguoChEYbB5xbnBceGbGgwZBVuwURONrGlpx8Zq3Lb+mX/NnukQX+wo2XB+UFB1FMvvsxt1gksNZr7cECgkQwGznKESmEzJp1yGnHFciPVvEpYCR+27yBGGA3Xg5/pwJaHn4SW1BGpq0KNpSDbb8KutTHpne8GEpUjgofGmrDDU4KjuQAjXSe0BsaKEYz1DAf7ntY88yoFvI9cosbC2+8eDFkixRzygftg0amEb5F1rNzQhR19Bdx22zfQ0KDDkYjoLYJJVUmcctwCfPqqK53VA/uWLa0qBxoPUNJ/yQCO2299SFc+seJW19l7fWUyhoiWhEV1EbB4sTumybuLbkSZI8ByCzCtPHMBKnoM0UQlXNuEXcjBcUzIqgpF02EX8ryzZOQCtvZn0J82Nm768L8vHum9Hm1tWXAGxRS++2944qWX2FJQDuI+DM8+cI6BOhH396Dztc1oPvmdkIKuyhoHFAHfzGMwOwi/ewBtW7dh+juOh1EVh5fJw7dcuK6HHQ89gPmf/iwQiYG6TfX29h7ADE3PPhp+oTglKfxxFQ0NDUOuwGjjWRxT6OvrY+ukOLgZLtKxUoqjXX+4u0H07dw7gmtXxcHuGDWWpd6SgYIgfslEIiFOCJQCpZgVUvqyhpUb27G9L4/b77gRtbVROIrGregTjomTjp2HGz//OfeFTPeypcmGX47bXH4b3KjkLQWS4aUPPqjoda8+aMhdF6se9SDQBMyX6fo8bh8vk+lNICHfZddBUSTEtCRs6vyrqLD/8jkAACAASURBVHA9F5riw3EdFEwTmm7AzGUQjVYgpzp4sWUPKmpmPLzywjsuGWnc/tjRsuC0plmbb//ufXj8xZe5Ga3ijx5TGK4UbAIqSWQp9KBryxZMPv40uKoCU3Fh0DsM5tC+8mVUNzdBoqa39Y3IJWPMTKy4PmVAuYNz2ytPY+KSpfBjUV6cRBdPRzFUeCSQUXFQMVzk1C6OKg3HWszh+eQ6UIUkKaOwyrM4plDMKXk4c//AwCjxLaqQJWpc56HgWXBkInaVGAYu1r7P41ldVY36hgZuG0ddp3gOcOrXgq8QHVsPtnYP4vY7/wk1VTo0rQZpL4cqxcasSfW458Zb3JfSXcuWVjWVlULRgL09lMLjd9YYRtcbhtdTF1ciopGLRhPAQy6XhWZo0PUIIxoLtgXXc6ASSMWPQKEAJSP/AMvO8bm5bAEVFVXwXBt500efb2Pt1n2YNHnhtc+858YRcfCPdrQsOIuUwl1CKUjK4SkFthRcG3ZfN/paWtB43CncCZuapVKksfWZVWhaPBeIaYgSbiESh6sZwuT1XUQ4NSmh9flHMfXYsyElKEC5v5dDsUlfnK4LuQfCMQ+/O9xgYOhmhBRyI/1+tNTowVKlxS4J/Z6MJrKaZMeHlMtTGy8B5BL4bgHbILeB+CYoQkt/k+VAPyQCVzpPz8CXbWxuyWLr3l5865+/gqn1DdBTldwvQrJSmDezEf/05evdLbnu5Ysmz/ifAS8dhL/jcJTqkT73baEUlj/x7QYj0tdapTkR3YvB8izkkIdnm6A4kxtQkNMio92CuiQLi0GBLunUuRyKSjUFLkzTRGVFNWzbYo5GFzFsbN2LeNOsrj+ef2PTcCRjKPD/7ti88OymBZu+fdd9ePItKAWKnhNOwerah4Ht21B34nHc/0DOOWhf/RLqZ0+HVlcBa8deSGkLMGJQF82FpBK22YGvatQLD93PPon6k86ClDD4XSjYOFpBES1kcqcIpDT8GM3FGGmCFVsew2sfRiJbCa8xmjIYrlDoGoSXIHeGcCi08I3uNJ5e8R1gbxc0z0eEwYjUWFYEFoeeif4dkNWQHNJGL069ehFQ14+CqcKIVqI/2w9/r4aX79vJLN4GMujs2IYqTcXe6oiVn1BnWqanSL5vkw4K+enD5KdH/PaMFZH80HUZXqdaBEkRpoyoZvPDDUmSZNmXJU32XEl3ZMmTo17PSYu2WOcef+aK499TUiXYbw+l8Py3G7RC656ol9dVPw5fV+CoFkeZudMw0Y2TU6FFOW9NSsFxbeTyBcSjSaiyyms9a2WYDty1yb3QmaXp9W2d8PWkk2yad9Xj535hVAz84x0tC09rmrXp23f/EE+uXgOJIt+HGmgMU5IexRT6sP7xx5FIRBDRdVidPYgVHHiTq5Et5BCVNdE4VVcRsTWYEik3GUnPQCpvwvL6seTiy+GpEU5Jbt26dUQ+BN51XReNjY3sIgxnkD4ci6GYoLWlpYXdluJsw0iuyQELd1gfipG4KWfPno2amhru+aC4HtLPrMW6G+9GrWg8GWQgqGMV9XwI1E6ITQjaz5FSyDX14YSPzYVX3QVZTcAXlXLo+FMae36dQWVEQ1//XuSkDPKugqqPLMfMSy+DrCegKAZX2FLvzHBhHIiyDAvbRUk7I9GDSlZSGy432KXUuAiUCixqcCXqmUHU+GTBEnLV9vGqOfCVc6bMvuVI7/R/6fXeFkrhI3++q1519+425N6IbxtwXBWSZkJXdOiazuXI1EeBB4rrBTz2MWOqDtv2QBUDOTvLHaElCkx6Cjo6++DHK5C3E2ZzpP7i3777nx4L6AxGlOkT+7YtOr1x5sbbv/sDPPHSK5AUDYp/MD6FYaQoYackbqBC5jD1YxTn8I40NAvDCV/8YfAZT34Xkq4zxTwdYTu6kSwBmtCkDA7XVTjYpDqYK/BWJyPHhRTxPpbvQTUd7Lj1PjhPvAjizhGt/sBl5bT4uCnwkOREGbnoIOVDOdHGgkspeJqG5RpB7MPEnn/PYvANBZrlITW4G5bbCUeuQNV3bweWLMRRDU1QbQWencaGVS/CyRVg5QvQDJpDNo8Zy1LXccJpp0CvSGLPtu3YueV1HsFjTz0Z0fpqBqmpBDwbzOPVF17g7BYpNdt14EgSmqfPwLzFS5DTNPyh9fV3vnfa/Bfeqtz+Wr97WyiFjz99b52HXTsNOZWIaXVQ1QTyhQHYdo7jCqSaqTgmFouzW2DaVN7rIh6pgOnbyMLB7q4u7Onshx5Jtrq2LMmy2ltd3fC8XJX44jNnrhiTuPX3+7YfdVbjjA2HrhQOFG2xCc7/PVrz1aGRFjtN8RHWTwpFIr4N/94fp9//i+LvhnastzCTwmsf7F7Flx1+r5Gebfj54TmkzNWMiVXXfQN1LR08fkPBTNqVObUbqtL9mZZQsdSdp6H+FAmS4cHxqVsotZnTsP7ONig9SbZCelM74fkpFIxqTP7x9zE4oRHHNE3gbBBzeJBsbVfEKcg/JWp3ApSoOhDR4SkSCpaJKNHjcENb2mwU3nS4lwj1JaX3IA4M2gDoe0ozk+LTRWxoQJKsx3e/dvTl04567S0MyV/1J28LpXDlyluro07fawo6GqnzsSwb1EUUvmsEMQSSvaBMZ4CLIkFTFKieh5yXh5eIYkNLJzKFGuvSvZOib4Uc47E9OxafMWn6+sNRCiMRqNFz0kEm5FC+bfgQF4/KMGc1PHX4tYe3fR9T57zFaXUo+owbOO3PEo55pwMaSFF2qS+DZ665Hs29OVYKik89IoOGs28ywJhwV7BTyTKa32eg8gT6N7ldgRXmJrH2pu2IZqtBxMCp3l3w0Y90vAGzfnY/cjXVWFJTy1YItbpXJAk6F6kJVcVzy3GhkWtq5UHdiyn4SUpEdKoi5SHBtGwYPllxnA5id0EQbskMvyclQc2NHc9Fv6oOPLRx3bGfWnzCjjEFNM4nvC2UwrJH76rQY/vWRdWBGdTZyXcI8OoiHqtkpqZcPodoJMJmXsE2OUVl6FHE1ST6nT50m1ls3JlConLhsy9fctOZB3MTRpP/4507lixtmP7qaEpBdJ0u4lMYoZ9jcfpu/276FrjVOPoegHlG4lTgHpnhYgneaCQNdaQnWzCbON4QME8d6i2GAp++C7e9D3++5no0DOSZ1ZtiCBalnWmtESBtiKtCZJXCBrfkQk5flkDFMeRlEbu3TgQW8O1qvPKNnYhnK2DrJtK9u2H7afQl6jD/wZ9hMBrFsbXV8FUVGmk06h4myXhj3atIVFRg4rRpSHV1Yev6TaiVZc5wRYnuz/Hh2g6i8Rj6MmlEYjFWHrqqwrU97lHqqjJmL1mMaF2ViD4Qd4bvI62oqV9sWHncZ5csPbBtwaEK7K943ttCKdD7X/P0jXdIfu/nJY/gyRI0lVqPy7A5nmBzgDFqRLjHIX1GGzIVSClJBVvb92B3j+1OnXjcyY9feNPLb0WeT3btPPq0+mnrRlUKN9+Io2ZMKOolKYLYQ5P9TVs3EyW8yT3Y/0EQZQ8+CAdqaMDGY5G/FUG9ld8UmznUDq47i+c+fj0aejNwFAo8Ag6R0IgMwP7AP8MdxZ8wIDj9ygokjnE5ZuNSLEKhjtVV2HhTK/SBGGzVxEDfbrh+GgPJRrYU8tVVOLamhoOYpES48TC1vJepNC1IRgTy9hRySYIgI7kOLkUVxahQtS3FKkWXW4nnILkgFJSmgywEThFDQr8sD/5my+pjr1l4ygG0f29FfEf6NyWpFO5a/eOTJvrd81yLeHJcqPAc0xu4wPIHL5WkPPMYsV9O2wj5dRL1FSRQk4A5844sATkqfrIL6Ez1Q9GqdsxrnvMd+BGL9hzVkwqUs9yZk9NfPPeLY1bJPdK67bizp8xcM5ZSYEZGj7D5okszBcBoYr7JvB/+wZtGNrAEikZoaA3QvDuwLcSRnhfjer1ifcnQg8ECnv/011Czox2ORMhVCujSCwch/xH8LmExAA3vMVB/MgnNZgATuwBeBBu+vQdqb5LAIkj1tsJBLwrxBky+//vINjbgmDoBgrJzafR1diGmEyg+qGQPCHLoBiIlKQh2ufrVAxqaJzDpbq4/BSebhaNIqGpqhK8KRUY9sZ1sHl3UsWziBMiahkFFsX+97dWjr5597JZxFfYh3KwklcITz3zlRydmN1+teMTMSOko4iwTkXdFJrgvKQBSBsLvo8EUkXYxM8S/RRCKOP6JvITS2QQCIn+RQC/U2MM083hBnfXrsy/96cVjyer3u7cff9bkGS+PFVMIlULe8tl6IYOm2A8vLgce7Z5MpxCMTOCe8+TiAFtwAXZn/5ccoUzob+KdiFge1t/wHURWb4IrUzyfCtpkXnieTP/Pe/XQ29M4E8aB+CeMk23MfHcloOThg6j2XJbbth/2odCqcxFdV2o7qK2wqVSi7nt3ojBrOo5paobiylCyOaS7u2FQUJA4MQMrhOIaFCL0fCqv4wYQTKFnwkV1YyN8TUOmpw9+1oSryagmpUAksQHK0imY6OrsRGNTAxRDx6As4+munUsuapyxodSGsSSn1t1P3DJveXT7axVeDiInRSNADL00a4L2fbRVEnMRpaJcMhR9uJSWpP/m3cGG5ObguZpwEa0CNDcPxWckE1w4SKuK91Ri6bGXX37v+rEG5rHdb5xw+uQ5L916zw/w1Kp1UGXahYgcTYJvZ/G9W8h9mAQq8iWzsaVtEG3d/TCiUdHqnc1Pn6nWGIcwtD0OjylQhaCwVYfSlKELIWgaR/hujGEMTN/9dwqskJCXYISXP/gVQ1U1stSGP/fws8I+XOIetMAkVti0C7u+hJhjw33kaciPPoOoZ8KDA8OV2IWwlAADQBR1IYjJ86EZBhP+Zqb14h0fnQk/mobv6CIYKAOtv+xD3wYJUd9D7+AeeIVe2FICses/j8TZp2F2YzM0SYXCRdpk/gdISR4IIrjxAgRlAKUOx4EUBRswZKGSrqBUcyA9+oCyFqwYSGahKyLD0TW8MNjxyaU1kw7a3HasefnX+L4klcItj95f/4naN7qqK2KAXAE4Nsz0LhjIgbI+7DaI8jmxQEJTPEC38WRhtmMxQGRVYDCN/O7tiMgmCjRQsJDVkt4vq69o+MzFXx6123Qo9Cfbtx9/6oQZL9/4ve/juefXQyfKFE4gUBTMxD03U6BxMlOm0WzdlZKx9o1dcFUdPhmQlIvnsDyl1cROEwpf6Iv9QYLhrELF+6IC2jEpXx/ggQ9hVoRBvwNQjAdkNfZPA5bdqI1nwh+NHtAYSyGITV7UMoTxAYKM5+0CLHIVOWBsoW7fPvT89AHU5dNUKYaYRUqBeCxp1GmBkn8uwfE8xCUdnqzAIrbpKlIKC+DGuxnRGkccGdeHvxVY//AuRHwZ6XwfnFQfZDmC/ML5iB1/NKorKmEogBZkhfyiuUXuKW80ATEG63MGKoW1GKMox2GwR5ovFB9JeDpS8NEzpW7dJtM9B+ed17/2kUcikURCfuiMM7KjoWoPYaiPyCklqRTuXXOv9l5/t9VQ3QTISaZbc/q2AlYnB4FYixO0eQiQKnovFkNuyWUoQEfEL3BhDTwZXroP6dbXETdUWJaJ/lij+2+7ztUPJUX5h7aWY05vnvXKTf/6ffxx1TquqaBBJuUkW3lWCoumTYJGqDUApq/ipfXb0G/JsClNRc1juPIvsC6GuBeFBSFwC2Kx0WRjZSNUnvgr2F7DyD7Twb8JyTD6nCgGHYUtZ+hsetrhQUyfYiFFfSUOuGpxYGOU2xHQaLSDlAb18ChWCpTXJ0b7to52ZJ0CJENGLDeIWGcnFIea+/jQPBkSgdZocSqEDBRgJocAS64PRRUENZpmQm02Ycr9cNQoFE9HAQXUOAlktrrQUQVEfKSdAbTsbUMvEeh6Kjwio3UL8Ij3itKNgfISf4sMB42LQM/u1+FFsOcDUJDBoB0gBodQV5IEzZbgRiLoqYjY6aa63/Z5Xl5T9HkunGQ8oT3fOK3xhpV/f1n3EVnhb+EiJakUVvgr5KtetNPTG6bGPTcO2S/AHtwByewAGf4cX5BFvICssuKS4FAGXJfvK1CdPA+qrRqQnUHkW1+DliW/VEVrPOnMuWqVCCePcTy297WTz5o474Vv3vMDPLnqFeiywVYi1ViwUrj1Riya2sxYF2b/kTSk8h7WtbQjlZfgyxp8j2IbVMlJdRC0HIfwurzrhcaCWPj0WPszFFwyTPfjRUmxlMMbuqEUIYEpaYIH6M9iKrNQBKwohhkDBxgWb1JHgbsTojMPIkt67KC9Bb8Hu1PUq0PyIGsyTjx6Aip9B5nuPkTJ+vbpO4VZt0nXaIEPJALNlJKUISsy9OpKGLQR9GZgOibUqA61sorRjxTvVyUfucE8LM9BJBlHSpZx23N/wGObdqOQi8In4BI5f55wP6kKk1OdQXqXlQEbp8G7hjvSwSDcAc4hFIejEIGGQ0FuBjNRwIlcDwpKayAbkFyXPKZPq7tv4559n8SKFQf308aatG/x+8ObWW/xJof7sxUrVsgXn+++ML9hwonw4lBhwUrvgGLug+y67EL4RITAwJHgFcIVVeSr847o2fAlDaYShSE7GNyyFrpDxmEUe41GZ310WeSyEYhahz/zn1p3vOfkKdP/+5a778XKVeuhUps3ehACrRWyuOfWb2IBKQVidgoo2l1JxUDBx57OHHr6M1y4pVFKyyXKMLJ0aHHSlN2/Ww+9D032IA4hqN6pfZ4NVVdh2RZ3zaJjJJdgJPcjPJc3PlmGQhFQiscElZb0OeXP6bdUmO5TKm2otuDNAExeIEWzRzwHZV18OOLRBOQ8fMZAoPQT4sGmRUfLgJhmSOHRoJJimDmtAVNrdPj9GcZi6IQitD14ig/foY0ATLZLGQleoB6pVhduVZS5F5E2ecdnVyRZC5kDhrTAHe5RWijkEE/GQDSdP+/YhRVPPYv+HgkRV+E0JKEV32yASQGJbmAijAZILVZYwXtTUFwMlGhqBOLUIIi7rMBxKadCAXNqGch5NCiSjepKKT158sSmVZdd9qaepoe7lt7K+SWpFEh1vrjmpl8tqal4r+RFocsurPQuKIUuyKSxPeGTj3V4vNsSso0AIy5kT8bevQP484ut2NVpolOt9F8xJ/4qbUoDsur6Nm3zvuzrNE9pHdK6dygibqVnNzWecvTUmaev37ELXT05JCJxhqzmrAIUxccN130GsyfV84Kn3ZwsARpwQsgSrj9j5rFu/Rbs2NoCz3LgUKBSoaIlsRnQ63A7NMcRngTtnDItG7FwJ02ZghNPOgZ6LCbqH4YHKoMUx5BCCEFNzDUglI6IF3gclFM14rGkzI6PQr7A5wgIgMjgEEdFWAgVuh4858Pc3/5Sn8DyEBkgnv9FbeOF1VN8iH8luE+HC5UsJN6ORQ5f0VVUJRNQbZ8X6GBvL5PM1ExqgpnPoae1jRcRIUIZEu1LnKEyEypi/Xn4bd2IUa2BlYdsxFCYWodsTMOUaTOh+4ZIX1NMw/HxeKoTn/3DH9G3z4Ju+nDJy2M8xHCHioaVxpOCioIQZ/gRfsRNe0IFKMyxoX+zy+dLbPWw20kxJtvhEn7bt+F6NF8dRI0C5i2aV/H8RRft59oba7Ifwe8PYWkdwbsdxqWeWrXirhNqE5+NygmOCdiDuyCzUiBKNVnATMe6Hu2CHNz24Dgq2gYr8Q/f+R12pQ1EK+rg6XGk/AR04v/zsrA0pn+F7AoLxJUseIRbl30k4aHSk9HWPwjbNxCPV6CyqQG+ocFybEQVcgkcWKYFSdOZO5CsRdXy0Z/qQ2+qi3e0RCwOTdYQj0eRHczwgqDS5tAFop2FFIPN1HFkxotU2GAmyzv5xClT2Py1yJgm05gVSwCKGfI/xOccY+FAumA+5rStJEOP6Jg+bSovLNrxO9rb0ZtK8W8ocEflyaQg6Lqqog4temGuEyhHQIr5+syUJiyE8B60UBnOXWRNDCkrvraEpsZGNNTVwSWrh5QBYTlcGyccsxiXnft3QN6CY9nQg7SzJTlsgUi0yRItfiLKxW1uwUbBJOixjHhnDiv/702QBrPQI1Rt6uOkH3wDTmWE+4BIDlXLynCSCgwtgke7O/HF3z+OwS6XU6G+QX0mwzUfWqD709vClxAWVBgcDmUrlCUpj9AlDGNDIkhJMhKdwITTSEqXZxm7GJTI9uDYKncQi2hZb+HsmZXPXHZZZqwp/tf4fsx19de46aFc83fPfvXTp9VV3pPUaiBTKfTgdkhmF2RiIWJykjGUAptrgEfbPvtqDbjtJ1vwm7VZ3HbHzZg/OYpeV8XKnjR6qfEoDbZPOQXiSnQpLsk2H+WZNc/FFNXA0mnz8eK6jfjpQ7/D5o1vIJasRLyxnoNdsajO6SfLcgAtAkt2EIGMTFsncgO9mDxjIo4+/hhoRgyyr2DGtEloqK/HunXrMGfuXDQ2NPBuRMfmLZvR3tPN5jW5EDRR8zkTf3zqaS6vbp4yDTBo15NgWRZzJlCOXrghYkiJYUq4GEFhP3WnIvdF0xgBGo9GMXXKFGiSAkPX0bp7N7pTvYG5rTIBLikJOoorMYlcluDkAhdAZr9QOKLpq8V/k/UjmJCoObDKCFP6HT0fxU7I55clBVMmTUJdTTXXBFBsgTIKF5x9Os46fjH6e7r5d5JNPrjMFYaUYaCgpKLKqKiphmzocNN5pAf64UYVTOhz8NQ3v4vj3/v3yJkFrH7wEZx/yz8gWxmD7BAdBeWBNKj1SZBr90DHbtzxp+cx2A+Qeo6F8Gx+62J0mAAhsYyp2EmYcsE0Hh5tCVycEVaWFwBNmAiGsmJB8x+ea8Q0RbIz04hFzR0L52oLHvv764L8+6GsmCN3TskqhQef+toF59QnH6mM1LDJ5wzshGK2Q/KpAi3k+h9DEK4PT9XYf3ejDXjXJ3+JOfPPwO03fhQRXUVnJIEtGQnbMmlkPUJOqvAd2pFE3TuHDII+DE3QcN7sJSik8/j5b36HHTt344nfP4ZYsgnxiijaB7rh5gqQtQjiqo6axhoOXLVvb8ExRy/C1NkzYdKOrhDpSRzRWASLFx/Fi2Xt2jVYsGAu6mvoXWXe2Tduex29Pf0cuMznbZhmAa+/thmbX92MSERH88yZTDxENX29fX1Ip/oYo0EMVIaiiW7MqoKsbaK7pweFTIbNX9UFklUVqG+sZwXR2DwBO3fsRDabRaqvj3e7qopK1Nc3IJPP8aLv7OqESb9XVFY6DdU1qKqpQd6zkcnn0dPbwy4RKUFVVlDbWI9oIs64/+6+Xgyk+gHTYkhwIhJjC0GtiiHnuKjR48j09MCWXGjJOO697x5EIiQDJbBQRM0DWSmEKOYJG6YHiWeSNglF4h6b0awN2TKRiWusQJx9KcQm1Ao+TdrFyboiS0zTMOD5uP3JR7CqdR/yGcq2KIg6MhxamETe5JP/T8FkCv950Kha05fhUOaEpx1ZTMJqoD/salERFMUJOJhMVPRF8S4mjxK1D2TpiHiRqFER6WmyFHyoMQnTGmNff/GKK276n0pNlqxS+M+nbpr7rlr19ep4DQ+M108xhTZIomIdEuUDQ8mOphuYxUfUSHRKFTj3k0/iW9d/EccdLSNaMw+dSGJAr8Vus4DWnjY4nsMMzeQuELiJpiPDAcjEdyScOmMBptdU49k1r2DNq6/i9bUb8Mra7fj4tcsh18VBOMlXVq/G73/xACRZQ0NDLebOnoarPrwckWQls0rvat2DTRs28UQ49rhjcdJJ70B/KsUBqNqqKuSzGQz098O0PWQyJqobKuG4VONhoZBJ4Z8+/1U4dg4DAD728Wsxc+58WBS4gIdUdw9++/BvsHPzFsSrkvjwJz+GxqmT4dCu7flItXfiNw88hG0t2zB51ixcvnwZmiZNhO0Q6s/Hvr1t+MV//BQdbbsxffZMfPBDH0JVfS0KZI0oKl7fuBkP/+IBpHr7sPi4Y/H+5VdAiRpiodouXl+3Ab9+4EFkBgdx9gXvwhnvOpe/J1CZZHtYv/pl/OqBB2G7Ps56//twwbv/DtWZDlQ7bUilO9A1OIiIqkEumMLKITcl8MsZmxFQvxMdfrAuhZsU1JjwSIWwT3adhNnOpjsHf6m7N1kdMgqqjI7BDHI2WVUUXGUABCDbzAkZdbNUcseLn+jlDdiw5DhbkBxbsJ2AFzQIsA6R/ZB1SZGgMMsj3DbWB2H8JHh4jvEEWSR6T9e1kKyKYWYU/1XpDqx2dD2acZW4Zsbru+sTj31++c0PHzl7YPQrlaxS+MOab1Uukq3+hmQtLzC3fyeUfAckibztQ1QKQqGzKbgtpeOS61/E/XdejzmTbTjxieg0JqDbj8HVYshnUuzD1jc0Q6fJSIjIoBM01/A7HuqVGCojUeThYm9PD+fFL/nAx3D1Ry/FJcsu4TZQ0YiK1zZswsb1b+Cuf7kT37n9Zpx08omArsOmPLoqo31vF0zbwuTJzTxRiAuCTHJB2SKhkM/xrhiNJeB4NhxOxHqMyrzw7y7EeecuxbvfexHmLVrM/jkReFAMgwCfZraADa9uRmV1HHPmz+OdzSXEH2cViCa+H+te3Ywp06dg4tRJbL2QfMjHJTsg1d2NlpYdaJ7YhCkzpyJPxWY0mYkSTdXQvqcNO1p2YPa8Oaid0ACT7h2UJOiSgp0tO9DW3oElxx4FlbpYqZSGlZiCn37/+pbX0NndjqPesRQ1uglz68OoKKyHLmXh+TrcjA1zXyf6OrthpjNMrkIxCk7xB1F/kajdj+kgpUBmE+3YZBXqRMrLPT40EdtQRMxD/I7a8fnQVQ2+TanpAO9BQCjmQLAYJKV7BdgwIBPfp6bDJIDV5BNQueAUxKJxqLrOGRqSvyD3EQtcIvgsHSrdkyxNEWsQKdQAY3NA2ibITJDFwRk1ak1AqFgPshTBgG70P/f0n+/uqDVWfuHKr//hb1op/G7NvbFjpI7BiclqGUoEbmoX5Hy7+3ksCgAAEnBJREFUUAqSdmiWAkfBKP0nYWtXFB/40ov4/reuxDvfMQ17ewvorJqPXLwBqqeh2YigKh6H7UswPAlGQK/FgSFi+yHkgO1xTX3B82ARmaqh4YKLr0Zv1y4mhI24FPcWOxeh4q38IH798C9RX18r+DoMYokiOi5hfbAJyrl4MjkFkpBRcmQqcwGEClcmdUDYXsDK53DWyWfj+i98CsuXXwKHcBoy9Z4Q2AiagMw9QMEy8r85SxGiJ+m6IUZKICsD5kFeSILfgZ6NdiyfTWEBHi+OxZPpG2yovACD4GKge5lflSTAQUph1tMLUgKYTWzHgU6dtRwLUA1gYBN6N/wYtWoviHbbJwASmd5cc+xBsl24lg13MAdzMMv9PShaT59RmTSzbQUpPyZCkygTQfUtojqRzuPG3pxlEZW1JsUoKKBMsnZIPkJVkGkv8GP03hHeFCgbZfgOZElFj1KB2PuuR+3Rfw/TtLlUX9VIjRbVqVDX80yeP6er0v3ofZy8yXEZakbD1PXhwfNg/77MYTBilyJ3hcBuWgQrvZ5HTo81vWc8lMEBjzWeNzzUe/346RWRM+Je29TK6hpJjcLra4WUbxfkKtQkbj8Fz0HsIDLjbLi+jJauBJb940u45+b3YGGzgeS0RfhDTwRK/XRUqknMq6jkBKYlKzCIQMf3YZGvGgw6V2AKJAsvFUo9kYK45PKrYWf24oQlcxEzBQ+fpPh4o7OADZu34Llnn2blQdehCDjtyBwMCPatcKfhxcc2Z/AdXYeYgxSKjFNcRKTZlp64FP/4hU9j2YcvgyTR54KsliHdDDoSXaY8iXbB4JrB3At3WAp08nsMsxOH6ioYij0MvRRImQNuQ0qg+Byh4IrDbm8CQAWVjFTPIskF2G2/hb/nSRgUvON0XA6+5sHxIrxUyOxn70E8+FDpQPHkpd36QGgr4Q08LovxLRu+acMZGEQhnUF/bx+MvA3fcWFojMYQsYAgJkAKgiwTX4pyDYsNF7rvQFOi2K1WQ7vqu5gx7Rh0d/egqqoKkZh4TuF2gFO76UyKrZNIJIrKykp2nbLpQVgFkwHqagCfZhmyFUFyEy4GxSAou0LlfpF4JWJVCfyk7fUvXjNl/h2Hum6OxHkl6z4Q1Pl0Z+/rs6uqZih6An5qD/zsHsjcPkwRVN5jxBQ4Q8eWgoyWbgNXfXkNvvfN92NuvY0+rQatze9ER1bG1LpmzKuuhkx+om7w7qJ6PmyF0pJiUpLPTVsgZQgoccmcgK6D5Vd9DJNrFdxy8w0wKAFN/1M8/OfjL+POu7+HPz/9JCK6wRV1PvmaVAMRAFsYPhsoHdHHQiwpWpyy67ClICkOHFeQuTpWBmeecg6+8A/X4oMfopaXpAwoKBea06QUAh4Gml1Fu/zQ8i3e2g5rBg3b4YJ/Fk8g/mgoKD+yUhFriHblNDJbfoLEwFp4vgHFowIzE64qTG5R1CYgxRz7F/BR+BRD4GrYAEg07B3IyhJu335FwgKijIjjsNUx2Lob6X29iHpUQi9KMyluRb+hLl6OpApwHLkOtGhlDV1VkyBdfT+m1jVyHENYVB40wpKwUgnSwgGUPcRs8LNziW6oSoNiq3AOhMFIEh25HmRtKTIKssSp2tuef2LR1049f/NhDdVfeHLJKgXf96X1q76+en511Ts0PQG3bzek3F4oKqHTiBtvbOg/Q1O5L4CKTZ0WPvKVF/G9r12NWfXdGIhNwpqK4xGtmoxc/yCOnTYFtZEYI+UIHxChdCZhSwh/4BFWQPQ2tH0PCVkGQc1IQV297FpU6nl8/0f3QKbAlKjRxkP//Ri+cfPNWPXcMyJdR/4qAYYYlxQQsISIwQBExzUPobVAXOOOBJksBVe4Ap5fwNmn/B2++LlPYtmVl4ggKu36AVOwsBToszcP64EfiTznkBdTNIn4PLqmyJIdeISs1Pu9n/3fF5sIwffF9wyvRZ+ZMsGOcxhc8z1U5zbDZRJc3iLhU5NdEGVmwC4VwJvDW3KK9mAIlaL+EOyacVpZpBQZL8Dyl+BnCsjvakNfazs0B4jIGseUKHjhEN8iXGgOZSB0OLqBgdqJMK+4D/MbGqBRlS0ja320t7Whr6ub4zEUU/Etk606RqHyhkKpRlWQtigaIynZpaO+59EIM21r0Th6OjuR6e/B5DnTYEdE1kN2VfzLqt/X3HDau1N/4To/rJ+XrFKgt1jz/Nd+Or+6apkRScLvbwMye6Ao1DxFVKiNhV4SGHYKCCjo8qO48Nrf4qsfvgLnnqJgn9yMR6VZqKqZjmQsAS/dg0UTp6JCijGdlqbIsDwfBZocYq9CgQpwVAm6RSauj0J6AMve92FcdP5J+PiXPgVPicOTVE77bdvWik9f+wl865absPioo6BEo7BcwedA3Y/YHghWzRDmgvPkwq/nSLVDuxcFPCkQWYBpZnDemRfgyzd8DuddchE8j5SFqKdgrcUqR+b2aoIJgHzUA+cDxwSKRp0XWeBKBOnzIWUQfhduuuH3YcFT+O9QgQjKc3GEFtBQFbEoVwkKH8gS6oCy5Seoym6FTbwTfobv66ECsk9xo2LdJuIs9CHHAIo2hJHskfB5+UEoi0FxB97BZfiaAtOyeIxlZl0uoGvTVjjdKSR8FbKnIKeS62UhZpNSiaNf8mE2NAMf+hmm1dXDdWy2EHTiajSDNnaEfuJdP0A/FVkAYepyqLglUK5kbZIFyNYhnS9R13QPKuWhFQk5ScLdL/2p7ssnnjNmFe9hrfoxTi5ppbDymW9ecVSy8PPK6hmwUtuh5HdAYYizA1ulYND+Wj4GNAWpH2E7krlGkeQKNu9Mycf7Pvtb1ExbiB/ccAFasgk8U3s0kPUwoaoWFYYO3QfqonEYPlARj8GRFPTlctw0hno82LQ7aBoH5exMDret+Dp27mjBpz7zCcw94QSYSgw5yqTJDoyshX+89jOIeBL++e5/QaS+FlmyFmSZ27/5MsVGOAQXFn0O+dG0xpNGhN0Hyv9XJBK8oB76+X/g3+/7Ib50w/WILz6alQHNRaamIyXAqyHMou9fnGNNmAMW0ZuNg6FPRjAG3nTpYqUw/Ev6jliOdVrc8iDmdz2EyeZOwM+zNSeICXiJvPmRR/dG9p97sJsHZ9kix8xqnj0SCgD6CvItu5HathsRW4aqSsh6DgecoUZh+xnkqmfCvvyHmDN9OoOsWEmRi8dVamGQhcaeUqDsIIrsBFurZH1ywbewWkKlJsyX/WPHVgzVetiArmFQk/DPLz1+/tdPfNcTY43hkfy+pJXC79bcUXeS0tUZM6rkiJKEtW8T75wGdX8iYIkqUHzhwQWKgV/OQ0/xB1eDqhrI7t2LHz22Gz9bZ+KOr30Q+Sl1eEk7mgfNtSw01jcgSZ2kLRMNyUpEXQkTqupQILxAwUSBU1sKk3rmevvxr7fehg1rV+GDH/sgjj7lZCQbp3Eem+DHxCvoOlk4PQNYce3nUPH/zcGv33YLJi+Yg8FsXlB/u8T1onKQkHcMirYPmbkedY/jKjpN1eAULFRHorjwXedg4pQGfOy6/wOnfrLI0fMuQzDhoAqJhXHANnsk58sRuJYMVyGqsy7MST2PeYPPQfUspmH3ZAs+FZtwcrXoOBSFcIhPZlNdCgWN2fCQYJEr4wG6K8Pc04neTTugWsTpLMOgDmKSAtWw0SbXQf7g3YjWzuYuUxoFRwmZSU13COwUi0ONRocQnuR7klIYHEhzapQsv0giwYrIyllwCnlGkxJCkhkiCNQkk5UpcXYrnqwEdAn/ufe1lR+fvuD0Q3y9I3JaSSsFesNXXljxH9MimeVVsYlAdgAD/j7ErRxkj4JT+3HmQ3wDIe8ApeQQgeb1wxnogblrH7r8Snzxx73oqJiC0z79fpiNM2HpMkzf4QKcObWNqJFVJA0DhqQjJuuoiQlLw/Id9KVS+O9fPYzHH/41KmQf77/kIkxaPBcNs+ci50XhIcYFRhqltzQfqmlj76ub8MPv3o2BdD8Wn3IcrvrENaiub+CmJzpBlbkvjIAgC/q4ICotS4wRmNhQC693ADd86jrsbd2Fq667BktOPw0ZX0wwJgKl9BpFrocWj6hdGG1hHelBPyCIOca0JItOlSREvUFohQ7M7f4FGv1e+KoEW/Ehu6Q0/noVw+TvkxLgQKEEdgc5dG17iBCidbCAtg1vwEmnUUduokNFaiYy5FZe/GXsm3su7+5RTUGEsB26LpCK1NaP+5XuRyaznDlLRexfDkyLrDlhNZDaIzmIpIrwuxTWVECOyrYVBXHJwJpMet3lv3/0RHziE4KXbhyOIz0/jvgj3/fwlyado2zfM8FPQa1oBuQ84+R9Pyr8S46yB8HpQElQWlCmqPxgHk6+C9ncABNxGNEk1rU14cMP7cVeK4kTl56KiXNmIlFbxWZtHAqaa2qRz2YZiitZLuxsAal9+/DcM3/G69u2Im9ISExs2PrOC895Ojaxdrcxod4vKFHXUxIyEIHkMD+Qr6uqlXWzOSp2cvd1G0/cc/+i7Gut17gDg5g1bx6OPe0kzF+4EBWJJKg/I9UScAiNLWhaOAoX+mxY+zIe+e2vGa586qUX7ag7ftEP9BmTLFug7WzfY6+UPB/ymAmfza6+S+EI9k182fcllXuwMxhBHMV2Bc/d/dnEUcdwpNrUIrV8iGNPzVm8DBw/Kit9W5cOrHrvBeaWD9GisGWNEYeCEm2UqTmq1XBoU5nSftR7IYxLkOXAYSdaoC65d0TkomGgfRecPW3IpFyOEammC3vSUUg3zGLgk+vkEeXuZLSAJQ4ikmL2QrpAlkYwnix2H5ZNYU9V9H8glCVjFkR1Kv0XJ2Vlm8FolZEYej0bkWgVVm7a8fOnm6M/e/CqOx89RCH/RacdmiT/olv8ZT/+7KN3GZ9L9m6cklozO2voMCwLPlXHuZQKYnUgBEval83v/bOGUlcaF54AWakA2zHQn6jGta/Gvaee70airUeWTCq4EaklUgyEnKPAouuaKDgW5EgEnqa6piw56qS6h+ILpty0Y8WdLcGND+vlKm+9tVravn0FdrR9tLLgGm4uT9OJUNWBGySenSkpFclnpGJE9dzquFO1ZP6F2yKVf/yfIt44rBc9nJNXrJDPPgGzJD+qGJYOWRvwAZ1i8/DsInpa+ugwDpU6Ag07iHKVDtlziQuLj/Az+m/H8+WIost5U/E9eUBKeopvQXVtS1YiViYCYmF25eskeJMkiivwFXhRa76kUrcJQyLEuNAFBCEZSo0e2CUrjPswRoGGX2bVLskEkCvovnu963vrCppdoNloI4beZPXrb1z00XEppS55pUCEK1POq/rM0RFzORQzptqZmCJFFM11JFeVJMcnIm1f8lxPVmXuMigx3FWSkddVL+ESuNdS8m5GN6XazHZFb7/8qM8fT8NZ/a2vT9H7U+cbvpSTZSmTla0ez5N7NEMtwHSzsqGTPSJvX3FH12HMxyNz6ooV8rRdu/RdP/nJmC3tjswNy1c5IhJYsULGggUqLrusWN+Mfmnfl+KP/uIcD/51MtTTHUl6zszgEvwPEazQg5a8UjgiA1W+SFkCpS6Be+/V4tOrF2Z9tR3nXTz+m1CRfMpKodQnS/n5yhIYZwmUlcI4C7x8u7IESl0CZaVQ6iNUfr6yBMZZAmWlMM4CL9+uLIFSl0BZKZT6CJWfryyBcZZAWSmMs8DLtytLoNQlUFYKpT5C5ecrS2CcJVBWCuMs8PLtyhIodQmUlUKpj1D5+coSGGcJlJXCOAu8fLuyBEpdAmWlUOojVH6+sgTGWQJlpTDOAi/friyBUpdAWSmU+giVn68sgXGWQFkpjLPAy7crS6DUJVBWCqU+QuXnK0tgnCVQVgrjLPDy7coSKHUJlJVCqY9Q+fnKEhhnCZSVwjgLvHy7sgRKXQJlpVDqI1R+vrIExlkCZaUwzgIv364sgVKXQFkplPoIlZ+vLIFxlkBZKYyzwMu3K0ug1CVQVgqlPkLl5ytLYJwlUFYK4yzw8u3KEih1CZSVQqmPUPn5yhIYZwmUlcI4C7x8u7IESl0CZaVQ6iNUfr6yBMZZAmWlMM4CL9+uLIFSl0BZKZT6CJWfryyBcZZAWSmMs8DLtytLoNQlUFYKpT5C5ecrS2CcJVBWCuMs8PLtyhIodQmUlUKpj1D5+coSGGcJlJXCOAu8fLuyBEpdAmWlUOojVH6+sgTGWQJlpTDOAi/friyBUpdAWSmU+giVn68sgXGWQFkpjLPAy7crS6DUJVBWCqU+QuXnK0tgnCVQVgrjLPDy7coSKHUJlJVCqY9Q+fnKEhhnCfw/3NX70F2Qg20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7" name="Picture 1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082845" y="-269105"/>
            <a:ext cx="3388879" cy="2963683"/>
          </a:xfrm>
          <a:prstGeom prst="rect">
            <a:avLst/>
          </a:prstGeom>
        </p:spPr>
      </p:pic>
      <p:pic>
        <p:nvPicPr>
          <p:cNvPr id="2056" name="Picture 8" descr="E-Resources | Guru Nank Institute of Dental Science &amp; Researc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628836" y="7736393"/>
            <a:ext cx="2531600" cy="2531602"/>
          </a:xfrm>
          <a:prstGeom prst="rect">
            <a:avLst/>
          </a:prstGeom>
          <a:noFill/>
          <a:extLst>
            <a:ext uri="{909E8E84-426E-40DD-AFC4-6F175D3DCCD1}">
              <a14:hiddenFill xmlns:a14="http://schemas.microsoft.com/office/drawing/2010/main">
                <a:solidFill>
                  <a:srgbClr val="FFFFFF"/>
                </a:solidFill>
              </a14:hiddenFill>
            </a:ext>
          </a:extLst>
        </p:spPr>
      </p:pic>
      <p:sp>
        <p:nvSpPr>
          <p:cNvPr id="112" name="object 112"/>
          <p:cNvSpPr txBox="1">
            <a:spLocks noGrp="1"/>
          </p:cNvSpPr>
          <p:nvPr>
            <p:ph type="title"/>
          </p:nvPr>
        </p:nvSpPr>
        <p:spPr>
          <a:xfrm>
            <a:off x="6540571" y="3085234"/>
            <a:ext cx="11619865" cy="2531745"/>
          </a:xfrm>
          <a:prstGeom prst="rect">
            <a:avLst/>
          </a:prstGeom>
        </p:spPr>
        <p:txBody>
          <a:bodyPr vert="horz" wrap="square" lIns="0" tIns="132080" rIns="0" bIns="0" rtlCol="0">
            <a:spAutoFit/>
          </a:bodyPr>
          <a:lstStyle/>
          <a:p>
            <a:pPr marL="12700" marR="5080">
              <a:lnSpc>
                <a:spcPts val="6310"/>
              </a:lnSpc>
              <a:spcBef>
                <a:spcPts val="1040"/>
              </a:spcBef>
            </a:pPr>
            <a:r>
              <a:rPr sz="6000" b="0" spc="-455" dirty="0">
                <a:solidFill>
                  <a:srgbClr val="F14F44"/>
                </a:solidFill>
                <a:latin typeface="Arial MT"/>
                <a:cs typeface="Arial MT"/>
              </a:rPr>
              <a:t>E-RESOURCES</a:t>
            </a:r>
            <a:r>
              <a:rPr sz="6000" b="0" spc="30" dirty="0">
                <a:solidFill>
                  <a:srgbClr val="F14F44"/>
                </a:solidFill>
                <a:latin typeface="Arial MT"/>
                <a:cs typeface="Arial MT"/>
              </a:rPr>
              <a:t> </a:t>
            </a:r>
            <a:r>
              <a:rPr sz="6000" b="0" spc="480" dirty="0">
                <a:solidFill>
                  <a:srgbClr val="F14F44"/>
                </a:solidFill>
                <a:latin typeface="Arial MT"/>
                <a:cs typeface="Arial MT"/>
              </a:rPr>
              <a:t>A</a:t>
            </a:r>
            <a:r>
              <a:rPr sz="6000" b="0" spc="30" dirty="0">
                <a:solidFill>
                  <a:srgbClr val="F14F44"/>
                </a:solidFill>
                <a:latin typeface="Arial MT"/>
                <a:cs typeface="Arial MT"/>
              </a:rPr>
              <a:t> </a:t>
            </a:r>
            <a:r>
              <a:rPr sz="6000" b="0" spc="55" dirty="0">
                <a:solidFill>
                  <a:srgbClr val="F14F44"/>
                </a:solidFill>
                <a:latin typeface="Arial MT"/>
                <a:cs typeface="Arial MT"/>
              </a:rPr>
              <a:t>GATEWAY</a:t>
            </a:r>
            <a:r>
              <a:rPr sz="6000" b="0" spc="30" dirty="0">
                <a:solidFill>
                  <a:srgbClr val="F14F44"/>
                </a:solidFill>
                <a:latin typeface="Arial MT"/>
                <a:cs typeface="Arial MT"/>
              </a:rPr>
              <a:t> </a:t>
            </a:r>
            <a:r>
              <a:rPr sz="6000" b="0" spc="-300" dirty="0">
                <a:solidFill>
                  <a:srgbClr val="F14F44"/>
                </a:solidFill>
                <a:latin typeface="Arial MT"/>
                <a:cs typeface="Arial MT"/>
              </a:rPr>
              <a:t>FOR </a:t>
            </a:r>
            <a:r>
              <a:rPr sz="6000" b="0" spc="-390" dirty="0">
                <a:solidFill>
                  <a:srgbClr val="F14F44"/>
                </a:solidFill>
                <a:latin typeface="Arial MT"/>
                <a:cs typeface="Arial MT"/>
              </a:rPr>
              <a:t>RESEARCH,</a:t>
            </a:r>
            <a:r>
              <a:rPr sz="6000" b="0" spc="-30" dirty="0">
                <a:solidFill>
                  <a:srgbClr val="F14F44"/>
                </a:solidFill>
                <a:latin typeface="Arial MT"/>
                <a:cs typeface="Arial MT"/>
              </a:rPr>
              <a:t> </a:t>
            </a:r>
            <a:r>
              <a:rPr sz="6000" b="0" dirty="0">
                <a:solidFill>
                  <a:srgbClr val="F14F44"/>
                </a:solidFill>
                <a:latin typeface="Arial MT"/>
                <a:cs typeface="Arial MT"/>
              </a:rPr>
              <a:t>7TH</a:t>
            </a:r>
            <a:r>
              <a:rPr sz="6000" b="0" spc="-395" dirty="0">
                <a:solidFill>
                  <a:srgbClr val="F14F44"/>
                </a:solidFill>
                <a:latin typeface="Arial MT"/>
                <a:cs typeface="Arial MT"/>
              </a:rPr>
              <a:t> </a:t>
            </a:r>
            <a:r>
              <a:rPr sz="6000" b="0" dirty="0">
                <a:solidFill>
                  <a:srgbClr val="F14F44"/>
                </a:solidFill>
                <a:latin typeface="Arial MT"/>
                <a:cs typeface="Arial MT"/>
              </a:rPr>
              <a:t>EDITION</a:t>
            </a:r>
            <a:r>
              <a:rPr sz="6000" b="0" spc="-210" dirty="0">
                <a:solidFill>
                  <a:srgbClr val="F14F44"/>
                </a:solidFill>
                <a:latin typeface="Arial MT"/>
                <a:cs typeface="Arial MT"/>
              </a:rPr>
              <a:t> </a:t>
            </a:r>
            <a:r>
              <a:rPr sz="6000" b="0" spc="204" dirty="0">
                <a:solidFill>
                  <a:srgbClr val="F14F44"/>
                </a:solidFill>
                <a:latin typeface="Arial MT"/>
                <a:cs typeface="Arial MT"/>
              </a:rPr>
              <a:t>(2023)</a:t>
            </a:r>
            <a:endParaRPr sz="6000" dirty="0">
              <a:latin typeface="Arial MT"/>
              <a:cs typeface="Arial MT"/>
            </a:endParaRPr>
          </a:p>
          <a:p>
            <a:pPr marL="3416300">
              <a:lnSpc>
                <a:spcPct val="100000"/>
              </a:lnSpc>
              <a:spcBef>
                <a:spcPts val="1010"/>
              </a:spcBef>
            </a:pPr>
            <a:r>
              <a:rPr sz="4300" b="0" dirty="0">
                <a:solidFill>
                  <a:srgbClr val="2F526A"/>
                </a:solidFill>
                <a:latin typeface="Arial MT"/>
                <a:cs typeface="Arial MT"/>
              </a:rPr>
              <a:t>FROM</a:t>
            </a:r>
            <a:r>
              <a:rPr sz="4300" b="0" spc="30" dirty="0">
                <a:solidFill>
                  <a:srgbClr val="2F526A"/>
                </a:solidFill>
                <a:latin typeface="Arial MT"/>
                <a:cs typeface="Arial MT"/>
              </a:rPr>
              <a:t> </a:t>
            </a:r>
            <a:r>
              <a:rPr sz="4300" b="0" spc="110" dirty="0">
                <a:solidFill>
                  <a:srgbClr val="2F526A"/>
                </a:solidFill>
                <a:latin typeface="Arial MT"/>
                <a:cs typeface="Arial MT"/>
              </a:rPr>
              <a:t>25-</a:t>
            </a:r>
            <a:r>
              <a:rPr sz="4300" b="0" spc="235" dirty="0">
                <a:solidFill>
                  <a:srgbClr val="2F526A"/>
                </a:solidFill>
                <a:latin typeface="Arial MT"/>
                <a:cs typeface="Arial MT"/>
              </a:rPr>
              <a:t>29</a:t>
            </a:r>
            <a:r>
              <a:rPr sz="4300" b="0" spc="30" dirty="0">
                <a:solidFill>
                  <a:srgbClr val="2F526A"/>
                </a:solidFill>
                <a:latin typeface="Arial MT"/>
                <a:cs typeface="Arial MT"/>
              </a:rPr>
              <a:t> </a:t>
            </a:r>
            <a:r>
              <a:rPr sz="4300" b="0" spc="-355" dirty="0">
                <a:solidFill>
                  <a:srgbClr val="2F526A"/>
                </a:solidFill>
                <a:latin typeface="Arial MT"/>
                <a:cs typeface="Arial MT"/>
              </a:rPr>
              <a:t>SEPTEMBER</a:t>
            </a:r>
            <a:r>
              <a:rPr sz="4300" b="0" spc="35" dirty="0">
                <a:solidFill>
                  <a:srgbClr val="2F526A"/>
                </a:solidFill>
                <a:latin typeface="Arial MT"/>
                <a:cs typeface="Arial MT"/>
              </a:rPr>
              <a:t> </a:t>
            </a:r>
            <a:r>
              <a:rPr sz="4300" b="0" spc="195" dirty="0">
                <a:solidFill>
                  <a:srgbClr val="2F526A"/>
                </a:solidFill>
                <a:latin typeface="Arial MT"/>
                <a:cs typeface="Arial MT"/>
              </a:rPr>
              <a:t>2023</a:t>
            </a:r>
            <a:endParaRPr sz="4300" dirty="0">
              <a:latin typeface="Arial MT"/>
              <a:cs typeface="Arial MT"/>
            </a:endParaRPr>
          </a:p>
        </p:txBody>
      </p:sp>
      <p:pic>
        <p:nvPicPr>
          <p:cNvPr id="120" name="Picture 1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08679">
            <a:off x="5504603" y="2214032"/>
            <a:ext cx="2000884" cy="1247030"/>
          </a:xfrm>
          <a:prstGeom prst="rect">
            <a:avLst/>
          </a:prstGeom>
        </p:spPr>
      </p:pic>
      <p:pic>
        <p:nvPicPr>
          <p:cNvPr id="121" name="Picture 1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27031" y="7189471"/>
            <a:ext cx="3367088" cy="336708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734030" y="6733031"/>
            <a:ext cx="3554095" cy="3554095"/>
          </a:xfrm>
          <a:custGeom>
            <a:avLst/>
            <a:gdLst/>
            <a:ahLst/>
            <a:cxnLst/>
            <a:rect l="l" t="t" r="r" b="b"/>
            <a:pathLst>
              <a:path w="3554094" h="3554095">
                <a:moveTo>
                  <a:pt x="1573101" y="3553967"/>
                </a:moveTo>
                <a:lnTo>
                  <a:pt x="218419" y="3553967"/>
                </a:lnTo>
                <a:lnTo>
                  <a:pt x="207435" y="3529261"/>
                </a:lnTo>
                <a:lnTo>
                  <a:pt x="189606" y="3487104"/>
                </a:lnTo>
                <a:lnTo>
                  <a:pt x="172523" y="3444562"/>
                </a:lnTo>
                <a:lnTo>
                  <a:pt x="156194" y="3401642"/>
                </a:lnTo>
                <a:lnTo>
                  <a:pt x="140626" y="3358353"/>
                </a:lnTo>
                <a:lnTo>
                  <a:pt x="125829" y="3314701"/>
                </a:lnTo>
                <a:lnTo>
                  <a:pt x="111928" y="3271070"/>
                </a:lnTo>
                <a:lnTo>
                  <a:pt x="98576" y="3226347"/>
                </a:lnTo>
                <a:lnTo>
                  <a:pt x="86138" y="3181661"/>
                </a:lnTo>
                <a:lnTo>
                  <a:pt x="74502" y="3136645"/>
                </a:lnTo>
                <a:lnTo>
                  <a:pt x="63677" y="3091309"/>
                </a:lnTo>
                <a:lnTo>
                  <a:pt x="53671" y="3045661"/>
                </a:lnTo>
                <a:lnTo>
                  <a:pt x="44492" y="2999708"/>
                </a:lnTo>
                <a:lnTo>
                  <a:pt x="36149" y="2953459"/>
                </a:lnTo>
                <a:lnTo>
                  <a:pt x="28649" y="2906922"/>
                </a:lnTo>
                <a:lnTo>
                  <a:pt x="22001" y="2860105"/>
                </a:lnTo>
                <a:lnTo>
                  <a:pt x="16213" y="2813017"/>
                </a:lnTo>
                <a:lnTo>
                  <a:pt x="11293" y="2765665"/>
                </a:lnTo>
                <a:lnTo>
                  <a:pt x="7249" y="2718058"/>
                </a:lnTo>
                <a:lnTo>
                  <a:pt x="4090" y="2670204"/>
                </a:lnTo>
                <a:lnTo>
                  <a:pt x="1823" y="2622111"/>
                </a:lnTo>
                <a:lnTo>
                  <a:pt x="457" y="2573787"/>
                </a:lnTo>
                <a:lnTo>
                  <a:pt x="0" y="2525240"/>
                </a:lnTo>
                <a:lnTo>
                  <a:pt x="453" y="2477082"/>
                </a:lnTo>
                <a:lnTo>
                  <a:pt x="1796" y="2429328"/>
                </a:lnTo>
                <a:lnTo>
                  <a:pt x="4008" y="2382005"/>
                </a:lnTo>
                <a:lnTo>
                  <a:pt x="7249" y="2332423"/>
                </a:lnTo>
                <a:lnTo>
                  <a:pt x="11293" y="2284815"/>
                </a:lnTo>
                <a:lnTo>
                  <a:pt x="16213" y="2237464"/>
                </a:lnTo>
                <a:lnTo>
                  <a:pt x="22001" y="2190375"/>
                </a:lnTo>
                <a:lnTo>
                  <a:pt x="28649" y="2143559"/>
                </a:lnTo>
                <a:lnTo>
                  <a:pt x="36149" y="2097022"/>
                </a:lnTo>
                <a:lnTo>
                  <a:pt x="44492" y="2050773"/>
                </a:lnTo>
                <a:lnTo>
                  <a:pt x="53671" y="2004820"/>
                </a:lnTo>
                <a:lnTo>
                  <a:pt x="63677" y="1959171"/>
                </a:lnTo>
                <a:lnTo>
                  <a:pt x="74502" y="1913835"/>
                </a:lnTo>
                <a:lnTo>
                  <a:pt x="86138" y="1868820"/>
                </a:lnTo>
                <a:lnTo>
                  <a:pt x="98576" y="1824133"/>
                </a:lnTo>
                <a:lnTo>
                  <a:pt x="111809" y="1779783"/>
                </a:lnTo>
                <a:lnTo>
                  <a:pt x="125829" y="1735779"/>
                </a:lnTo>
                <a:lnTo>
                  <a:pt x="140626" y="1692128"/>
                </a:lnTo>
                <a:lnTo>
                  <a:pt x="156194" y="1648838"/>
                </a:lnTo>
                <a:lnTo>
                  <a:pt x="172523" y="1605918"/>
                </a:lnTo>
                <a:lnTo>
                  <a:pt x="189606" y="1563376"/>
                </a:lnTo>
                <a:lnTo>
                  <a:pt x="207435" y="1521220"/>
                </a:lnTo>
                <a:lnTo>
                  <a:pt x="226001" y="1479458"/>
                </a:lnTo>
                <a:lnTo>
                  <a:pt x="245296" y="1438098"/>
                </a:lnTo>
                <a:lnTo>
                  <a:pt x="265312" y="1397149"/>
                </a:lnTo>
                <a:lnTo>
                  <a:pt x="286041" y="1356619"/>
                </a:lnTo>
                <a:lnTo>
                  <a:pt x="307475" y="1316515"/>
                </a:lnTo>
                <a:lnTo>
                  <a:pt x="329605" y="1276847"/>
                </a:lnTo>
                <a:lnTo>
                  <a:pt x="352423" y="1237621"/>
                </a:lnTo>
                <a:lnTo>
                  <a:pt x="375922" y="1198847"/>
                </a:lnTo>
                <a:lnTo>
                  <a:pt x="400092" y="1160533"/>
                </a:lnTo>
                <a:lnTo>
                  <a:pt x="424926" y="1122686"/>
                </a:lnTo>
                <a:lnTo>
                  <a:pt x="450416" y="1085315"/>
                </a:lnTo>
                <a:lnTo>
                  <a:pt x="476554" y="1048429"/>
                </a:lnTo>
                <a:lnTo>
                  <a:pt x="503331" y="1012034"/>
                </a:lnTo>
                <a:lnTo>
                  <a:pt x="530738" y="976140"/>
                </a:lnTo>
                <a:lnTo>
                  <a:pt x="558769" y="940754"/>
                </a:lnTo>
                <a:lnTo>
                  <a:pt x="587415" y="905885"/>
                </a:lnTo>
                <a:lnTo>
                  <a:pt x="616667" y="871541"/>
                </a:lnTo>
                <a:lnTo>
                  <a:pt x="646517" y="837730"/>
                </a:lnTo>
                <a:lnTo>
                  <a:pt x="676958" y="804461"/>
                </a:lnTo>
                <a:lnTo>
                  <a:pt x="707981" y="771741"/>
                </a:lnTo>
                <a:lnTo>
                  <a:pt x="739578" y="739578"/>
                </a:lnTo>
                <a:lnTo>
                  <a:pt x="771741" y="707981"/>
                </a:lnTo>
                <a:lnTo>
                  <a:pt x="804461" y="676958"/>
                </a:lnTo>
                <a:lnTo>
                  <a:pt x="837731" y="646517"/>
                </a:lnTo>
                <a:lnTo>
                  <a:pt x="871542" y="616667"/>
                </a:lnTo>
                <a:lnTo>
                  <a:pt x="905886" y="587414"/>
                </a:lnTo>
                <a:lnTo>
                  <a:pt x="940754" y="558769"/>
                </a:lnTo>
                <a:lnTo>
                  <a:pt x="976140" y="530738"/>
                </a:lnTo>
                <a:lnTo>
                  <a:pt x="1012034" y="503330"/>
                </a:lnTo>
                <a:lnTo>
                  <a:pt x="1048429" y="476554"/>
                </a:lnTo>
                <a:lnTo>
                  <a:pt x="1085315" y="450416"/>
                </a:lnTo>
                <a:lnTo>
                  <a:pt x="1122686" y="424926"/>
                </a:lnTo>
                <a:lnTo>
                  <a:pt x="1160533" y="400092"/>
                </a:lnTo>
                <a:lnTo>
                  <a:pt x="1198847" y="375921"/>
                </a:lnTo>
                <a:lnTo>
                  <a:pt x="1237621" y="352423"/>
                </a:lnTo>
                <a:lnTo>
                  <a:pt x="1276847" y="329605"/>
                </a:lnTo>
                <a:lnTo>
                  <a:pt x="1316515" y="307474"/>
                </a:lnTo>
                <a:lnTo>
                  <a:pt x="1356619" y="286041"/>
                </a:lnTo>
                <a:lnTo>
                  <a:pt x="1397149" y="265312"/>
                </a:lnTo>
                <a:lnTo>
                  <a:pt x="1438098" y="245296"/>
                </a:lnTo>
                <a:lnTo>
                  <a:pt x="1479458" y="226001"/>
                </a:lnTo>
                <a:lnTo>
                  <a:pt x="1521220" y="207435"/>
                </a:lnTo>
                <a:lnTo>
                  <a:pt x="1563376" y="189606"/>
                </a:lnTo>
                <a:lnTo>
                  <a:pt x="1605918" y="172523"/>
                </a:lnTo>
                <a:lnTo>
                  <a:pt x="1648838" y="156194"/>
                </a:lnTo>
                <a:lnTo>
                  <a:pt x="1692128" y="140626"/>
                </a:lnTo>
                <a:lnTo>
                  <a:pt x="1735779" y="125828"/>
                </a:lnTo>
                <a:lnTo>
                  <a:pt x="1779784" y="111809"/>
                </a:lnTo>
                <a:lnTo>
                  <a:pt x="1824133" y="98576"/>
                </a:lnTo>
                <a:lnTo>
                  <a:pt x="1868820" y="86138"/>
                </a:lnTo>
                <a:lnTo>
                  <a:pt x="1913835" y="74502"/>
                </a:lnTo>
                <a:lnTo>
                  <a:pt x="1959171" y="63677"/>
                </a:lnTo>
                <a:lnTo>
                  <a:pt x="2004820" y="53671"/>
                </a:lnTo>
                <a:lnTo>
                  <a:pt x="2050773" y="44492"/>
                </a:lnTo>
                <a:lnTo>
                  <a:pt x="2097022" y="36149"/>
                </a:lnTo>
                <a:lnTo>
                  <a:pt x="2143559" y="28649"/>
                </a:lnTo>
                <a:lnTo>
                  <a:pt x="2190375" y="22001"/>
                </a:lnTo>
                <a:lnTo>
                  <a:pt x="2237464" y="16213"/>
                </a:lnTo>
                <a:lnTo>
                  <a:pt x="2284816" y="11293"/>
                </a:lnTo>
                <a:lnTo>
                  <a:pt x="2332423" y="7249"/>
                </a:lnTo>
                <a:lnTo>
                  <a:pt x="2380277" y="4090"/>
                </a:lnTo>
                <a:lnTo>
                  <a:pt x="2428370" y="1823"/>
                </a:lnTo>
                <a:lnTo>
                  <a:pt x="2476694" y="457"/>
                </a:lnTo>
                <a:lnTo>
                  <a:pt x="2525240" y="0"/>
                </a:lnTo>
                <a:lnTo>
                  <a:pt x="2573787" y="457"/>
                </a:lnTo>
                <a:lnTo>
                  <a:pt x="2622111" y="1823"/>
                </a:lnTo>
                <a:lnTo>
                  <a:pt x="2670204" y="4090"/>
                </a:lnTo>
                <a:lnTo>
                  <a:pt x="2718058" y="7249"/>
                </a:lnTo>
                <a:lnTo>
                  <a:pt x="2765665" y="11293"/>
                </a:lnTo>
                <a:lnTo>
                  <a:pt x="2813017" y="16213"/>
                </a:lnTo>
                <a:lnTo>
                  <a:pt x="2860105" y="22001"/>
                </a:lnTo>
                <a:lnTo>
                  <a:pt x="2906922" y="28649"/>
                </a:lnTo>
                <a:lnTo>
                  <a:pt x="2953459" y="36149"/>
                </a:lnTo>
                <a:lnTo>
                  <a:pt x="2999708" y="44492"/>
                </a:lnTo>
                <a:lnTo>
                  <a:pt x="3045661" y="53671"/>
                </a:lnTo>
                <a:lnTo>
                  <a:pt x="3091309" y="63677"/>
                </a:lnTo>
                <a:lnTo>
                  <a:pt x="3136645" y="74502"/>
                </a:lnTo>
                <a:lnTo>
                  <a:pt x="3181661" y="86138"/>
                </a:lnTo>
                <a:lnTo>
                  <a:pt x="3226348" y="98576"/>
                </a:lnTo>
                <a:lnTo>
                  <a:pt x="3270697" y="111809"/>
                </a:lnTo>
                <a:lnTo>
                  <a:pt x="3314702" y="125828"/>
                </a:lnTo>
                <a:lnTo>
                  <a:pt x="3358353" y="140626"/>
                </a:lnTo>
                <a:lnTo>
                  <a:pt x="3401642" y="156194"/>
                </a:lnTo>
                <a:lnTo>
                  <a:pt x="3444562" y="172523"/>
                </a:lnTo>
                <a:lnTo>
                  <a:pt x="3487105" y="189606"/>
                </a:lnTo>
                <a:lnTo>
                  <a:pt x="3529261" y="207435"/>
                </a:lnTo>
                <a:lnTo>
                  <a:pt x="3553967" y="218418"/>
                </a:lnTo>
                <a:lnTo>
                  <a:pt x="3553967" y="1123345"/>
                </a:lnTo>
                <a:lnTo>
                  <a:pt x="2525240" y="1123345"/>
                </a:lnTo>
                <a:lnTo>
                  <a:pt x="2477082" y="1124159"/>
                </a:lnTo>
                <a:lnTo>
                  <a:pt x="2429328" y="1126583"/>
                </a:lnTo>
                <a:lnTo>
                  <a:pt x="2382005" y="1130590"/>
                </a:lnTo>
                <a:lnTo>
                  <a:pt x="2335140" y="1136155"/>
                </a:lnTo>
                <a:lnTo>
                  <a:pt x="2288758" y="1143251"/>
                </a:lnTo>
                <a:lnTo>
                  <a:pt x="2242885" y="1151852"/>
                </a:lnTo>
                <a:lnTo>
                  <a:pt x="2197548" y="1161932"/>
                </a:lnTo>
                <a:lnTo>
                  <a:pt x="2152773" y="1173465"/>
                </a:lnTo>
                <a:lnTo>
                  <a:pt x="2108587" y="1186424"/>
                </a:lnTo>
                <a:lnTo>
                  <a:pt x="2065014" y="1200784"/>
                </a:lnTo>
                <a:lnTo>
                  <a:pt x="2022082" y="1216517"/>
                </a:lnTo>
                <a:lnTo>
                  <a:pt x="1979817" y="1233599"/>
                </a:lnTo>
                <a:lnTo>
                  <a:pt x="1938245" y="1252002"/>
                </a:lnTo>
                <a:lnTo>
                  <a:pt x="1897392" y="1271701"/>
                </a:lnTo>
                <a:lnTo>
                  <a:pt x="1857285" y="1292670"/>
                </a:lnTo>
                <a:lnTo>
                  <a:pt x="1817949" y="1314881"/>
                </a:lnTo>
                <a:lnTo>
                  <a:pt x="1779410" y="1338309"/>
                </a:lnTo>
                <a:lnTo>
                  <a:pt x="1741696" y="1362928"/>
                </a:lnTo>
                <a:lnTo>
                  <a:pt x="1704832" y="1388712"/>
                </a:lnTo>
                <a:lnTo>
                  <a:pt x="1668844" y="1415633"/>
                </a:lnTo>
                <a:lnTo>
                  <a:pt x="1633759" y="1443667"/>
                </a:lnTo>
                <a:lnTo>
                  <a:pt x="1599602" y="1472787"/>
                </a:lnTo>
                <a:lnTo>
                  <a:pt x="1566401" y="1502967"/>
                </a:lnTo>
                <a:lnTo>
                  <a:pt x="1534180" y="1534180"/>
                </a:lnTo>
                <a:lnTo>
                  <a:pt x="1502967" y="1566400"/>
                </a:lnTo>
                <a:lnTo>
                  <a:pt x="1472787" y="1599602"/>
                </a:lnTo>
                <a:lnTo>
                  <a:pt x="1443667" y="1633759"/>
                </a:lnTo>
                <a:lnTo>
                  <a:pt x="1415633" y="1668844"/>
                </a:lnTo>
                <a:lnTo>
                  <a:pt x="1388712" y="1704832"/>
                </a:lnTo>
                <a:lnTo>
                  <a:pt x="1362928" y="1741696"/>
                </a:lnTo>
                <a:lnTo>
                  <a:pt x="1338309" y="1779410"/>
                </a:lnTo>
                <a:lnTo>
                  <a:pt x="1314881" y="1817948"/>
                </a:lnTo>
                <a:lnTo>
                  <a:pt x="1292670" y="1857284"/>
                </a:lnTo>
                <a:lnTo>
                  <a:pt x="1271702" y="1897392"/>
                </a:lnTo>
                <a:lnTo>
                  <a:pt x="1252003" y="1938245"/>
                </a:lnTo>
                <a:lnTo>
                  <a:pt x="1233599" y="1979817"/>
                </a:lnTo>
                <a:lnTo>
                  <a:pt x="1216518" y="2022082"/>
                </a:lnTo>
                <a:lnTo>
                  <a:pt x="1200784" y="2065014"/>
                </a:lnTo>
                <a:lnTo>
                  <a:pt x="1186424" y="2108586"/>
                </a:lnTo>
                <a:lnTo>
                  <a:pt x="1173465" y="2152773"/>
                </a:lnTo>
                <a:lnTo>
                  <a:pt x="1161932" y="2197548"/>
                </a:lnTo>
                <a:lnTo>
                  <a:pt x="1151852" y="2242885"/>
                </a:lnTo>
                <a:lnTo>
                  <a:pt x="1143251" y="2288757"/>
                </a:lnTo>
                <a:lnTo>
                  <a:pt x="1136155" y="2335140"/>
                </a:lnTo>
                <a:lnTo>
                  <a:pt x="1130590" y="2382005"/>
                </a:lnTo>
                <a:lnTo>
                  <a:pt x="1126664" y="2428370"/>
                </a:lnTo>
                <a:lnTo>
                  <a:pt x="1126583" y="2429328"/>
                </a:lnTo>
                <a:lnTo>
                  <a:pt x="1124179" y="2476694"/>
                </a:lnTo>
                <a:lnTo>
                  <a:pt x="1124159" y="2477082"/>
                </a:lnTo>
                <a:lnTo>
                  <a:pt x="1123346" y="2525240"/>
                </a:lnTo>
                <a:lnTo>
                  <a:pt x="1124158" y="2573399"/>
                </a:lnTo>
                <a:lnTo>
                  <a:pt x="1126578" y="2621152"/>
                </a:lnTo>
                <a:lnTo>
                  <a:pt x="1130579" y="2668475"/>
                </a:lnTo>
                <a:lnTo>
                  <a:pt x="1136135" y="2715341"/>
                </a:lnTo>
                <a:lnTo>
                  <a:pt x="1143221" y="2761723"/>
                </a:lnTo>
                <a:lnTo>
                  <a:pt x="1151810" y="2807596"/>
                </a:lnTo>
                <a:lnTo>
                  <a:pt x="1161877" y="2852932"/>
                </a:lnTo>
                <a:lnTo>
                  <a:pt x="1173394" y="2897707"/>
                </a:lnTo>
                <a:lnTo>
                  <a:pt x="1186337" y="2941894"/>
                </a:lnTo>
                <a:lnTo>
                  <a:pt x="1200679" y="2985466"/>
                </a:lnTo>
                <a:lnTo>
                  <a:pt x="1216394" y="3028398"/>
                </a:lnTo>
                <a:lnTo>
                  <a:pt x="1233456" y="3070663"/>
                </a:lnTo>
                <a:lnTo>
                  <a:pt x="1251840" y="3112235"/>
                </a:lnTo>
                <a:lnTo>
                  <a:pt x="1271518" y="3153088"/>
                </a:lnTo>
                <a:lnTo>
                  <a:pt x="1292465" y="3193196"/>
                </a:lnTo>
                <a:lnTo>
                  <a:pt x="1314655" y="3232532"/>
                </a:lnTo>
                <a:lnTo>
                  <a:pt x="1338062" y="3271070"/>
                </a:lnTo>
                <a:lnTo>
                  <a:pt x="1362660" y="3308785"/>
                </a:lnTo>
                <a:lnTo>
                  <a:pt x="1388423" y="3345649"/>
                </a:lnTo>
                <a:lnTo>
                  <a:pt x="1415325" y="3381637"/>
                </a:lnTo>
                <a:lnTo>
                  <a:pt x="1443339" y="3416722"/>
                </a:lnTo>
                <a:lnTo>
                  <a:pt x="1472440" y="3450878"/>
                </a:lnTo>
                <a:lnTo>
                  <a:pt x="1502602" y="3484080"/>
                </a:lnTo>
                <a:lnTo>
                  <a:pt x="1533799" y="3516301"/>
                </a:lnTo>
                <a:lnTo>
                  <a:pt x="1566004" y="3547514"/>
                </a:lnTo>
                <a:lnTo>
                  <a:pt x="1573101" y="3553967"/>
                </a:lnTo>
                <a:close/>
              </a:path>
              <a:path w="3554094" h="3554095">
                <a:moveTo>
                  <a:pt x="3553967" y="1573500"/>
                </a:moveTo>
                <a:lnTo>
                  <a:pt x="3516301" y="1534180"/>
                </a:lnTo>
                <a:lnTo>
                  <a:pt x="3484080" y="1502967"/>
                </a:lnTo>
                <a:lnTo>
                  <a:pt x="3450879" y="1472787"/>
                </a:lnTo>
                <a:lnTo>
                  <a:pt x="3416722" y="1443667"/>
                </a:lnTo>
                <a:lnTo>
                  <a:pt x="3381637" y="1415633"/>
                </a:lnTo>
                <a:lnTo>
                  <a:pt x="3345649" y="1388712"/>
                </a:lnTo>
                <a:lnTo>
                  <a:pt x="3308785" y="1362928"/>
                </a:lnTo>
                <a:lnTo>
                  <a:pt x="3271070" y="1338309"/>
                </a:lnTo>
                <a:lnTo>
                  <a:pt x="3232532" y="1314881"/>
                </a:lnTo>
                <a:lnTo>
                  <a:pt x="3193196" y="1292670"/>
                </a:lnTo>
                <a:lnTo>
                  <a:pt x="3153089" y="1271701"/>
                </a:lnTo>
                <a:lnTo>
                  <a:pt x="3112236" y="1252002"/>
                </a:lnTo>
                <a:lnTo>
                  <a:pt x="3070664" y="1233599"/>
                </a:lnTo>
                <a:lnTo>
                  <a:pt x="3028398" y="1216517"/>
                </a:lnTo>
                <a:lnTo>
                  <a:pt x="2985467" y="1200784"/>
                </a:lnTo>
                <a:lnTo>
                  <a:pt x="2941894" y="1186424"/>
                </a:lnTo>
                <a:lnTo>
                  <a:pt x="2897708" y="1173465"/>
                </a:lnTo>
                <a:lnTo>
                  <a:pt x="2852933" y="1161932"/>
                </a:lnTo>
                <a:lnTo>
                  <a:pt x="2807596" y="1151852"/>
                </a:lnTo>
                <a:lnTo>
                  <a:pt x="2761723" y="1143251"/>
                </a:lnTo>
                <a:lnTo>
                  <a:pt x="2715341" y="1136155"/>
                </a:lnTo>
                <a:lnTo>
                  <a:pt x="2668475" y="1130590"/>
                </a:lnTo>
                <a:lnTo>
                  <a:pt x="2621153" y="1126583"/>
                </a:lnTo>
                <a:lnTo>
                  <a:pt x="2573399" y="1124159"/>
                </a:lnTo>
                <a:lnTo>
                  <a:pt x="2525240" y="1123345"/>
                </a:lnTo>
                <a:lnTo>
                  <a:pt x="3553967" y="1123345"/>
                </a:lnTo>
                <a:lnTo>
                  <a:pt x="3553967" y="1573500"/>
                </a:lnTo>
                <a:close/>
              </a:path>
              <a:path w="3554094" h="3554095">
                <a:moveTo>
                  <a:pt x="3553967" y="3553967"/>
                </a:moveTo>
                <a:lnTo>
                  <a:pt x="3477380" y="3553967"/>
                </a:lnTo>
                <a:lnTo>
                  <a:pt x="3484477" y="3547514"/>
                </a:lnTo>
                <a:lnTo>
                  <a:pt x="3516682" y="3516301"/>
                </a:lnTo>
                <a:lnTo>
                  <a:pt x="3547879" y="3484080"/>
                </a:lnTo>
                <a:lnTo>
                  <a:pt x="3553967" y="3477378"/>
                </a:lnTo>
                <a:lnTo>
                  <a:pt x="3553967" y="3553967"/>
                </a:lnTo>
                <a:close/>
              </a:path>
            </a:pathLst>
          </a:custGeom>
          <a:solidFill>
            <a:srgbClr val="C4D9F2"/>
          </a:solidFill>
        </p:spPr>
        <p:txBody>
          <a:bodyPr wrap="square" lIns="0" tIns="0" rIns="0" bIns="0" rtlCol="0"/>
          <a:lstStyle/>
          <a:p>
            <a:endParaRPr/>
          </a:p>
        </p:txBody>
      </p:sp>
      <p:sp>
        <p:nvSpPr>
          <p:cNvPr id="3" name="object 3"/>
          <p:cNvSpPr txBox="1">
            <a:spLocks noGrp="1"/>
          </p:cNvSpPr>
          <p:nvPr>
            <p:ph type="title"/>
          </p:nvPr>
        </p:nvSpPr>
        <p:spPr>
          <a:xfrm>
            <a:off x="5714587" y="1461471"/>
            <a:ext cx="11902440" cy="2138680"/>
          </a:xfrm>
          <a:prstGeom prst="rect">
            <a:avLst/>
          </a:prstGeom>
        </p:spPr>
        <p:txBody>
          <a:bodyPr vert="horz" wrap="square" lIns="0" tIns="13970" rIns="0" bIns="0" rtlCol="0">
            <a:spAutoFit/>
          </a:bodyPr>
          <a:lstStyle/>
          <a:p>
            <a:pPr marL="12700">
              <a:lnSpc>
                <a:spcPct val="100000"/>
              </a:lnSpc>
              <a:spcBef>
                <a:spcPts val="110"/>
              </a:spcBef>
            </a:pPr>
            <a:r>
              <a:rPr sz="13850" spc="-965" dirty="0">
                <a:solidFill>
                  <a:srgbClr val="000000">
                    <a:alpha val="13000"/>
                  </a:srgbClr>
                </a:solidFill>
                <a:latin typeface="Tahoma"/>
                <a:cs typeface="Tahoma"/>
              </a:rPr>
              <a:t>E-</a:t>
            </a:r>
            <a:r>
              <a:rPr sz="13850" spc="-340" dirty="0">
                <a:solidFill>
                  <a:srgbClr val="000000">
                    <a:alpha val="13000"/>
                  </a:srgbClr>
                </a:solidFill>
                <a:latin typeface="Tahoma"/>
                <a:cs typeface="Tahoma"/>
              </a:rPr>
              <a:t>Resources</a:t>
            </a:r>
            <a:r>
              <a:rPr sz="13850" spc="-1345" dirty="0">
                <a:solidFill>
                  <a:srgbClr val="000000">
                    <a:alpha val="13000"/>
                  </a:srgbClr>
                </a:solidFill>
                <a:latin typeface="Tahoma"/>
                <a:cs typeface="Tahoma"/>
              </a:rPr>
              <a:t> </a:t>
            </a:r>
            <a:r>
              <a:rPr sz="13850" spc="-50" dirty="0">
                <a:solidFill>
                  <a:srgbClr val="000000">
                    <a:alpha val="13000"/>
                  </a:srgbClr>
                </a:solidFill>
                <a:latin typeface="Tahoma"/>
                <a:cs typeface="Tahoma"/>
              </a:rPr>
              <a:t>A</a:t>
            </a:r>
            <a:endParaRPr sz="13850" dirty="0">
              <a:solidFill>
                <a:srgbClr val="000000">
                  <a:alpha val="13000"/>
                </a:srgbClr>
              </a:solidFill>
              <a:latin typeface="Tahoma"/>
              <a:cs typeface="Tahoma"/>
            </a:endParaRPr>
          </a:p>
        </p:txBody>
      </p:sp>
      <p:sp>
        <p:nvSpPr>
          <p:cNvPr id="4" name="object 4"/>
          <p:cNvSpPr txBox="1"/>
          <p:nvPr/>
        </p:nvSpPr>
        <p:spPr>
          <a:xfrm>
            <a:off x="8137884" y="3917781"/>
            <a:ext cx="7397115" cy="2138680"/>
          </a:xfrm>
          <a:prstGeom prst="rect">
            <a:avLst/>
          </a:prstGeom>
        </p:spPr>
        <p:txBody>
          <a:bodyPr vert="horz" wrap="square" lIns="0" tIns="13970" rIns="0" bIns="0" rtlCol="0">
            <a:spAutoFit/>
          </a:bodyPr>
          <a:lstStyle/>
          <a:p>
            <a:pPr marL="12700">
              <a:lnSpc>
                <a:spcPct val="100000"/>
              </a:lnSpc>
              <a:spcBef>
                <a:spcPts val="110"/>
              </a:spcBef>
            </a:pPr>
            <a:r>
              <a:rPr sz="13850" b="1" spc="-495" dirty="0">
                <a:solidFill>
                  <a:sysClr val="windowText" lastClr="000000">
                    <a:alpha val="20000"/>
                  </a:sysClr>
                </a:solidFill>
                <a:latin typeface="Tahoma"/>
                <a:cs typeface="Tahoma"/>
              </a:rPr>
              <a:t>Gateway</a:t>
            </a:r>
            <a:endParaRPr sz="13850" dirty="0">
              <a:solidFill>
                <a:sysClr val="windowText" lastClr="000000">
                  <a:alpha val="20000"/>
                </a:sysClr>
              </a:solidFill>
              <a:latin typeface="Tahoma"/>
              <a:cs typeface="Tahoma"/>
            </a:endParaRPr>
          </a:p>
        </p:txBody>
      </p:sp>
      <p:sp>
        <p:nvSpPr>
          <p:cNvPr id="5" name="object 5"/>
          <p:cNvSpPr txBox="1"/>
          <p:nvPr/>
        </p:nvSpPr>
        <p:spPr>
          <a:xfrm>
            <a:off x="6761984" y="6374090"/>
            <a:ext cx="10490200" cy="2138680"/>
          </a:xfrm>
          <a:prstGeom prst="rect">
            <a:avLst/>
          </a:prstGeom>
        </p:spPr>
        <p:txBody>
          <a:bodyPr vert="horz" wrap="square" lIns="0" tIns="13970" rIns="0" bIns="0" rtlCol="0">
            <a:spAutoFit/>
          </a:bodyPr>
          <a:lstStyle/>
          <a:p>
            <a:pPr marL="12700">
              <a:lnSpc>
                <a:spcPct val="100000"/>
              </a:lnSpc>
              <a:spcBef>
                <a:spcPts val="110"/>
              </a:spcBef>
            </a:pPr>
            <a:r>
              <a:rPr sz="13850" b="1" spc="-535" dirty="0">
                <a:solidFill>
                  <a:sysClr val="windowText" lastClr="000000">
                    <a:alpha val="20000"/>
                  </a:sysClr>
                </a:solidFill>
                <a:latin typeface="Tahoma"/>
                <a:cs typeface="Tahoma"/>
              </a:rPr>
              <a:t>for</a:t>
            </a:r>
            <a:r>
              <a:rPr sz="13850" b="1" spc="-1365" dirty="0">
                <a:solidFill>
                  <a:sysClr val="windowText" lastClr="000000">
                    <a:alpha val="20000"/>
                  </a:sysClr>
                </a:solidFill>
                <a:latin typeface="Tahoma"/>
                <a:cs typeface="Tahoma"/>
              </a:rPr>
              <a:t> </a:t>
            </a:r>
            <a:r>
              <a:rPr sz="13850" b="1" spc="-385" dirty="0">
                <a:solidFill>
                  <a:sysClr val="windowText" lastClr="000000">
                    <a:alpha val="20000"/>
                  </a:sysClr>
                </a:solidFill>
                <a:latin typeface="Tahoma"/>
                <a:cs typeface="Tahoma"/>
              </a:rPr>
              <a:t>Research</a:t>
            </a:r>
            <a:endParaRPr sz="13850" dirty="0">
              <a:solidFill>
                <a:sysClr val="windowText" lastClr="000000">
                  <a:alpha val="20000"/>
                </a:sysClr>
              </a:solidFill>
              <a:latin typeface="Tahoma"/>
              <a:cs typeface="Tahoma"/>
            </a:endParaRPr>
          </a:p>
        </p:txBody>
      </p:sp>
      <p:grpSp>
        <p:nvGrpSpPr>
          <p:cNvPr id="6" name="object 6"/>
          <p:cNvGrpSpPr/>
          <p:nvPr/>
        </p:nvGrpSpPr>
        <p:grpSpPr>
          <a:xfrm>
            <a:off x="0" y="312653"/>
            <a:ext cx="5896610" cy="9758680"/>
            <a:chOff x="0" y="235979"/>
            <a:chExt cx="5896610" cy="9758680"/>
          </a:xfrm>
        </p:grpSpPr>
        <p:sp>
          <p:nvSpPr>
            <p:cNvPr id="7" name="object 7"/>
            <p:cNvSpPr/>
            <p:nvPr/>
          </p:nvSpPr>
          <p:spPr>
            <a:xfrm>
              <a:off x="245989" y="235979"/>
              <a:ext cx="5650230" cy="9755505"/>
            </a:xfrm>
            <a:custGeom>
              <a:avLst/>
              <a:gdLst/>
              <a:ahLst/>
              <a:cxnLst/>
              <a:rect l="l" t="t" r="r" b="b"/>
              <a:pathLst>
                <a:path w="5650230" h="9755505">
                  <a:moveTo>
                    <a:pt x="5650143" y="9755325"/>
                  </a:moveTo>
                  <a:lnTo>
                    <a:pt x="0" y="9755325"/>
                  </a:lnTo>
                  <a:lnTo>
                    <a:pt x="0" y="0"/>
                  </a:lnTo>
                  <a:lnTo>
                    <a:pt x="5650143" y="0"/>
                  </a:lnTo>
                  <a:lnTo>
                    <a:pt x="5650143" y="9755325"/>
                  </a:lnTo>
                  <a:close/>
                </a:path>
              </a:pathLst>
            </a:custGeom>
            <a:solidFill>
              <a:srgbClr val="E1ECFB"/>
            </a:solidFill>
          </p:spPr>
          <p:txBody>
            <a:bodyPr wrap="square" lIns="0" tIns="0" rIns="0" bIns="0" rtlCol="0"/>
            <a:lstStyle/>
            <a:p>
              <a:endParaRPr/>
            </a:p>
          </p:txBody>
        </p:sp>
        <p:pic>
          <p:nvPicPr>
            <p:cNvPr id="8" name="object 8"/>
            <p:cNvPicPr/>
            <p:nvPr/>
          </p:nvPicPr>
          <p:blipFill>
            <a:blip r:embed="rId2" cstate="print"/>
            <a:stretch>
              <a:fillRect/>
            </a:stretch>
          </p:blipFill>
          <p:spPr>
            <a:xfrm>
              <a:off x="0" y="235979"/>
              <a:ext cx="5407090" cy="9758080"/>
            </a:xfrm>
            <a:prstGeom prst="rect">
              <a:avLst/>
            </a:prstGeom>
          </p:spPr>
        </p:pic>
      </p:grpSp>
      <p:pic>
        <p:nvPicPr>
          <p:cNvPr id="9" name="object 9"/>
          <p:cNvPicPr/>
          <p:nvPr/>
        </p:nvPicPr>
        <p:blipFill>
          <a:blip r:embed="rId3" cstate="print"/>
          <a:stretch>
            <a:fillRect/>
          </a:stretch>
        </p:blipFill>
        <p:spPr>
          <a:xfrm>
            <a:off x="7558314" y="7454152"/>
            <a:ext cx="93532" cy="93532"/>
          </a:xfrm>
          <a:prstGeom prst="rect">
            <a:avLst/>
          </a:prstGeom>
        </p:spPr>
      </p:pic>
      <p:pic>
        <p:nvPicPr>
          <p:cNvPr id="10" name="object 10"/>
          <p:cNvPicPr/>
          <p:nvPr/>
        </p:nvPicPr>
        <p:blipFill>
          <a:blip r:embed="rId3" cstate="print"/>
          <a:stretch>
            <a:fillRect/>
          </a:stretch>
        </p:blipFill>
        <p:spPr>
          <a:xfrm>
            <a:off x="7725210" y="7454152"/>
            <a:ext cx="93532" cy="93532"/>
          </a:xfrm>
          <a:prstGeom prst="rect">
            <a:avLst/>
          </a:prstGeom>
        </p:spPr>
      </p:pic>
      <p:pic>
        <p:nvPicPr>
          <p:cNvPr id="11" name="object 11"/>
          <p:cNvPicPr/>
          <p:nvPr/>
        </p:nvPicPr>
        <p:blipFill>
          <a:blip r:embed="rId3" cstate="print"/>
          <a:stretch>
            <a:fillRect/>
          </a:stretch>
        </p:blipFill>
        <p:spPr>
          <a:xfrm>
            <a:off x="7892116" y="7454152"/>
            <a:ext cx="93532" cy="93532"/>
          </a:xfrm>
          <a:prstGeom prst="rect">
            <a:avLst/>
          </a:prstGeom>
        </p:spPr>
      </p:pic>
      <p:pic>
        <p:nvPicPr>
          <p:cNvPr id="12" name="object 12"/>
          <p:cNvPicPr/>
          <p:nvPr/>
        </p:nvPicPr>
        <p:blipFill>
          <a:blip r:embed="rId3" cstate="print"/>
          <a:stretch>
            <a:fillRect/>
          </a:stretch>
        </p:blipFill>
        <p:spPr>
          <a:xfrm>
            <a:off x="8059012" y="7454152"/>
            <a:ext cx="93532" cy="93532"/>
          </a:xfrm>
          <a:prstGeom prst="rect">
            <a:avLst/>
          </a:prstGeom>
        </p:spPr>
      </p:pic>
      <p:pic>
        <p:nvPicPr>
          <p:cNvPr id="13" name="object 13"/>
          <p:cNvPicPr/>
          <p:nvPr/>
        </p:nvPicPr>
        <p:blipFill>
          <a:blip r:embed="rId3" cstate="print"/>
          <a:stretch>
            <a:fillRect/>
          </a:stretch>
        </p:blipFill>
        <p:spPr>
          <a:xfrm>
            <a:off x="8225908" y="7454152"/>
            <a:ext cx="93532" cy="93532"/>
          </a:xfrm>
          <a:prstGeom prst="rect">
            <a:avLst/>
          </a:prstGeom>
        </p:spPr>
      </p:pic>
      <p:pic>
        <p:nvPicPr>
          <p:cNvPr id="14" name="object 14"/>
          <p:cNvPicPr/>
          <p:nvPr/>
        </p:nvPicPr>
        <p:blipFill>
          <a:blip r:embed="rId3" cstate="print"/>
          <a:stretch>
            <a:fillRect/>
          </a:stretch>
        </p:blipFill>
        <p:spPr>
          <a:xfrm>
            <a:off x="8392814" y="7454152"/>
            <a:ext cx="93532" cy="93532"/>
          </a:xfrm>
          <a:prstGeom prst="rect">
            <a:avLst/>
          </a:prstGeom>
        </p:spPr>
      </p:pic>
      <p:pic>
        <p:nvPicPr>
          <p:cNvPr id="15" name="object 15"/>
          <p:cNvPicPr/>
          <p:nvPr/>
        </p:nvPicPr>
        <p:blipFill>
          <a:blip r:embed="rId4" cstate="print"/>
          <a:stretch>
            <a:fillRect/>
          </a:stretch>
        </p:blipFill>
        <p:spPr>
          <a:xfrm>
            <a:off x="8559710" y="7454152"/>
            <a:ext cx="93532" cy="93532"/>
          </a:xfrm>
          <a:prstGeom prst="rect">
            <a:avLst/>
          </a:prstGeom>
        </p:spPr>
      </p:pic>
      <p:pic>
        <p:nvPicPr>
          <p:cNvPr id="16" name="object 16"/>
          <p:cNvPicPr/>
          <p:nvPr/>
        </p:nvPicPr>
        <p:blipFill>
          <a:blip r:embed="rId4" cstate="print"/>
          <a:stretch>
            <a:fillRect/>
          </a:stretch>
        </p:blipFill>
        <p:spPr>
          <a:xfrm>
            <a:off x="8726616" y="7454152"/>
            <a:ext cx="93532" cy="93532"/>
          </a:xfrm>
          <a:prstGeom prst="rect">
            <a:avLst/>
          </a:prstGeom>
        </p:spPr>
      </p:pic>
      <p:pic>
        <p:nvPicPr>
          <p:cNvPr id="17" name="object 17"/>
          <p:cNvPicPr/>
          <p:nvPr/>
        </p:nvPicPr>
        <p:blipFill>
          <a:blip r:embed="rId5" cstate="print"/>
          <a:stretch>
            <a:fillRect/>
          </a:stretch>
        </p:blipFill>
        <p:spPr>
          <a:xfrm>
            <a:off x="8893512" y="7454152"/>
            <a:ext cx="93532" cy="93532"/>
          </a:xfrm>
          <a:prstGeom prst="rect">
            <a:avLst/>
          </a:prstGeom>
        </p:spPr>
      </p:pic>
      <p:pic>
        <p:nvPicPr>
          <p:cNvPr id="18" name="object 18"/>
          <p:cNvPicPr/>
          <p:nvPr/>
        </p:nvPicPr>
        <p:blipFill>
          <a:blip r:embed="rId4" cstate="print"/>
          <a:stretch>
            <a:fillRect/>
          </a:stretch>
        </p:blipFill>
        <p:spPr>
          <a:xfrm>
            <a:off x="9060408" y="7454152"/>
            <a:ext cx="93532" cy="93532"/>
          </a:xfrm>
          <a:prstGeom prst="rect">
            <a:avLst/>
          </a:prstGeom>
        </p:spPr>
      </p:pic>
      <p:pic>
        <p:nvPicPr>
          <p:cNvPr id="19" name="object 19"/>
          <p:cNvPicPr/>
          <p:nvPr/>
        </p:nvPicPr>
        <p:blipFill>
          <a:blip r:embed="rId5" cstate="print"/>
          <a:stretch>
            <a:fillRect/>
          </a:stretch>
        </p:blipFill>
        <p:spPr>
          <a:xfrm>
            <a:off x="9227315" y="7454152"/>
            <a:ext cx="93532" cy="93532"/>
          </a:xfrm>
          <a:prstGeom prst="rect">
            <a:avLst/>
          </a:prstGeom>
        </p:spPr>
      </p:pic>
      <p:pic>
        <p:nvPicPr>
          <p:cNvPr id="20" name="object 20"/>
          <p:cNvPicPr/>
          <p:nvPr/>
        </p:nvPicPr>
        <p:blipFill>
          <a:blip r:embed="rId6" cstate="print"/>
          <a:stretch>
            <a:fillRect/>
          </a:stretch>
        </p:blipFill>
        <p:spPr>
          <a:xfrm>
            <a:off x="9394211" y="7454152"/>
            <a:ext cx="93532" cy="93532"/>
          </a:xfrm>
          <a:prstGeom prst="rect">
            <a:avLst/>
          </a:prstGeom>
        </p:spPr>
      </p:pic>
      <p:pic>
        <p:nvPicPr>
          <p:cNvPr id="21" name="object 21"/>
          <p:cNvPicPr/>
          <p:nvPr/>
        </p:nvPicPr>
        <p:blipFill>
          <a:blip r:embed="rId6" cstate="print"/>
          <a:stretch>
            <a:fillRect/>
          </a:stretch>
        </p:blipFill>
        <p:spPr>
          <a:xfrm>
            <a:off x="9561117" y="7454152"/>
            <a:ext cx="93532" cy="93532"/>
          </a:xfrm>
          <a:prstGeom prst="rect">
            <a:avLst/>
          </a:prstGeom>
        </p:spPr>
      </p:pic>
      <p:pic>
        <p:nvPicPr>
          <p:cNvPr id="22" name="object 22"/>
          <p:cNvPicPr/>
          <p:nvPr/>
        </p:nvPicPr>
        <p:blipFill>
          <a:blip r:embed="rId7" cstate="print"/>
          <a:stretch>
            <a:fillRect/>
          </a:stretch>
        </p:blipFill>
        <p:spPr>
          <a:xfrm>
            <a:off x="9894908" y="7454152"/>
            <a:ext cx="93532" cy="93532"/>
          </a:xfrm>
          <a:prstGeom prst="rect">
            <a:avLst/>
          </a:prstGeom>
        </p:spPr>
      </p:pic>
      <p:pic>
        <p:nvPicPr>
          <p:cNvPr id="23" name="object 23"/>
          <p:cNvPicPr/>
          <p:nvPr/>
        </p:nvPicPr>
        <p:blipFill>
          <a:blip r:embed="rId7" cstate="print"/>
          <a:stretch>
            <a:fillRect/>
          </a:stretch>
        </p:blipFill>
        <p:spPr>
          <a:xfrm>
            <a:off x="9728013" y="7454152"/>
            <a:ext cx="93532" cy="93532"/>
          </a:xfrm>
          <a:prstGeom prst="rect">
            <a:avLst/>
          </a:prstGeom>
        </p:spPr>
      </p:pic>
      <p:pic>
        <p:nvPicPr>
          <p:cNvPr id="24" name="object 24"/>
          <p:cNvPicPr/>
          <p:nvPr/>
        </p:nvPicPr>
        <p:blipFill>
          <a:blip r:embed="rId6" cstate="print"/>
          <a:stretch>
            <a:fillRect/>
          </a:stretch>
        </p:blipFill>
        <p:spPr>
          <a:xfrm>
            <a:off x="10061814" y="7454152"/>
            <a:ext cx="93532" cy="93532"/>
          </a:xfrm>
          <a:prstGeom prst="rect">
            <a:avLst/>
          </a:prstGeom>
        </p:spPr>
      </p:pic>
      <p:pic>
        <p:nvPicPr>
          <p:cNvPr id="25" name="object 25"/>
          <p:cNvPicPr/>
          <p:nvPr/>
        </p:nvPicPr>
        <p:blipFill>
          <a:blip r:embed="rId6" cstate="print"/>
          <a:stretch>
            <a:fillRect/>
          </a:stretch>
        </p:blipFill>
        <p:spPr>
          <a:xfrm>
            <a:off x="10228710" y="7454152"/>
            <a:ext cx="93532" cy="93532"/>
          </a:xfrm>
          <a:prstGeom prst="rect">
            <a:avLst/>
          </a:prstGeom>
        </p:spPr>
      </p:pic>
      <p:pic>
        <p:nvPicPr>
          <p:cNvPr id="26" name="object 26"/>
          <p:cNvPicPr/>
          <p:nvPr/>
        </p:nvPicPr>
        <p:blipFill>
          <a:blip r:embed="rId8" cstate="print"/>
          <a:stretch>
            <a:fillRect/>
          </a:stretch>
        </p:blipFill>
        <p:spPr>
          <a:xfrm>
            <a:off x="7725210" y="7611849"/>
            <a:ext cx="93532" cy="93532"/>
          </a:xfrm>
          <a:prstGeom prst="rect">
            <a:avLst/>
          </a:prstGeom>
        </p:spPr>
      </p:pic>
      <p:pic>
        <p:nvPicPr>
          <p:cNvPr id="27" name="object 27"/>
          <p:cNvPicPr/>
          <p:nvPr/>
        </p:nvPicPr>
        <p:blipFill>
          <a:blip r:embed="rId8" cstate="print"/>
          <a:stretch>
            <a:fillRect/>
          </a:stretch>
        </p:blipFill>
        <p:spPr>
          <a:xfrm>
            <a:off x="7558314" y="7611849"/>
            <a:ext cx="93532" cy="93532"/>
          </a:xfrm>
          <a:prstGeom prst="rect">
            <a:avLst/>
          </a:prstGeom>
        </p:spPr>
      </p:pic>
      <p:pic>
        <p:nvPicPr>
          <p:cNvPr id="28" name="object 28"/>
          <p:cNvPicPr/>
          <p:nvPr/>
        </p:nvPicPr>
        <p:blipFill>
          <a:blip r:embed="rId8" cstate="print"/>
          <a:stretch>
            <a:fillRect/>
          </a:stretch>
        </p:blipFill>
        <p:spPr>
          <a:xfrm>
            <a:off x="7892116" y="7611849"/>
            <a:ext cx="93532" cy="93532"/>
          </a:xfrm>
          <a:prstGeom prst="rect">
            <a:avLst/>
          </a:prstGeom>
        </p:spPr>
      </p:pic>
      <p:pic>
        <p:nvPicPr>
          <p:cNvPr id="29" name="object 29"/>
          <p:cNvPicPr/>
          <p:nvPr/>
        </p:nvPicPr>
        <p:blipFill>
          <a:blip r:embed="rId8" cstate="print"/>
          <a:stretch>
            <a:fillRect/>
          </a:stretch>
        </p:blipFill>
        <p:spPr>
          <a:xfrm>
            <a:off x="8225908" y="7611849"/>
            <a:ext cx="93532" cy="93532"/>
          </a:xfrm>
          <a:prstGeom prst="rect">
            <a:avLst/>
          </a:prstGeom>
        </p:spPr>
      </p:pic>
      <p:pic>
        <p:nvPicPr>
          <p:cNvPr id="30" name="object 30"/>
          <p:cNvPicPr/>
          <p:nvPr/>
        </p:nvPicPr>
        <p:blipFill>
          <a:blip r:embed="rId8" cstate="print"/>
          <a:stretch>
            <a:fillRect/>
          </a:stretch>
        </p:blipFill>
        <p:spPr>
          <a:xfrm>
            <a:off x="8059012" y="7611849"/>
            <a:ext cx="93532" cy="93532"/>
          </a:xfrm>
          <a:prstGeom prst="rect">
            <a:avLst/>
          </a:prstGeom>
        </p:spPr>
      </p:pic>
      <p:pic>
        <p:nvPicPr>
          <p:cNvPr id="31" name="object 31"/>
          <p:cNvPicPr/>
          <p:nvPr/>
        </p:nvPicPr>
        <p:blipFill>
          <a:blip r:embed="rId8" cstate="print"/>
          <a:stretch>
            <a:fillRect/>
          </a:stretch>
        </p:blipFill>
        <p:spPr>
          <a:xfrm>
            <a:off x="8392814" y="7611849"/>
            <a:ext cx="93532" cy="93532"/>
          </a:xfrm>
          <a:prstGeom prst="rect">
            <a:avLst/>
          </a:prstGeom>
        </p:spPr>
      </p:pic>
      <p:pic>
        <p:nvPicPr>
          <p:cNvPr id="32" name="object 32"/>
          <p:cNvPicPr/>
          <p:nvPr/>
        </p:nvPicPr>
        <p:blipFill>
          <a:blip r:embed="rId9" cstate="print"/>
          <a:stretch>
            <a:fillRect/>
          </a:stretch>
        </p:blipFill>
        <p:spPr>
          <a:xfrm>
            <a:off x="8559710" y="7611849"/>
            <a:ext cx="93532" cy="93532"/>
          </a:xfrm>
          <a:prstGeom prst="rect">
            <a:avLst/>
          </a:prstGeom>
        </p:spPr>
      </p:pic>
      <p:pic>
        <p:nvPicPr>
          <p:cNvPr id="33" name="object 33"/>
          <p:cNvPicPr/>
          <p:nvPr/>
        </p:nvPicPr>
        <p:blipFill>
          <a:blip r:embed="rId9" cstate="print"/>
          <a:stretch>
            <a:fillRect/>
          </a:stretch>
        </p:blipFill>
        <p:spPr>
          <a:xfrm>
            <a:off x="8726616" y="7611849"/>
            <a:ext cx="93532" cy="93532"/>
          </a:xfrm>
          <a:prstGeom prst="rect">
            <a:avLst/>
          </a:prstGeom>
        </p:spPr>
      </p:pic>
      <p:pic>
        <p:nvPicPr>
          <p:cNvPr id="34" name="object 34"/>
          <p:cNvPicPr/>
          <p:nvPr/>
        </p:nvPicPr>
        <p:blipFill>
          <a:blip r:embed="rId10" cstate="print"/>
          <a:stretch>
            <a:fillRect/>
          </a:stretch>
        </p:blipFill>
        <p:spPr>
          <a:xfrm>
            <a:off x="8893512" y="7611849"/>
            <a:ext cx="93532" cy="93532"/>
          </a:xfrm>
          <a:prstGeom prst="rect">
            <a:avLst/>
          </a:prstGeom>
        </p:spPr>
      </p:pic>
      <p:pic>
        <p:nvPicPr>
          <p:cNvPr id="35" name="object 35"/>
          <p:cNvPicPr/>
          <p:nvPr/>
        </p:nvPicPr>
        <p:blipFill>
          <a:blip r:embed="rId9" cstate="print"/>
          <a:stretch>
            <a:fillRect/>
          </a:stretch>
        </p:blipFill>
        <p:spPr>
          <a:xfrm>
            <a:off x="9060408" y="7611849"/>
            <a:ext cx="93532" cy="93532"/>
          </a:xfrm>
          <a:prstGeom prst="rect">
            <a:avLst/>
          </a:prstGeom>
        </p:spPr>
      </p:pic>
      <p:pic>
        <p:nvPicPr>
          <p:cNvPr id="36" name="object 36"/>
          <p:cNvPicPr/>
          <p:nvPr/>
        </p:nvPicPr>
        <p:blipFill>
          <a:blip r:embed="rId10" cstate="print"/>
          <a:stretch>
            <a:fillRect/>
          </a:stretch>
        </p:blipFill>
        <p:spPr>
          <a:xfrm>
            <a:off x="9227315" y="7611849"/>
            <a:ext cx="93532" cy="93532"/>
          </a:xfrm>
          <a:prstGeom prst="rect">
            <a:avLst/>
          </a:prstGeom>
        </p:spPr>
      </p:pic>
      <p:pic>
        <p:nvPicPr>
          <p:cNvPr id="37" name="object 37"/>
          <p:cNvPicPr/>
          <p:nvPr/>
        </p:nvPicPr>
        <p:blipFill>
          <a:blip r:embed="rId6" cstate="print"/>
          <a:stretch>
            <a:fillRect/>
          </a:stretch>
        </p:blipFill>
        <p:spPr>
          <a:xfrm>
            <a:off x="9394211" y="7611849"/>
            <a:ext cx="93532" cy="93532"/>
          </a:xfrm>
          <a:prstGeom prst="rect">
            <a:avLst/>
          </a:prstGeom>
        </p:spPr>
      </p:pic>
      <p:pic>
        <p:nvPicPr>
          <p:cNvPr id="38" name="object 38"/>
          <p:cNvPicPr/>
          <p:nvPr/>
        </p:nvPicPr>
        <p:blipFill>
          <a:blip r:embed="rId6" cstate="print"/>
          <a:stretch>
            <a:fillRect/>
          </a:stretch>
        </p:blipFill>
        <p:spPr>
          <a:xfrm>
            <a:off x="9561117" y="7611849"/>
            <a:ext cx="93532" cy="93532"/>
          </a:xfrm>
          <a:prstGeom prst="rect">
            <a:avLst/>
          </a:prstGeom>
        </p:spPr>
      </p:pic>
      <p:pic>
        <p:nvPicPr>
          <p:cNvPr id="39" name="object 39"/>
          <p:cNvPicPr/>
          <p:nvPr/>
        </p:nvPicPr>
        <p:blipFill>
          <a:blip r:embed="rId7" cstate="print"/>
          <a:stretch>
            <a:fillRect/>
          </a:stretch>
        </p:blipFill>
        <p:spPr>
          <a:xfrm>
            <a:off x="9728013" y="7611849"/>
            <a:ext cx="93532" cy="93532"/>
          </a:xfrm>
          <a:prstGeom prst="rect">
            <a:avLst/>
          </a:prstGeom>
        </p:spPr>
      </p:pic>
      <p:pic>
        <p:nvPicPr>
          <p:cNvPr id="40" name="object 40"/>
          <p:cNvPicPr/>
          <p:nvPr/>
        </p:nvPicPr>
        <p:blipFill>
          <a:blip r:embed="rId7" cstate="print"/>
          <a:stretch>
            <a:fillRect/>
          </a:stretch>
        </p:blipFill>
        <p:spPr>
          <a:xfrm>
            <a:off x="9894908" y="7611849"/>
            <a:ext cx="93532" cy="93532"/>
          </a:xfrm>
          <a:prstGeom prst="rect">
            <a:avLst/>
          </a:prstGeom>
        </p:spPr>
      </p:pic>
      <p:pic>
        <p:nvPicPr>
          <p:cNvPr id="41" name="object 41"/>
          <p:cNvPicPr/>
          <p:nvPr/>
        </p:nvPicPr>
        <p:blipFill>
          <a:blip r:embed="rId6" cstate="print"/>
          <a:stretch>
            <a:fillRect/>
          </a:stretch>
        </p:blipFill>
        <p:spPr>
          <a:xfrm>
            <a:off x="10061814" y="7611849"/>
            <a:ext cx="93532" cy="93532"/>
          </a:xfrm>
          <a:prstGeom prst="rect">
            <a:avLst/>
          </a:prstGeom>
        </p:spPr>
      </p:pic>
      <p:pic>
        <p:nvPicPr>
          <p:cNvPr id="42" name="object 42"/>
          <p:cNvPicPr/>
          <p:nvPr/>
        </p:nvPicPr>
        <p:blipFill>
          <a:blip r:embed="rId6" cstate="print"/>
          <a:stretch>
            <a:fillRect/>
          </a:stretch>
        </p:blipFill>
        <p:spPr>
          <a:xfrm>
            <a:off x="10228710" y="7611849"/>
            <a:ext cx="93532" cy="93532"/>
          </a:xfrm>
          <a:prstGeom prst="rect">
            <a:avLst/>
          </a:prstGeom>
        </p:spPr>
      </p:pic>
      <p:pic>
        <p:nvPicPr>
          <p:cNvPr id="43" name="object 43"/>
          <p:cNvPicPr/>
          <p:nvPr/>
        </p:nvPicPr>
        <p:blipFill>
          <a:blip r:embed="rId8" cstate="print"/>
          <a:stretch>
            <a:fillRect/>
          </a:stretch>
        </p:blipFill>
        <p:spPr>
          <a:xfrm>
            <a:off x="7558314" y="7769535"/>
            <a:ext cx="93532" cy="93532"/>
          </a:xfrm>
          <a:prstGeom prst="rect">
            <a:avLst/>
          </a:prstGeom>
        </p:spPr>
      </p:pic>
      <p:pic>
        <p:nvPicPr>
          <p:cNvPr id="44" name="object 44"/>
          <p:cNvPicPr/>
          <p:nvPr/>
        </p:nvPicPr>
        <p:blipFill>
          <a:blip r:embed="rId8" cstate="print"/>
          <a:stretch>
            <a:fillRect/>
          </a:stretch>
        </p:blipFill>
        <p:spPr>
          <a:xfrm>
            <a:off x="7725210" y="7769535"/>
            <a:ext cx="93532" cy="93532"/>
          </a:xfrm>
          <a:prstGeom prst="rect">
            <a:avLst/>
          </a:prstGeom>
        </p:spPr>
      </p:pic>
      <p:pic>
        <p:nvPicPr>
          <p:cNvPr id="45" name="object 45"/>
          <p:cNvPicPr/>
          <p:nvPr/>
        </p:nvPicPr>
        <p:blipFill>
          <a:blip r:embed="rId8" cstate="print"/>
          <a:stretch>
            <a:fillRect/>
          </a:stretch>
        </p:blipFill>
        <p:spPr>
          <a:xfrm>
            <a:off x="7892116" y="7769535"/>
            <a:ext cx="93532" cy="93532"/>
          </a:xfrm>
          <a:prstGeom prst="rect">
            <a:avLst/>
          </a:prstGeom>
        </p:spPr>
      </p:pic>
      <p:pic>
        <p:nvPicPr>
          <p:cNvPr id="46" name="object 46"/>
          <p:cNvPicPr/>
          <p:nvPr/>
        </p:nvPicPr>
        <p:blipFill>
          <a:blip r:embed="rId8" cstate="print"/>
          <a:stretch>
            <a:fillRect/>
          </a:stretch>
        </p:blipFill>
        <p:spPr>
          <a:xfrm>
            <a:off x="8059012" y="7769535"/>
            <a:ext cx="93532" cy="93532"/>
          </a:xfrm>
          <a:prstGeom prst="rect">
            <a:avLst/>
          </a:prstGeom>
        </p:spPr>
      </p:pic>
      <p:pic>
        <p:nvPicPr>
          <p:cNvPr id="47" name="object 47"/>
          <p:cNvPicPr/>
          <p:nvPr/>
        </p:nvPicPr>
        <p:blipFill>
          <a:blip r:embed="rId8" cstate="print"/>
          <a:stretch>
            <a:fillRect/>
          </a:stretch>
        </p:blipFill>
        <p:spPr>
          <a:xfrm>
            <a:off x="8225908" y="7769535"/>
            <a:ext cx="93532" cy="93532"/>
          </a:xfrm>
          <a:prstGeom prst="rect">
            <a:avLst/>
          </a:prstGeom>
        </p:spPr>
      </p:pic>
      <p:pic>
        <p:nvPicPr>
          <p:cNvPr id="48" name="object 48"/>
          <p:cNvPicPr/>
          <p:nvPr/>
        </p:nvPicPr>
        <p:blipFill>
          <a:blip r:embed="rId8" cstate="print"/>
          <a:stretch>
            <a:fillRect/>
          </a:stretch>
        </p:blipFill>
        <p:spPr>
          <a:xfrm>
            <a:off x="8392814" y="7769535"/>
            <a:ext cx="93532" cy="93532"/>
          </a:xfrm>
          <a:prstGeom prst="rect">
            <a:avLst/>
          </a:prstGeom>
        </p:spPr>
      </p:pic>
      <p:pic>
        <p:nvPicPr>
          <p:cNvPr id="49" name="object 49"/>
          <p:cNvPicPr/>
          <p:nvPr/>
        </p:nvPicPr>
        <p:blipFill>
          <a:blip r:embed="rId9" cstate="print"/>
          <a:stretch>
            <a:fillRect/>
          </a:stretch>
        </p:blipFill>
        <p:spPr>
          <a:xfrm>
            <a:off x="8559710" y="7769535"/>
            <a:ext cx="93532" cy="93532"/>
          </a:xfrm>
          <a:prstGeom prst="rect">
            <a:avLst/>
          </a:prstGeom>
        </p:spPr>
      </p:pic>
      <p:pic>
        <p:nvPicPr>
          <p:cNvPr id="50" name="object 50"/>
          <p:cNvPicPr/>
          <p:nvPr/>
        </p:nvPicPr>
        <p:blipFill>
          <a:blip r:embed="rId9" cstate="print"/>
          <a:stretch>
            <a:fillRect/>
          </a:stretch>
        </p:blipFill>
        <p:spPr>
          <a:xfrm>
            <a:off x="8726616" y="7769535"/>
            <a:ext cx="93532" cy="93532"/>
          </a:xfrm>
          <a:prstGeom prst="rect">
            <a:avLst/>
          </a:prstGeom>
        </p:spPr>
      </p:pic>
      <p:pic>
        <p:nvPicPr>
          <p:cNvPr id="51" name="object 51"/>
          <p:cNvPicPr/>
          <p:nvPr/>
        </p:nvPicPr>
        <p:blipFill>
          <a:blip r:embed="rId10" cstate="print"/>
          <a:stretch>
            <a:fillRect/>
          </a:stretch>
        </p:blipFill>
        <p:spPr>
          <a:xfrm>
            <a:off x="8893512" y="7769535"/>
            <a:ext cx="93532" cy="93532"/>
          </a:xfrm>
          <a:prstGeom prst="rect">
            <a:avLst/>
          </a:prstGeom>
        </p:spPr>
      </p:pic>
      <p:pic>
        <p:nvPicPr>
          <p:cNvPr id="52" name="object 52"/>
          <p:cNvPicPr/>
          <p:nvPr/>
        </p:nvPicPr>
        <p:blipFill>
          <a:blip r:embed="rId9" cstate="print"/>
          <a:stretch>
            <a:fillRect/>
          </a:stretch>
        </p:blipFill>
        <p:spPr>
          <a:xfrm>
            <a:off x="9060408" y="7769535"/>
            <a:ext cx="93532" cy="93532"/>
          </a:xfrm>
          <a:prstGeom prst="rect">
            <a:avLst/>
          </a:prstGeom>
        </p:spPr>
      </p:pic>
      <p:pic>
        <p:nvPicPr>
          <p:cNvPr id="53" name="object 53"/>
          <p:cNvPicPr/>
          <p:nvPr/>
        </p:nvPicPr>
        <p:blipFill>
          <a:blip r:embed="rId10" cstate="print"/>
          <a:stretch>
            <a:fillRect/>
          </a:stretch>
        </p:blipFill>
        <p:spPr>
          <a:xfrm>
            <a:off x="9227315" y="7769535"/>
            <a:ext cx="93532" cy="93532"/>
          </a:xfrm>
          <a:prstGeom prst="rect">
            <a:avLst/>
          </a:prstGeom>
        </p:spPr>
      </p:pic>
      <p:pic>
        <p:nvPicPr>
          <p:cNvPr id="54" name="object 54"/>
          <p:cNvPicPr/>
          <p:nvPr/>
        </p:nvPicPr>
        <p:blipFill>
          <a:blip r:embed="rId6" cstate="print"/>
          <a:stretch>
            <a:fillRect/>
          </a:stretch>
        </p:blipFill>
        <p:spPr>
          <a:xfrm>
            <a:off x="9394211" y="7769535"/>
            <a:ext cx="93532" cy="93532"/>
          </a:xfrm>
          <a:prstGeom prst="rect">
            <a:avLst/>
          </a:prstGeom>
        </p:spPr>
      </p:pic>
      <p:pic>
        <p:nvPicPr>
          <p:cNvPr id="55" name="object 55"/>
          <p:cNvPicPr/>
          <p:nvPr/>
        </p:nvPicPr>
        <p:blipFill>
          <a:blip r:embed="rId7" cstate="print"/>
          <a:stretch>
            <a:fillRect/>
          </a:stretch>
        </p:blipFill>
        <p:spPr>
          <a:xfrm>
            <a:off x="9728013" y="7769535"/>
            <a:ext cx="93532" cy="93532"/>
          </a:xfrm>
          <a:prstGeom prst="rect">
            <a:avLst/>
          </a:prstGeom>
        </p:spPr>
      </p:pic>
      <p:pic>
        <p:nvPicPr>
          <p:cNvPr id="56" name="object 56"/>
          <p:cNvPicPr/>
          <p:nvPr/>
        </p:nvPicPr>
        <p:blipFill>
          <a:blip r:embed="rId6" cstate="print"/>
          <a:stretch>
            <a:fillRect/>
          </a:stretch>
        </p:blipFill>
        <p:spPr>
          <a:xfrm>
            <a:off x="9561117" y="7769535"/>
            <a:ext cx="93532" cy="93532"/>
          </a:xfrm>
          <a:prstGeom prst="rect">
            <a:avLst/>
          </a:prstGeom>
        </p:spPr>
      </p:pic>
      <p:pic>
        <p:nvPicPr>
          <p:cNvPr id="57" name="object 57"/>
          <p:cNvPicPr/>
          <p:nvPr/>
        </p:nvPicPr>
        <p:blipFill>
          <a:blip r:embed="rId7" cstate="print"/>
          <a:stretch>
            <a:fillRect/>
          </a:stretch>
        </p:blipFill>
        <p:spPr>
          <a:xfrm>
            <a:off x="9894908" y="7769535"/>
            <a:ext cx="93532" cy="93532"/>
          </a:xfrm>
          <a:prstGeom prst="rect">
            <a:avLst/>
          </a:prstGeom>
        </p:spPr>
      </p:pic>
      <p:pic>
        <p:nvPicPr>
          <p:cNvPr id="58" name="object 58"/>
          <p:cNvPicPr/>
          <p:nvPr/>
        </p:nvPicPr>
        <p:blipFill>
          <a:blip r:embed="rId6" cstate="print"/>
          <a:stretch>
            <a:fillRect/>
          </a:stretch>
        </p:blipFill>
        <p:spPr>
          <a:xfrm>
            <a:off x="10061814" y="7769535"/>
            <a:ext cx="93532" cy="93532"/>
          </a:xfrm>
          <a:prstGeom prst="rect">
            <a:avLst/>
          </a:prstGeom>
        </p:spPr>
      </p:pic>
      <p:pic>
        <p:nvPicPr>
          <p:cNvPr id="59" name="object 59"/>
          <p:cNvPicPr/>
          <p:nvPr/>
        </p:nvPicPr>
        <p:blipFill>
          <a:blip r:embed="rId6" cstate="print"/>
          <a:stretch>
            <a:fillRect/>
          </a:stretch>
        </p:blipFill>
        <p:spPr>
          <a:xfrm>
            <a:off x="10228710" y="7769535"/>
            <a:ext cx="93532" cy="93532"/>
          </a:xfrm>
          <a:prstGeom prst="rect">
            <a:avLst/>
          </a:prstGeom>
        </p:spPr>
      </p:pic>
      <p:pic>
        <p:nvPicPr>
          <p:cNvPr id="60" name="object 60"/>
          <p:cNvPicPr/>
          <p:nvPr/>
        </p:nvPicPr>
        <p:blipFill>
          <a:blip r:embed="rId8" cstate="print"/>
          <a:stretch>
            <a:fillRect/>
          </a:stretch>
        </p:blipFill>
        <p:spPr>
          <a:xfrm>
            <a:off x="7558314" y="7927232"/>
            <a:ext cx="93532" cy="93532"/>
          </a:xfrm>
          <a:prstGeom prst="rect">
            <a:avLst/>
          </a:prstGeom>
        </p:spPr>
      </p:pic>
      <p:pic>
        <p:nvPicPr>
          <p:cNvPr id="61" name="object 61"/>
          <p:cNvPicPr/>
          <p:nvPr/>
        </p:nvPicPr>
        <p:blipFill>
          <a:blip r:embed="rId8" cstate="print"/>
          <a:stretch>
            <a:fillRect/>
          </a:stretch>
        </p:blipFill>
        <p:spPr>
          <a:xfrm>
            <a:off x="7725210" y="7927232"/>
            <a:ext cx="93532" cy="93532"/>
          </a:xfrm>
          <a:prstGeom prst="rect">
            <a:avLst/>
          </a:prstGeom>
        </p:spPr>
      </p:pic>
      <p:pic>
        <p:nvPicPr>
          <p:cNvPr id="62" name="object 62"/>
          <p:cNvPicPr/>
          <p:nvPr/>
        </p:nvPicPr>
        <p:blipFill>
          <a:blip r:embed="rId8" cstate="print"/>
          <a:stretch>
            <a:fillRect/>
          </a:stretch>
        </p:blipFill>
        <p:spPr>
          <a:xfrm>
            <a:off x="7892116" y="7927232"/>
            <a:ext cx="93532" cy="93532"/>
          </a:xfrm>
          <a:prstGeom prst="rect">
            <a:avLst/>
          </a:prstGeom>
        </p:spPr>
      </p:pic>
      <p:pic>
        <p:nvPicPr>
          <p:cNvPr id="63" name="object 63"/>
          <p:cNvPicPr/>
          <p:nvPr/>
        </p:nvPicPr>
        <p:blipFill>
          <a:blip r:embed="rId8" cstate="print"/>
          <a:stretch>
            <a:fillRect/>
          </a:stretch>
        </p:blipFill>
        <p:spPr>
          <a:xfrm>
            <a:off x="8059012" y="7927232"/>
            <a:ext cx="93532" cy="93532"/>
          </a:xfrm>
          <a:prstGeom prst="rect">
            <a:avLst/>
          </a:prstGeom>
        </p:spPr>
      </p:pic>
      <p:pic>
        <p:nvPicPr>
          <p:cNvPr id="64" name="object 64"/>
          <p:cNvPicPr/>
          <p:nvPr/>
        </p:nvPicPr>
        <p:blipFill>
          <a:blip r:embed="rId8" cstate="print"/>
          <a:stretch>
            <a:fillRect/>
          </a:stretch>
        </p:blipFill>
        <p:spPr>
          <a:xfrm>
            <a:off x="8225908" y="7927232"/>
            <a:ext cx="93532" cy="93532"/>
          </a:xfrm>
          <a:prstGeom prst="rect">
            <a:avLst/>
          </a:prstGeom>
        </p:spPr>
      </p:pic>
      <p:pic>
        <p:nvPicPr>
          <p:cNvPr id="65" name="object 65"/>
          <p:cNvPicPr/>
          <p:nvPr/>
        </p:nvPicPr>
        <p:blipFill>
          <a:blip r:embed="rId8" cstate="print"/>
          <a:stretch>
            <a:fillRect/>
          </a:stretch>
        </p:blipFill>
        <p:spPr>
          <a:xfrm>
            <a:off x="8392814" y="7927232"/>
            <a:ext cx="93532" cy="93532"/>
          </a:xfrm>
          <a:prstGeom prst="rect">
            <a:avLst/>
          </a:prstGeom>
        </p:spPr>
      </p:pic>
      <p:pic>
        <p:nvPicPr>
          <p:cNvPr id="66" name="object 66"/>
          <p:cNvPicPr/>
          <p:nvPr/>
        </p:nvPicPr>
        <p:blipFill>
          <a:blip r:embed="rId9" cstate="print"/>
          <a:stretch>
            <a:fillRect/>
          </a:stretch>
        </p:blipFill>
        <p:spPr>
          <a:xfrm>
            <a:off x="8559710" y="7927232"/>
            <a:ext cx="93532" cy="93532"/>
          </a:xfrm>
          <a:prstGeom prst="rect">
            <a:avLst/>
          </a:prstGeom>
        </p:spPr>
      </p:pic>
      <p:pic>
        <p:nvPicPr>
          <p:cNvPr id="67" name="object 67"/>
          <p:cNvPicPr/>
          <p:nvPr/>
        </p:nvPicPr>
        <p:blipFill>
          <a:blip r:embed="rId9" cstate="print"/>
          <a:stretch>
            <a:fillRect/>
          </a:stretch>
        </p:blipFill>
        <p:spPr>
          <a:xfrm>
            <a:off x="8726616" y="7927232"/>
            <a:ext cx="93532" cy="93532"/>
          </a:xfrm>
          <a:prstGeom prst="rect">
            <a:avLst/>
          </a:prstGeom>
        </p:spPr>
      </p:pic>
      <p:pic>
        <p:nvPicPr>
          <p:cNvPr id="68" name="object 68"/>
          <p:cNvPicPr/>
          <p:nvPr/>
        </p:nvPicPr>
        <p:blipFill>
          <a:blip r:embed="rId9" cstate="print"/>
          <a:stretch>
            <a:fillRect/>
          </a:stretch>
        </p:blipFill>
        <p:spPr>
          <a:xfrm>
            <a:off x="9060408" y="7927232"/>
            <a:ext cx="93532" cy="93532"/>
          </a:xfrm>
          <a:prstGeom prst="rect">
            <a:avLst/>
          </a:prstGeom>
        </p:spPr>
      </p:pic>
      <p:pic>
        <p:nvPicPr>
          <p:cNvPr id="69" name="object 69"/>
          <p:cNvPicPr/>
          <p:nvPr/>
        </p:nvPicPr>
        <p:blipFill>
          <a:blip r:embed="rId10" cstate="print"/>
          <a:stretch>
            <a:fillRect/>
          </a:stretch>
        </p:blipFill>
        <p:spPr>
          <a:xfrm>
            <a:off x="8893512" y="7927232"/>
            <a:ext cx="93532" cy="93532"/>
          </a:xfrm>
          <a:prstGeom prst="rect">
            <a:avLst/>
          </a:prstGeom>
        </p:spPr>
      </p:pic>
      <p:pic>
        <p:nvPicPr>
          <p:cNvPr id="70" name="object 70"/>
          <p:cNvPicPr/>
          <p:nvPr/>
        </p:nvPicPr>
        <p:blipFill>
          <a:blip r:embed="rId10" cstate="print"/>
          <a:stretch>
            <a:fillRect/>
          </a:stretch>
        </p:blipFill>
        <p:spPr>
          <a:xfrm>
            <a:off x="9227315" y="7927232"/>
            <a:ext cx="93532" cy="93532"/>
          </a:xfrm>
          <a:prstGeom prst="rect">
            <a:avLst/>
          </a:prstGeom>
        </p:spPr>
      </p:pic>
      <p:pic>
        <p:nvPicPr>
          <p:cNvPr id="71" name="object 71"/>
          <p:cNvPicPr/>
          <p:nvPr/>
        </p:nvPicPr>
        <p:blipFill>
          <a:blip r:embed="rId6" cstate="print"/>
          <a:stretch>
            <a:fillRect/>
          </a:stretch>
        </p:blipFill>
        <p:spPr>
          <a:xfrm>
            <a:off x="9394211" y="7927232"/>
            <a:ext cx="93532" cy="93532"/>
          </a:xfrm>
          <a:prstGeom prst="rect">
            <a:avLst/>
          </a:prstGeom>
        </p:spPr>
      </p:pic>
      <p:pic>
        <p:nvPicPr>
          <p:cNvPr id="72" name="object 72"/>
          <p:cNvPicPr/>
          <p:nvPr/>
        </p:nvPicPr>
        <p:blipFill>
          <a:blip r:embed="rId6" cstate="print"/>
          <a:stretch>
            <a:fillRect/>
          </a:stretch>
        </p:blipFill>
        <p:spPr>
          <a:xfrm>
            <a:off x="9561117" y="7927232"/>
            <a:ext cx="93532" cy="93532"/>
          </a:xfrm>
          <a:prstGeom prst="rect">
            <a:avLst/>
          </a:prstGeom>
        </p:spPr>
      </p:pic>
      <p:pic>
        <p:nvPicPr>
          <p:cNvPr id="73" name="object 73"/>
          <p:cNvPicPr/>
          <p:nvPr/>
        </p:nvPicPr>
        <p:blipFill>
          <a:blip r:embed="rId7" cstate="print"/>
          <a:stretch>
            <a:fillRect/>
          </a:stretch>
        </p:blipFill>
        <p:spPr>
          <a:xfrm>
            <a:off x="9728013" y="7927232"/>
            <a:ext cx="93532" cy="93532"/>
          </a:xfrm>
          <a:prstGeom prst="rect">
            <a:avLst/>
          </a:prstGeom>
        </p:spPr>
      </p:pic>
      <p:pic>
        <p:nvPicPr>
          <p:cNvPr id="74" name="object 74"/>
          <p:cNvPicPr/>
          <p:nvPr/>
        </p:nvPicPr>
        <p:blipFill>
          <a:blip r:embed="rId7" cstate="print"/>
          <a:stretch>
            <a:fillRect/>
          </a:stretch>
        </p:blipFill>
        <p:spPr>
          <a:xfrm>
            <a:off x="9894908" y="7927232"/>
            <a:ext cx="93532" cy="93532"/>
          </a:xfrm>
          <a:prstGeom prst="rect">
            <a:avLst/>
          </a:prstGeom>
        </p:spPr>
      </p:pic>
      <p:pic>
        <p:nvPicPr>
          <p:cNvPr id="75" name="object 75"/>
          <p:cNvPicPr/>
          <p:nvPr/>
        </p:nvPicPr>
        <p:blipFill>
          <a:blip r:embed="rId6" cstate="print"/>
          <a:stretch>
            <a:fillRect/>
          </a:stretch>
        </p:blipFill>
        <p:spPr>
          <a:xfrm>
            <a:off x="10061814" y="7927232"/>
            <a:ext cx="93532" cy="93532"/>
          </a:xfrm>
          <a:prstGeom prst="rect">
            <a:avLst/>
          </a:prstGeom>
        </p:spPr>
      </p:pic>
      <p:pic>
        <p:nvPicPr>
          <p:cNvPr id="76" name="object 76"/>
          <p:cNvPicPr/>
          <p:nvPr/>
        </p:nvPicPr>
        <p:blipFill>
          <a:blip r:embed="rId11" cstate="print"/>
          <a:stretch>
            <a:fillRect/>
          </a:stretch>
        </p:blipFill>
        <p:spPr>
          <a:xfrm>
            <a:off x="7558314" y="8084918"/>
            <a:ext cx="93532" cy="93532"/>
          </a:xfrm>
          <a:prstGeom prst="rect">
            <a:avLst/>
          </a:prstGeom>
        </p:spPr>
      </p:pic>
      <p:pic>
        <p:nvPicPr>
          <p:cNvPr id="77" name="object 77"/>
          <p:cNvPicPr/>
          <p:nvPr/>
        </p:nvPicPr>
        <p:blipFill>
          <a:blip r:embed="rId6" cstate="print"/>
          <a:stretch>
            <a:fillRect/>
          </a:stretch>
        </p:blipFill>
        <p:spPr>
          <a:xfrm>
            <a:off x="10228710" y="7927232"/>
            <a:ext cx="93532" cy="93532"/>
          </a:xfrm>
          <a:prstGeom prst="rect">
            <a:avLst/>
          </a:prstGeom>
        </p:spPr>
      </p:pic>
      <p:pic>
        <p:nvPicPr>
          <p:cNvPr id="78" name="object 78"/>
          <p:cNvPicPr/>
          <p:nvPr/>
        </p:nvPicPr>
        <p:blipFill>
          <a:blip r:embed="rId11" cstate="print"/>
          <a:stretch>
            <a:fillRect/>
          </a:stretch>
        </p:blipFill>
        <p:spPr>
          <a:xfrm>
            <a:off x="7725210" y="8084918"/>
            <a:ext cx="93532" cy="93532"/>
          </a:xfrm>
          <a:prstGeom prst="rect">
            <a:avLst/>
          </a:prstGeom>
        </p:spPr>
      </p:pic>
      <p:pic>
        <p:nvPicPr>
          <p:cNvPr id="79" name="object 79"/>
          <p:cNvPicPr/>
          <p:nvPr/>
        </p:nvPicPr>
        <p:blipFill>
          <a:blip r:embed="rId11" cstate="print"/>
          <a:stretch>
            <a:fillRect/>
          </a:stretch>
        </p:blipFill>
        <p:spPr>
          <a:xfrm>
            <a:off x="7892116" y="8084918"/>
            <a:ext cx="93532" cy="93532"/>
          </a:xfrm>
          <a:prstGeom prst="rect">
            <a:avLst/>
          </a:prstGeom>
        </p:spPr>
      </p:pic>
      <p:pic>
        <p:nvPicPr>
          <p:cNvPr id="80" name="object 80"/>
          <p:cNvPicPr/>
          <p:nvPr/>
        </p:nvPicPr>
        <p:blipFill>
          <a:blip r:embed="rId11" cstate="print"/>
          <a:stretch>
            <a:fillRect/>
          </a:stretch>
        </p:blipFill>
        <p:spPr>
          <a:xfrm>
            <a:off x="8059012" y="8084918"/>
            <a:ext cx="93532" cy="93532"/>
          </a:xfrm>
          <a:prstGeom prst="rect">
            <a:avLst/>
          </a:prstGeom>
        </p:spPr>
      </p:pic>
      <p:pic>
        <p:nvPicPr>
          <p:cNvPr id="81" name="object 81"/>
          <p:cNvPicPr/>
          <p:nvPr/>
        </p:nvPicPr>
        <p:blipFill>
          <a:blip r:embed="rId11" cstate="print"/>
          <a:stretch>
            <a:fillRect/>
          </a:stretch>
        </p:blipFill>
        <p:spPr>
          <a:xfrm>
            <a:off x="8225908" y="8084918"/>
            <a:ext cx="93532" cy="93532"/>
          </a:xfrm>
          <a:prstGeom prst="rect">
            <a:avLst/>
          </a:prstGeom>
        </p:spPr>
      </p:pic>
      <p:pic>
        <p:nvPicPr>
          <p:cNvPr id="82" name="object 82"/>
          <p:cNvPicPr/>
          <p:nvPr/>
        </p:nvPicPr>
        <p:blipFill>
          <a:blip r:embed="rId11" cstate="print"/>
          <a:stretch>
            <a:fillRect/>
          </a:stretch>
        </p:blipFill>
        <p:spPr>
          <a:xfrm>
            <a:off x="8392814" y="8084918"/>
            <a:ext cx="93532" cy="93532"/>
          </a:xfrm>
          <a:prstGeom prst="rect">
            <a:avLst/>
          </a:prstGeom>
        </p:spPr>
      </p:pic>
      <p:pic>
        <p:nvPicPr>
          <p:cNvPr id="83" name="object 83"/>
          <p:cNvPicPr/>
          <p:nvPr/>
        </p:nvPicPr>
        <p:blipFill>
          <a:blip r:embed="rId12" cstate="print"/>
          <a:stretch>
            <a:fillRect/>
          </a:stretch>
        </p:blipFill>
        <p:spPr>
          <a:xfrm>
            <a:off x="8559710" y="8084918"/>
            <a:ext cx="93532" cy="93532"/>
          </a:xfrm>
          <a:prstGeom prst="rect">
            <a:avLst/>
          </a:prstGeom>
        </p:spPr>
      </p:pic>
      <p:pic>
        <p:nvPicPr>
          <p:cNvPr id="84" name="object 84"/>
          <p:cNvPicPr/>
          <p:nvPr/>
        </p:nvPicPr>
        <p:blipFill>
          <a:blip r:embed="rId12" cstate="print"/>
          <a:stretch>
            <a:fillRect/>
          </a:stretch>
        </p:blipFill>
        <p:spPr>
          <a:xfrm>
            <a:off x="8726616" y="8084918"/>
            <a:ext cx="93532" cy="93532"/>
          </a:xfrm>
          <a:prstGeom prst="rect">
            <a:avLst/>
          </a:prstGeom>
        </p:spPr>
      </p:pic>
      <p:pic>
        <p:nvPicPr>
          <p:cNvPr id="85" name="object 85"/>
          <p:cNvPicPr/>
          <p:nvPr/>
        </p:nvPicPr>
        <p:blipFill>
          <a:blip r:embed="rId11" cstate="print"/>
          <a:stretch>
            <a:fillRect/>
          </a:stretch>
        </p:blipFill>
        <p:spPr>
          <a:xfrm>
            <a:off x="8893512" y="8084918"/>
            <a:ext cx="93532" cy="93532"/>
          </a:xfrm>
          <a:prstGeom prst="rect">
            <a:avLst/>
          </a:prstGeom>
        </p:spPr>
      </p:pic>
      <p:pic>
        <p:nvPicPr>
          <p:cNvPr id="86" name="object 86"/>
          <p:cNvPicPr/>
          <p:nvPr/>
        </p:nvPicPr>
        <p:blipFill>
          <a:blip r:embed="rId12" cstate="print"/>
          <a:stretch>
            <a:fillRect/>
          </a:stretch>
        </p:blipFill>
        <p:spPr>
          <a:xfrm>
            <a:off x="9060408" y="8084918"/>
            <a:ext cx="93532" cy="93532"/>
          </a:xfrm>
          <a:prstGeom prst="rect">
            <a:avLst/>
          </a:prstGeom>
        </p:spPr>
      </p:pic>
      <p:pic>
        <p:nvPicPr>
          <p:cNvPr id="87" name="object 87"/>
          <p:cNvPicPr/>
          <p:nvPr/>
        </p:nvPicPr>
        <p:blipFill>
          <a:blip r:embed="rId11" cstate="print"/>
          <a:stretch>
            <a:fillRect/>
          </a:stretch>
        </p:blipFill>
        <p:spPr>
          <a:xfrm>
            <a:off x="9227315" y="8084918"/>
            <a:ext cx="93532" cy="93532"/>
          </a:xfrm>
          <a:prstGeom prst="rect">
            <a:avLst/>
          </a:prstGeom>
        </p:spPr>
      </p:pic>
      <p:pic>
        <p:nvPicPr>
          <p:cNvPr id="88" name="object 88"/>
          <p:cNvPicPr/>
          <p:nvPr/>
        </p:nvPicPr>
        <p:blipFill>
          <a:blip r:embed="rId13" cstate="print"/>
          <a:stretch>
            <a:fillRect/>
          </a:stretch>
        </p:blipFill>
        <p:spPr>
          <a:xfrm>
            <a:off x="9394211" y="8084918"/>
            <a:ext cx="93532" cy="93532"/>
          </a:xfrm>
          <a:prstGeom prst="rect">
            <a:avLst/>
          </a:prstGeom>
        </p:spPr>
      </p:pic>
      <p:pic>
        <p:nvPicPr>
          <p:cNvPr id="89" name="object 89"/>
          <p:cNvPicPr/>
          <p:nvPr/>
        </p:nvPicPr>
        <p:blipFill>
          <a:blip r:embed="rId13" cstate="print"/>
          <a:stretch>
            <a:fillRect/>
          </a:stretch>
        </p:blipFill>
        <p:spPr>
          <a:xfrm>
            <a:off x="9561117" y="8084918"/>
            <a:ext cx="93532" cy="93532"/>
          </a:xfrm>
          <a:prstGeom prst="rect">
            <a:avLst/>
          </a:prstGeom>
        </p:spPr>
      </p:pic>
      <p:pic>
        <p:nvPicPr>
          <p:cNvPr id="90" name="object 90"/>
          <p:cNvPicPr/>
          <p:nvPr/>
        </p:nvPicPr>
        <p:blipFill>
          <a:blip r:embed="rId14" cstate="print"/>
          <a:stretch>
            <a:fillRect/>
          </a:stretch>
        </p:blipFill>
        <p:spPr>
          <a:xfrm>
            <a:off x="9728013" y="8084918"/>
            <a:ext cx="93532" cy="93532"/>
          </a:xfrm>
          <a:prstGeom prst="rect">
            <a:avLst/>
          </a:prstGeom>
        </p:spPr>
      </p:pic>
      <p:pic>
        <p:nvPicPr>
          <p:cNvPr id="91" name="object 91"/>
          <p:cNvPicPr/>
          <p:nvPr/>
        </p:nvPicPr>
        <p:blipFill>
          <a:blip r:embed="rId14" cstate="print"/>
          <a:stretch>
            <a:fillRect/>
          </a:stretch>
        </p:blipFill>
        <p:spPr>
          <a:xfrm>
            <a:off x="9894908" y="8084918"/>
            <a:ext cx="93532" cy="93532"/>
          </a:xfrm>
          <a:prstGeom prst="rect">
            <a:avLst/>
          </a:prstGeom>
        </p:spPr>
      </p:pic>
      <p:pic>
        <p:nvPicPr>
          <p:cNvPr id="92" name="object 92"/>
          <p:cNvPicPr/>
          <p:nvPr/>
        </p:nvPicPr>
        <p:blipFill>
          <a:blip r:embed="rId13" cstate="print"/>
          <a:stretch>
            <a:fillRect/>
          </a:stretch>
        </p:blipFill>
        <p:spPr>
          <a:xfrm>
            <a:off x="10061814" y="8084918"/>
            <a:ext cx="93532" cy="93532"/>
          </a:xfrm>
          <a:prstGeom prst="rect">
            <a:avLst/>
          </a:prstGeom>
        </p:spPr>
      </p:pic>
      <p:pic>
        <p:nvPicPr>
          <p:cNvPr id="93" name="object 93"/>
          <p:cNvPicPr/>
          <p:nvPr/>
        </p:nvPicPr>
        <p:blipFill>
          <a:blip r:embed="rId13" cstate="print"/>
          <a:stretch>
            <a:fillRect/>
          </a:stretch>
        </p:blipFill>
        <p:spPr>
          <a:xfrm>
            <a:off x="10228710" y="8084918"/>
            <a:ext cx="93532" cy="93532"/>
          </a:xfrm>
          <a:prstGeom prst="rect">
            <a:avLst/>
          </a:prstGeom>
        </p:spPr>
      </p:pic>
      <p:pic>
        <p:nvPicPr>
          <p:cNvPr id="94" name="object 94"/>
          <p:cNvPicPr/>
          <p:nvPr/>
        </p:nvPicPr>
        <p:blipFill>
          <a:blip r:embed="rId15" cstate="print"/>
          <a:stretch>
            <a:fillRect/>
          </a:stretch>
        </p:blipFill>
        <p:spPr>
          <a:xfrm>
            <a:off x="7558314" y="8242614"/>
            <a:ext cx="93532" cy="93532"/>
          </a:xfrm>
          <a:prstGeom prst="rect">
            <a:avLst/>
          </a:prstGeom>
        </p:spPr>
      </p:pic>
      <p:pic>
        <p:nvPicPr>
          <p:cNvPr id="95" name="object 95"/>
          <p:cNvPicPr/>
          <p:nvPr/>
        </p:nvPicPr>
        <p:blipFill>
          <a:blip r:embed="rId15" cstate="print"/>
          <a:stretch>
            <a:fillRect/>
          </a:stretch>
        </p:blipFill>
        <p:spPr>
          <a:xfrm>
            <a:off x="7725210" y="8242614"/>
            <a:ext cx="93532" cy="93532"/>
          </a:xfrm>
          <a:prstGeom prst="rect">
            <a:avLst/>
          </a:prstGeom>
        </p:spPr>
      </p:pic>
      <p:pic>
        <p:nvPicPr>
          <p:cNvPr id="96" name="object 96"/>
          <p:cNvPicPr/>
          <p:nvPr/>
        </p:nvPicPr>
        <p:blipFill>
          <a:blip r:embed="rId15" cstate="print"/>
          <a:stretch>
            <a:fillRect/>
          </a:stretch>
        </p:blipFill>
        <p:spPr>
          <a:xfrm>
            <a:off x="8059012" y="8242614"/>
            <a:ext cx="93532" cy="93532"/>
          </a:xfrm>
          <a:prstGeom prst="rect">
            <a:avLst/>
          </a:prstGeom>
        </p:spPr>
      </p:pic>
      <p:pic>
        <p:nvPicPr>
          <p:cNvPr id="97" name="object 97"/>
          <p:cNvPicPr/>
          <p:nvPr/>
        </p:nvPicPr>
        <p:blipFill>
          <a:blip r:embed="rId15" cstate="print"/>
          <a:stretch>
            <a:fillRect/>
          </a:stretch>
        </p:blipFill>
        <p:spPr>
          <a:xfrm>
            <a:off x="7892116" y="8242614"/>
            <a:ext cx="93532" cy="93532"/>
          </a:xfrm>
          <a:prstGeom prst="rect">
            <a:avLst/>
          </a:prstGeom>
        </p:spPr>
      </p:pic>
      <p:pic>
        <p:nvPicPr>
          <p:cNvPr id="98" name="object 98"/>
          <p:cNvPicPr/>
          <p:nvPr/>
        </p:nvPicPr>
        <p:blipFill>
          <a:blip r:embed="rId15" cstate="print"/>
          <a:stretch>
            <a:fillRect/>
          </a:stretch>
        </p:blipFill>
        <p:spPr>
          <a:xfrm>
            <a:off x="8225908" y="8242614"/>
            <a:ext cx="93532" cy="93532"/>
          </a:xfrm>
          <a:prstGeom prst="rect">
            <a:avLst/>
          </a:prstGeom>
        </p:spPr>
      </p:pic>
      <p:pic>
        <p:nvPicPr>
          <p:cNvPr id="99" name="object 99"/>
          <p:cNvPicPr/>
          <p:nvPr/>
        </p:nvPicPr>
        <p:blipFill>
          <a:blip r:embed="rId15" cstate="print"/>
          <a:stretch>
            <a:fillRect/>
          </a:stretch>
        </p:blipFill>
        <p:spPr>
          <a:xfrm>
            <a:off x="8392814" y="8242614"/>
            <a:ext cx="93532" cy="93532"/>
          </a:xfrm>
          <a:prstGeom prst="rect">
            <a:avLst/>
          </a:prstGeom>
        </p:spPr>
      </p:pic>
      <p:pic>
        <p:nvPicPr>
          <p:cNvPr id="100" name="object 100"/>
          <p:cNvPicPr/>
          <p:nvPr/>
        </p:nvPicPr>
        <p:blipFill>
          <a:blip r:embed="rId16" cstate="print"/>
          <a:stretch>
            <a:fillRect/>
          </a:stretch>
        </p:blipFill>
        <p:spPr>
          <a:xfrm>
            <a:off x="8559710" y="8242614"/>
            <a:ext cx="93532" cy="93532"/>
          </a:xfrm>
          <a:prstGeom prst="rect">
            <a:avLst/>
          </a:prstGeom>
        </p:spPr>
      </p:pic>
      <p:pic>
        <p:nvPicPr>
          <p:cNvPr id="101" name="object 101"/>
          <p:cNvPicPr/>
          <p:nvPr/>
        </p:nvPicPr>
        <p:blipFill>
          <a:blip r:embed="rId16" cstate="print"/>
          <a:stretch>
            <a:fillRect/>
          </a:stretch>
        </p:blipFill>
        <p:spPr>
          <a:xfrm>
            <a:off x="8726616" y="8242614"/>
            <a:ext cx="93532" cy="93532"/>
          </a:xfrm>
          <a:prstGeom prst="rect">
            <a:avLst/>
          </a:prstGeom>
        </p:spPr>
      </p:pic>
      <p:pic>
        <p:nvPicPr>
          <p:cNvPr id="102" name="object 102"/>
          <p:cNvPicPr/>
          <p:nvPr/>
        </p:nvPicPr>
        <p:blipFill>
          <a:blip r:embed="rId15" cstate="print"/>
          <a:stretch>
            <a:fillRect/>
          </a:stretch>
        </p:blipFill>
        <p:spPr>
          <a:xfrm>
            <a:off x="8893512" y="8242614"/>
            <a:ext cx="93532" cy="93532"/>
          </a:xfrm>
          <a:prstGeom prst="rect">
            <a:avLst/>
          </a:prstGeom>
        </p:spPr>
      </p:pic>
      <p:pic>
        <p:nvPicPr>
          <p:cNvPr id="103" name="object 103"/>
          <p:cNvPicPr/>
          <p:nvPr/>
        </p:nvPicPr>
        <p:blipFill>
          <a:blip r:embed="rId16" cstate="print"/>
          <a:stretch>
            <a:fillRect/>
          </a:stretch>
        </p:blipFill>
        <p:spPr>
          <a:xfrm>
            <a:off x="9060408" y="8242614"/>
            <a:ext cx="93532" cy="93532"/>
          </a:xfrm>
          <a:prstGeom prst="rect">
            <a:avLst/>
          </a:prstGeom>
        </p:spPr>
      </p:pic>
      <p:pic>
        <p:nvPicPr>
          <p:cNvPr id="104" name="object 104"/>
          <p:cNvPicPr/>
          <p:nvPr/>
        </p:nvPicPr>
        <p:blipFill>
          <a:blip r:embed="rId15" cstate="print"/>
          <a:stretch>
            <a:fillRect/>
          </a:stretch>
        </p:blipFill>
        <p:spPr>
          <a:xfrm>
            <a:off x="9227315" y="8242614"/>
            <a:ext cx="93532" cy="93532"/>
          </a:xfrm>
          <a:prstGeom prst="rect">
            <a:avLst/>
          </a:prstGeom>
        </p:spPr>
      </p:pic>
      <p:pic>
        <p:nvPicPr>
          <p:cNvPr id="105" name="object 105"/>
          <p:cNvPicPr/>
          <p:nvPr/>
        </p:nvPicPr>
        <p:blipFill>
          <a:blip r:embed="rId17" cstate="print"/>
          <a:stretch>
            <a:fillRect/>
          </a:stretch>
        </p:blipFill>
        <p:spPr>
          <a:xfrm>
            <a:off x="9394211" y="8242614"/>
            <a:ext cx="93532" cy="93532"/>
          </a:xfrm>
          <a:prstGeom prst="rect">
            <a:avLst/>
          </a:prstGeom>
        </p:spPr>
      </p:pic>
      <p:pic>
        <p:nvPicPr>
          <p:cNvPr id="106" name="object 106"/>
          <p:cNvPicPr/>
          <p:nvPr/>
        </p:nvPicPr>
        <p:blipFill>
          <a:blip r:embed="rId17" cstate="print"/>
          <a:stretch>
            <a:fillRect/>
          </a:stretch>
        </p:blipFill>
        <p:spPr>
          <a:xfrm>
            <a:off x="9561117" y="8242614"/>
            <a:ext cx="93532" cy="93532"/>
          </a:xfrm>
          <a:prstGeom prst="rect">
            <a:avLst/>
          </a:prstGeom>
        </p:spPr>
      </p:pic>
      <p:pic>
        <p:nvPicPr>
          <p:cNvPr id="107" name="object 107"/>
          <p:cNvPicPr/>
          <p:nvPr/>
        </p:nvPicPr>
        <p:blipFill>
          <a:blip r:embed="rId18" cstate="print"/>
          <a:stretch>
            <a:fillRect/>
          </a:stretch>
        </p:blipFill>
        <p:spPr>
          <a:xfrm>
            <a:off x="9728013" y="8242614"/>
            <a:ext cx="93532" cy="93532"/>
          </a:xfrm>
          <a:prstGeom prst="rect">
            <a:avLst/>
          </a:prstGeom>
        </p:spPr>
      </p:pic>
      <p:pic>
        <p:nvPicPr>
          <p:cNvPr id="108" name="object 108"/>
          <p:cNvPicPr/>
          <p:nvPr/>
        </p:nvPicPr>
        <p:blipFill>
          <a:blip r:embed="rId18" cstate="print"/>
          <a:stretch>
            <a:fillRect/>
          </a:stretch>
        </p:blipFill>
        <p:spPr>
          <a:xfrm>
            <a:off x="9894908" y="8242614"/>
            <a:ext cx="93532" cy="93532"/>
          </a:xfrm>
          <a:prstGeom prst="rect">
            <a:avLst/>
          </a:prstGeom>
        </p:spPr>
      </p:pic>
      <p:pic>
        <p:nvPicPr>
          <p:cNvPr id="109" name="object 109"/>
          <p:cNvPicPr/>
          <p:nvPr/>
        </p:nvPicPr>
        <p:blipFill>
          <a:blip r:embed="rId17" cstate="print"/>
          <a:stretch>
            <a:fillRect/>
          </a:stretch>
        </p:blipFill>
        <p:spPr>
          <a:xfrm>
            <a:off x="10061814" y="8242614"/>
            <a:ext cx="93532" cy="93532"/>
          </a:xfrm>
          <a:prstGeom prst="rect">
            <a:avLst/>
          </a:prstGeom>
        </p:spPr>
      </p:pic>
      <p:pic>
        <p:nvPicPr>
          <p:cNvPr id="110" name="object 110"/>
          <p:cNvPicPr/>
          <p:nvPr/>
        </p:nvPicPr>
        <p:blipFill>
          <a:blip r:embed="rId17" cstate="print"/>
          <a:stretch>
            <a:fillRect/>
          </a:stretch>
        </p:blipFill>
        <p:spPr>
          <a:xfrm>
            <a:off x="10228710" y="8242614"/>
            <a:ext cx="93532" cy="93532"/>
          </a:xfrm>
          <a:prstGeom prst="rect">
            <a:avLst/>
          </a:prstGeom>
        </p:spPr>
      </p:pic>
      <p:sp>
        <p:nvSpPr>
          <p:cNvPr id="111" name="object 111"/>
          <p:cNvSpPr/>
          <p:nvPr/>
        </p:nvSpPr>
        <p:spPr>
          <a:xfrm>
            <a:off x="10739702" y="7670000"/>
            <a:ext cx="1467485" cy="454659"/>
          </a:xfrm>
          <a:custGeom>
            <a:avLst/>
            <a:gdLst/>
            <a:ahLst/>
            <a:cxnLst/>
            <a:rect l="l" t="t" r="r" b="b"/>
            <a:pathLst>
              <a:path w="1467484" h="454659">
                <a:moveTo>
                  <a:pt x="39653" y="454281"/>
                </a:moveTo>
                <a:lnTo>
                  <a:pt x="31258" y="453504"/>
                </a:lnTo>
                <a:lnTo>
                  <a:pt x="31984" y="453504"/>
                </a:lnTo>
                <a:lnTo>
                  <a:pt x="25207" y="451567"/>
                </a:lnTo>
                <a:lnTo>
                  <a:pt x="18481" y="448166"/>
                </a:lnTo>
                <a:lnTo>
                  <a:pt x="12357" y="443392"/>
                </a:lnTo>
                <a:lnTo>
                  <a:pt x="3298" y="430502"/>
                </a:lnTo>
                <a:lnTo>
                  <a:pt x="0" y="415654"/>
                </a:lnTo>
                <a:lnTo>
                  <a:pt x="2510" y="400652"/>
                </a:lnTo>
                <a:lnTo>
                  <a:pt x="10875" y="387302"/>
                </a:lnTo>
                <a:lnTo>
                  <a:pt x="162791" y="227135"/>
                </a:lnTo>
                <a:lnTo>
                  <a:pt x="10875" y="66966"/>
                </a:lnTo>
                <a:lnTo>
                  <a:pt x="2509" y="53615"/>
                </a:lnTo>
                <a:lnTo>
                  <a:pt x="0" y="38614"/>
                </a:lnTo>
                <a:lnTo>
                  <a:pt x="3298" y="23767"/>
                </a:lnTo>
                <a:lnTo>
                  <a:pt x="12357" y="10878"/>
                </a:lnTo>
                <a:lnTo>
                  <a:pt x="25708" y="2512"/>
                </a:lnTo>
                <a:lnTo>
                  <a:pt x="40709" y="3"/>
                </a:lnTo>
                <a:lnTo>
                  <a:pt x="55556" y="3302"/>
                </a:lnTo>
                <a:lnTo>
                  <a:pt x="68445" y="12359"/>
                </a:lnTo>
                <a:lnTo>
                  <a:pt x="246260" y="199831"/>
                </a:lnTo>
                <a:lnTo>
                  <a:pt x="254427" y="212669"/>
                </a:lnTo>
                <a:lnTo>
                  <a:pt x="257149" y="227135"/>
                </a:lnTo>
                <a:lnTo>
                  <a:pt x="254427" y="241601"/>
                </a:lnTo>
                <a:lnTo>
                  <a:pt x="68445" y="441912"/>
                </a:lnTo>
                <a:lnTo>
                  <a:pt x="47486" y="453504"/>
                </a:lnTo>
                <a:lnTo>
                  <a:pt x="39653" y="454281"/>
                </a:lnTo>
                <a:close/>
              </a:path>
              <a:path w="1467484" h="454659">
                <a:moveTo>
                  <a:pt x="342209" y="454281"/>
                </a:moveTo>
                <a:lnTo>
                  <a:pt x="333815" y="453504"/>
                </a:lnTo>
                <a:lnTo>
                  <a:pt x="334540" y="453504"/>
                </a:lnTo>
                <a:lnTo>
                  <a:pt x="327763" y="451567"/>
                </a:lnTo>
                <a:lnTo>
                  <a:pt x="321037" y="448166"/>
                </a:lnTo>
                <a:lnTo>
                  <a:pt x="314913" y="443392"/>
                </a:lnTo>
                <a:lnTo>
                  <a:pt x="305855" y="430502"/>
                </a:lnTo>
                <a:lnTo>
                  <a:pt x="302556" y="415654"/>
                </a:lnTo>
                <a:lnTo>
                  <a:pt x="305066" y="400652"/>
                </a:lnTo>
                <a:lnTo>
                  <a:pt x="313431" y="387301"/>
                </a:lnTo>
                <a:lnTo>
                  <a:pt x="465349" y="227135"/>
                </a:lnTo>
                <a:lnTo>
                  <a:pt x="313432" y="66966"/>
                </a:lnTo>
                <a:lnTo>
                  <a:pt x="305066" y="53616"/>
                </a:lnTo>
                <a:lnTo>
                  <a:pt x="302556" y="38615"/>
                </a:lnTo>
                <a:lnTo>
                  <a:pt x="305855" y="23767"/>
                </a:lnTo>
                <a:lnTo>
                  <a:pt x="314914" y="10878"/>
                </a:lnTo>
                <a:lnTo>
                  <a:pt x="328266" y="2512"/>
                </a:lnTo>
                <a:lnTo>
                  <a:pt x="343267" y="3"/>
                </a:lnTo>
                <a:lnTo>
                  <a:pt x="358114" y="3302"/>
                </a:lnTo>
                <a:lnTo>
                  <a:pt x="371002" y="12359"/>
                </a:lnTo>
                <a:lnTo>
                  <a:pt x="548818" y="199832"/>
                </a:lnTo>
                <a:lnTo>
                  <a:pt x="556986" y="212669"/>
                </a:lnTo>
                <a:lnTo>
                  <a:pt x="559709" y="227135"/>
                </a:lnTo>
                <a:lnTo>
                  <a:pt x="556986" y="241602"/>
                </a:lnTo>
                <a:lnTo>
                  <a:pt x="371002" y="441912"/>
                </a:lnTo>
                <a:lnTo>
                  <a:pt x="350043" y="453504"/>
                </a:lnTo>
                <a:lnTo>
                  <a:pt x="342209" y="454281"/>
                </a:lnTo>
                <a:close/>
              </a:path>
              <a:path w="1467484" h="454659">
                <a:moveTo>
                  <a:pt x="644767" y="454281"/>
                </a:moveTo>
                <a:lnTo>
                  <a:pt x="636373" y="453504"/>
                </a:lnTo>
                <a:lnTo>
                  <a:pt x="637099" y="453504"/>
                </a:lnTo>
                <a:lnTo>
                  <a:pt x="630322" y="451567"/>
                </a:lnTo>
                <a:lnTo>
                  <a:pt x="623597" y="448166"/>
                </a:lnTo>
                <a:lnTo>
                  <a:pt x="617472" y="443392"/>
                </a:lnTo>
                <a:lnTo>
                  <a:pt x="608414" y="430502"/>
                </a:lnTo>
                <a:lnTo>
                  <a:pt x="605116" y="415654"/>
                </a:lnTo>
                <a:lnTo>
                  <a:pt x="607626" y="400652"/>
                </a:lnTo>
                <a:lnTo>
                  <a:pt x="615992" y="387302"/>
                </a:lnTo>
                <a:lnTo>
                  <a:pt x="767910" y="227135"/>
                </a:lnTo>
                <a:lnTo>
                  <a:pt x="615992" y="66966"/>
                </a:lnTo>
                <a:lnTo>
                  <a:pt x="607626" y="53616"/>
                </a:lnTo>
                <a:lnTo>
                  <a:pt x="605116" y="38615"/>
                </a:lnTo>
                <a:lnTo>
                  <a:pt x="608414" y="23767"/>
                </a:lnTo>
                <a:lnTo>
                  <a:pt x="617472" y="10878"/>
                </a:lnTo>
                <a:lnTo>
                  <a:pt x="630824" y="2512"/>
                </a:lnTo>
                <a:lnTo>
                  <a:pt x="645825" y="3"/>
                </a:lnTo>
                <a:lnTo>
                  <a:pt x="660672" y="3302"/>
                </a:lnTo>
                <a:lnTo>
                  <a:pt x="673561" y="12359"/>
                </a:lnTo>
                <a:lnTo>
                  <a:pt x="851379" y="199832"/>
                </a:lnTo>
                <a:lnTo>
                  <a:pt x="859545" y="212669"/>
                </a:lnTo>
                <a:lnTo>
                  <a:pt x="862267" y="227135"/>
                </a:lnTo>
                <a:lnTo>
                  <a:pt x="859545" y="241602"/>
                </a:lnTo>
                <a:lnTo>
                  <a:pt x="673561" y="441912"/>
                </a:lnTo>
                <a:lnTo>
                  <a:pt x="652602" y="453504"/>
                </a:lnTo>
                <a:lnTo>
                  <a:pt x="644767" y="454281"/>
                </a:lnTo>
                <a:close/>
              </a:path>
              <a:path w="1467484" h="454659">
                <a:moveTo>
                  <a:pt x="947332" y="454281"/>
                </a:moveTo>
                <a:lnTo>
                  <a:pt x="938936" y="453504"/>
                </a:lnTo>
                <a:lnTo>
                  <a:pt x="939662" y="453504"/>
                </a:lnTo>
                <a:lnTo>
                  <a:pt x="932884" y="451567"/>
                </a:lnTo>
                <a:lnTo>
                  <a:pt x="926158" y="448166"/>
                </a:lnTo>
                <a:lnTo>
                  <a:pt x="920033" y="443392"/>
                </a:lnTo>
                <a:lnTo>
                  <a:pt x="910975" y="430502"/>
                </a:lnTo>
                <a:lnTo>
                  <a:pt x="907676" y="415654"/>
                </a:lnTo>
                <a:lnTo>
                  <a:pt x="910186" y="400652"/>
                </a:lnTo>
                <a:lnTo>
                  <a:pt x="918549" y="387302"/>
                </a:lnTo>
                <a:lnTo>
                  <a:pt x="1070467" y="227135"/>
                </a:lnTo>
                <a:lnTo>
                  <a:pt x="918549" y="66966"/>
                </a:lnTo>
                <a:lnTo>
                  <a:pt x="910186" y="53616"/>
                </a:lnTo>
                <a:lnTo>
                  <a:pt x="907676" y="38615"/>
                </a:lnTo>
                <a:lnTo>
                  <a:pt x="910975" y="23767"/>
                </a:lnTo>
                <a:lnTo>
                  <a:pt x="920033" y="10878"/>
                </a:lnTo>
                <a:lnTo>
                  <a:pt x="933387" y="2512"/>
                </a:lnTo>
                <a:lnTo>
                  <a:pt x="948388" y="3"/>
                </a:lnTo>
                <a:lnTo>
                  <a:pt x="963234" y="3302"/>
                </a:lnTo>
                <a:lnTo>
                  <a:pt x="976123" y="12359"/>
                </a:lnTo>
                <a:lnTo>
                  <a:pt x="1153940" y="199832"/>
                </a:lnTo>
                <a:lnTo>
                  <a:pt x="1162104" y="212669"/>
                </a:lnTo>
                <a:lnTo>
                  <a:pt x="1164825" y="227135"/>
                </a:lnTo>
                <a:lnTo>
                  <a:pt x="1162104" y="241602"/>
                </a:lnTo>
                <a:lnTo>
                  <a:pt x="976123" y="441912"/>
                </a:lnTo>
                <a:lnTo>
                  <a:pt x="955165" y="453504"/>
                </a:lnTo>
                <a:lnTo>
                  <a:pt x="947332" y="454281"/>
                </a:lnTo>
                <a:close/>
              </a:path>
              <a:path w="1467484" h="454659">
                <a:moveTo>
                  <a:pt x="1249885" y="454281"/>
                </a:moveTo>
                <a:lnTo>
                  <a:pt x="1241489" y="453504"/>
                </a:lnTo>
                <a:lnTo>
                  <a:pt x="1242215" y="453504"/>
                </a:lnTo>
                <a:lnTo>
                  <a:pt x="1235437" y="451567"/>
                </a:lnTo>
                <a:lnTo>
                  <a:pt x="1228711" y="448166"/>
                </a:lnTo>
                <a:lnTo>
                  <a:pt x="1222586" y="443392"/>
                </a:lnTo>
                <a:lnTo>
                  <a:pt x="1213529" y="430502"/>
                </a:lnTo>
                <a:lnTo>
                  <a:pt x="1210232" y="415654"/>
                </a:lnTo>
                <a:lnTo>
                  <a:pt x="1212741" y="400652"/>
                </a:lnTo>
                <a:lnTo>
                  <a:pt x="1221106" y="387302"/>
                </a:lnTo>
                <a:lnTo>
                  <a:pt x="1373028" y="227135"/>
                </a:lnTo>
                <a:lnTo>
                  <a:pt x="1221106" y="66966"/>
                </a:lnTo>
                <a:lnTo>
                  <a:pt x="1212741" y="53616"/>
                </a:lnTo>
                <a:lnTo>
                  <a:pt x="1210232" y="38615"/>
                </a:lnTo>
                <a:lnTo>
                  <a:pt x="1213529" y="23767"/>
                </a:lnTo>
                <a:lnTo>
                  <a:pt x="1222586" y="10878"/>
                </a:lnTo>
                <a:lnTo>
                  <a:pt x="1235937" y="2511"/>
                </a:lnTo>
                <a:lnTo>
                  <a:pt x="1250938" y="0"/>
                </a:lnTo>
                <a:lnTo>
                  <a:pt x="1265786" y="3298"/>
                </a:lnTo>
                <a:lnTo>
                  <a:pt x="1278680" y="12359"/>
                </a:lnTo>
                <a:lnTo>
                  <a:pt x="1456497" y="199832"/>
                </a:lnTo>
                <a:lnTo>
                  <a:pt x="1464663" y="212669"/>
                </a:lnTo>
                <a:lnTo>
                  <a:pt x="1467385" y="227135"/>
                </a:lnTo>
                <a:lnTo>
                  <a:pt x="1464663" y="241602"/>
                </a:lnTo>
                <a:lnTo>
                  <a:pt x="1278680" y="441912"/>
                </a:lnTo>
                <a:lnTo>
                  <a:pt x="1257719" y="453504"/>
                </a:lnTo>
                <a:lnTo>
                  <a:pt x="1249885" y="454281"/>
                </a:lnTo>
                <a:close/>
              </a:path>
            </a:pathLst>
          </a:custGeom>
          <a:solidFill>
            <a:srgbClr val="5087CC"/>
          </a:solidFill>
        </p:spPr>
        <p:txBody>
          <a:bodyPr wrap="square" lIns="0" tIns="0" rIns="0" bIns="0" rtlCol="0"/>
          <a:lstStyle/>
          <a:p>
            <a:endParaRPr/>
          </a:p>
        </p:txBody>
      </p:sp>
      <p:sp>
        <p:nvSpPr>
          <p:cNvPr id="112" name="object 112"/>
          <p:cNvSpPr/>
          <p:nvPr/>
        </p:nvSpPr>
        <p:spPr>
          <a:xfrm>
            <a:off x="16264523" y="5348599"/>
            <a:ext cx="1025525" cy="1025525"/>
          </a:xfrm>
          <a:custGeom>
            <a:avLst/>
            <a:gdLst/>
            <a:ahLst/>
            <a:cxnLst/>
            <a:rect l="l" t="t" r="r" b="b"/>
            <a:pathLst>
              <a:path w="1025525" h="1025525">
                <a:moveTo>
                  <a:pt x="512489" y="1024979"/>
                </a:moveTo>
                <a:lnTo>
                  <a:pt x="465839" y="1022885"/>
                </a:lnTo>
                <a:lnTo>
                  <a:pt x="420362" y="1016723"/>
                </a:lnTo>
                <a:lnTo>
                  <a:pt x="376240" y="1006674"/>
                </a:lnTo>
                <a:lnTo>
                  <a:pt x="333655" y="992920"/>
                </a:lnTo>
                <a:lnTo>
                  <a:pt x="292786" y="975640"/>
                </a:lnTo>
                <a:lnTo>
                  <a:pt x="253814" y="955015"/>
                </a:lnTo>
                <a:lnTo>
                  <a:pt x="216922" y="931227"/>
                </a:lnTo>
                <a:lnTo>
                  <a:pt x="182288" y="904457"/>
                </a:lnTo>
                <a:lnTo>
                  <a:pt x="150095" y="874884"/>
                </a:lnTo>
                <a:lnTo>
                  <a:pt x="120522" y="842691"/>
                </a:lnTo>
                <a:lnTo>
                  <a:pt x="93752" y="808057"/>
                </a:lnTo>
                <a:lnTo>
                  <a:pt x="69964" y="771164"/>
                </a:lnTo>
                <a:lnTo>
                  <a:pt x="49339" y="732193"/>
                </a:lnTo>
                <a:lnTo>
                  <a:pt x="32059" y="691324"/>
                </a:lnTo>
                <a:lnTo>
                  <a:pt x="18304" y="648738"/>
                </a:lnTo>
                <a:lnTo>
                  <a:pt x="8256" y="604617"/>
                </a:lnTo>
                <a:lnTo>
                  <a:pt x="2094" y="559140"/>
                </a:lnTo>
                <a:lnTo>
                  <a:pt x="0" y="512489"/>
                </a:lnTo>
                <a:lnTo>
                  <a:pt x="2070" y="466370"/>
                </a:lnTo>
                <a:lnTo>
                  <a:pt x="8256" y="420362"/>
                </a:lnTo>
                <a:lnTo>
                  <a:pt x="18304" y="376240"/>
                </a:lnTo>
                <a:lnTo>
                  <a:pt x="32059" y="333655"/>
                </a:lnTo>
                <a:lnTo>
                  <a:pt x="49339" y="292786"/>
                </a:lnTo>
                <a:lnTo>
                  <a:pt x="69964" y="253814"/>
                </a:lnTo>
                <a:lnTo>
                  <a:pt x="93752" y="216922"/>
                </a:lnTo>
                <a:lnTo>
                  <a:pt x="120522" y="182288"/>
                </a:lnTo>
                <a:lnTo>
                  <a:pt x="150095" y="150095"/>
                </a:lnTo>
                <a:lnTo>
                  <a:pt x="182288" y="120522"/>
                </a:lnTo>
                <a:lnTo>
                  <a:pt x="216922" y="93752"/>
                </a:lnTo>
                <a:lnTo>
                  <a:pt x="253814" y="69964"/>
                </a:lnTo>
                <a:lnTo>
                  <a:pt x="292786" y="49339"/>
                </a:lnTo>
                <a:lnTo>
                  <a:pt x="333655" y="32059"/>
                </a:lnTo>
                <a:lnTo>
                  <a:pt x="376240" y="18304"/>
                </a:lnTo>
                <a:lnTo>
                  <a:pt x="420362" y="8256"/>
                </a:lnTo>
                <a:lnTo>
                  <a:pt x="465839" y="2094"/>
                </a:lnTo>
                <a:lnTo>
                  <a:pt x="512489" y="0"/>
                </a:lnTo>
                <a:lnTo>
                  <a:pt x="559140" y="2094"/>
                </a:lnTo>
                <a:lnTo>
                  <a:pt x="604617" y="8256"/>
                </a:lnTo>
                <a:lnTo>
                  <a:pt x="648738" y="18304"/>
                </a:lnTo>
                <a:lnTo>
                  <a:pt x="691324" y="32059"/>
                </a:lnTo>
                <a:lnTo>
                  <a:pt x="732193" y="49339"/>
                </a:lnTo>
                <a:lnTo>
                  <a:pt x="771164" y="69964"/>
                </a:lnTo>
                <a:lnTo>
                  <a:pt x="808057" y="93752"/>
                </a:lnTo>
                <a:lnTo>
                  <a:pt x="842691" y="120522"/>
                </a:lnTo>
                <a:lnTo>
                  <a:pt x="874884" y="150095"/>
                </a:lnTo>
                <a:lnTo>
                  <a:pt x="904457" y="182288"/>
                </a:lnTo>
                <a:lnTo>
                  <a:pt x="931227" y="216922"/>
                </a:lnTo>
                <a:lnTo>
                  <a:pt x="938357" y="227979"/>
                </a:lnTo>
                <a:lnTo>
                  <a:pt x="512489" y="227979"/>
                </a:lnTo>
                <a:lnTo>
                  <a:pt x="466370" y="231706"/>
                </a:lnTo>
                <a:lnTo>
                  <a:pt x="422610" y="242496"/>
                </a:lnTo>
                <a:lnTo>
                  <a:pt x="381795" y="259759"/>
                </a:lnTo>
                <a:lnTo>
                  <a:pt x="344515" y="282909"/>
                </a:lnTo>
                <a:lnTo>
                  <a:pt x="311357" y="311357"/>
                </a:lnTo>
                <a:lnTo>
                  <a:pt x="282909" y="344515"/>
                </a:lnTo>
                <a:lnTo>
                  <a:pt x="259759" y="381795"/>
                </a:lnTo>
                <a:lnTo>
                  <a:pt x="242496" y="422610"/>
                </a:lnTo>
                <a:lnTo>
                  <a:pt x="231706" y="466370"/>
                </a:lnTo>
                <a:lnTo>
                  <a:pt x="227979" y="512489"/>
                </a:lnTo>
                <a:lnTo>
                  <a:pt x="231701" y="558608"/>
                </a:lnTo>
                <a:lnTo>
                  <a:pt x="242476" y="602369"/>
                </a:lnTo>
                <a:lnTo>
                  <a:pt x="259720" y="643184"/>
                </a:lnTo>
                <a:lnTo>
                  <a:pt x="282849" y="680464"/>
                </a:lnTo>
                <a:lnTo>
                  <a:pt x="311279" y="713622"/>
                </a:lnTo>
                <a:lnTo>
                  <a:pt x="344426" y="742070"/>
                </a:lnTo>
                <a:lnTo>
                  <a:pt x="381704" y="765220"/>
                </a:lnTo>
                <a:lnTo>
                  <a:pt x="422530" y="782483"/>
                </a:lnTo>
                <a:lnTo>
                  <a:pt x="466320" y="793273"/>
                </a:lnTo>
                <a:lnTo>
                  <a:pt x="512489" y="797000"/>
                </a:lnTo>
                <a:lnTo>
                  <a:pt x="938357" y="797000"/>
                </a:lnTo>
                <a:lnTo>
                  <a:pt x="931227" y="808057"/>
                </a:lnTo>
                <a:lnTo>
                  <a:pt x="904457" y="842691"/>
                </a:lnTo>
                <a:lnTo>
                  <a:pt x="874884" y="874884"/>
                </a:lnTo>
                <a:lnTo>
                  <a:pt x="842691" y="904457"/>
                </a:lnTo>
                <a:lnTo>
                  <a:pt x="808057" y="931227"/>
                </a:lnTo>
                <a:lnTo>
                  <a:pt x="771164" y="955015"/>
                </a:lnTo>
                <a:lnTo>
                  <a:pt x="732193" y="975640"/>
                </a:lnTo>
                <a:lnTo>
                  <a:pt x="691324" y="992920"/>
                </a:lnTo>
                <a:lnTo>
                  <a:pt x="648738" y="1006674"/>
                </a:lnTo>
                <a:lnTo>
                  <a:pt x="604617" y="1016723"/>
                </a:lnTo>
                <a:lnTo>
                  <a:pt x="559140" y="1022885"/>
                </a:lnTo>
                <a:lnTo>
                  <a:pt x="512489" y="1024979"/>
                </a:lnTo>
                <a:close/>
              </a:path>
              <a:path w="1025525" h="1025525">
                <a:moveTo>
                  <a:pt x="938357" y="797000"/>
                </a:moveTo>
                <a:lnTo>
                  <a:pt x="512489" y="797000"/>
                </a:lnTo>
                <a:lnTo>
                  <a:pt x="558658" y="793273"/>
                </a:lnTo>
                <a:lnTo>
                  <a:pt x="602448" y="782483"/>
                </a:lnTo>
                <a:lnTo>
                  <a:pt x="643275" y="765220"/>
                </a:lnTo>
                <a:lnTo>
                  <a:pt x="680553" y="742070"/>
                </a:lnTo>
                <a:lnTo>
                  <a:pt x="713699" y="713622"/>
                </a:lnTo>
                <a:lnTo>
                  <a:pt x="742129" y="680464"/>
                </a:lnTo>
                <a:lnTo>
                  <a:pt x="765259" y="643184"/>
                </a:lnTo>
                <a:lnTo>
                  <a:pt x="782503" y="602369"/>
                </a:lnTo>
                <a:lnTo>
                  <a:pt x="793278" y="558608"/>
                </a:lnTo>
                <a:lnTo>
                  <a:pt x="797000" y="512489"/>
                </a:lnTo>
                <a:lnTo>
                  <a:pt x="793273" y="466370"/>
                </a:lnTo>
                <a:lnTo>
                  <a:pt x="782483" y="422610"/>
                </a:lnTo>
                <a:lnTo>
                  <a:pt x="765220" y="381795"/>
                </a:lnTo>
                <a:lnTo>
                  <a:pt x="742070" y="344515"/>
                </a:lnTo>
                <a:lnTo>
                  <a:pt x="713622" y="311357"/>
                </a:lnTo>
                <a:lnTo>
                  <a:pt x="680464" y="282909"/>
                </a:lnTo>
                <a:lnTo>
                  <a:pt x="643184" y="259759"/>
                </a:lnTo>
                <a:lnTo>
                  <a:pt x="602369" y="242496"/>
                </a:lnTo>
                <a:lnTo>
                  <a:pt x="558608" y="231706"/>
                </a:lnTo>
                <a:lnTo>
                  <a:pt x="512489" y="227979"/>
                </a:lnTo>
                <a:lnTo>
                  <a:pt x="938357" y="227979"/>
                </a:lnTo>
                <a:lnTo>
                  <a:pt x="975640" y="292786"/>
                </a:lnTo>
                <a:lnTo>
                  <a:pt x="992920" y="333655"/>
                </a:lnTo>
                <a:lnTo>
                  <a:pt x="1006674" y="376240"/>
                </a:lnTo>
                <a:lnTo>
                  <a:pt x="1016723" y="420362"/>
                </a:lnTo>
                <a:lnTo>
                  <a:pt x="1022885" y="465839"/>
                </a:lnTo>
                <a:lnTo>
                  <a:pt x="1024979" y="512489"/>
                </a:lnTo>
                <a:lnTo>
                  <a:pt x="1022909" y="558608"/>
                </a:lnTo>
                <a:lnTo>
                  <a:pt x="1022885" y="559140"/>
                </a:lnTo>
                <a:lnTo>
                  <a:pt x="1016723" y="604617"/>
                </a:lnTo>
                <a:lnTo>
                  <a:pt x="1006674" y="648738"/>
                </a:lnTo>
                <a:lnTo>
                  <a:pt x="992920" y="691324"/>
                </a:lnTo>
                <a:lnTo>
                  <a:pt x="975640" y="732193"/>
                </a:lnTo>
                <a:lnTo>
                  <a:pt x="955015" y="771164"/>
                </a:lnTo>
                <a:lnTo>
                  <a:pt x="938357" y="797000"/>
                </a:lnTo>
                <a:close/>
              </a:path>
            </a:pathLst>
          </a:custGeom>
          <a:solidFill>
            <a:srgbClr val="C4D9F2"/>
          </a:solidFill>
        </p:spPr>
        <p:txBody>
          <a:bodyPr wrap="square" lIns="0" tIns="0" rIns="0" bIns="0" rtlCol="0"/>
          <a:lstStyle/>
          <a:p>
            <a:endParaRPr/>
          </a:p>
        </p:txBody>
      </p:sp>
      <p:sp>
        <p:nvSpPr>
          <p:cNvPr id="113" name="object 113"/>
          <p:cNvSpPr txBox="1"/>
          <p:nvPr/>
        </p:nvSpPr>
        <p:spPr>
          <a:xfrm>
            <a:off x="7545638" y="2458318"/>
            <a:ext cx="7855584" cy="360680"/>
          </a:xfrm>
          <a:prstGeom prst="rect">
            <a:avLst/>
          </a:prstGeom>
        </p:spPr>
        <p:txBody>
          <a:bodyPr vert="horz" wrap="square" lIns="0" tIns="12700" rIns="0" bIns="0" rtlCol="0">
            <a:spAutoFit/>
          </a:bodyPr>
          <a:lstStyle/>
          <a:p>
            <a:pPr marL="12700">
              <a:lnSpc>
                <a:spcPct val="100000"/>
              </a:lnSpc>
              <a:spcBef>
                <a:spcPts val="100"/>
              </a:spcBef>
              <a:tabLst>
                <a:tab pos="675005" algn="l"/>
                <a:tab pos="1805939" algn="l"/>
                <a:tab pos="2977515" algn="l"/>
                <a:tab pos="3822700" algn="l"/>
                <a:tab pos="5877560" algn="l"/>
                <a:tab pos="7372984" algn="l"/>
              </a:tabLst>
            </a:pPr>
            <a:r>
              <a:rPr sz="2200" b="1" spc="-25" dirty="0">
                <a:solidFill>
                  <a:srgbClr val="011728"/>
                </a:solidFill>
                <a:latin typeface="Tahoma"/>
                <a:cs typeface="Tahoma"/>
              </a:rPr>
              <a:t>The</a:t>
            </a:r>
            <a:r>
              <a:rPr sz="2200" b="1" dirty="0">
                <a:solidFill>
                  <a:srgbClr val="011728"/>
                </a:solidFill>
                <a:latin typeface="Tahoma"/>
                <a:cs typeface="Tahoma"/>
              </a:rPr>
              <a:t>	</a:t>
            </a:r>
            <a:r>
              <a:rPr sz="2200" b="1" spc="-10" dirty="0">
                <a:solidFill>
                  <a:srgbClr val="011728"/>
                </a:solidFill>
                <a:latin typeface="Tahoma"/>
                <a:cs typeface="Tahoma"/>
              </a:rPr>
              <a:t>Central</a:t>
            </a:r>
            <a:r>
              <a:rPr sz="2200" b="1" dirty="0">
                <a:solidFill>
                  <a:srgbClr val="011728"/>
                </a:solidFill>
                <a:latin typeface="Tahoma"/>
                <a:cs typeface="Tahoma"/>
              </a:rPr>
              <a:t>	</a:t>
            </a:r>
            <a:r>
              <a:rPr sz="2200" b="1" spc="-10" dirty="0">
                <a:solidFill>
                  <a:srgbClr val="011728"/>
                </a:solidFill>
                <a:latin typeface="Tahoma"/>
                <a:cs typeface="Tahoma"/>
              </a:rPr>
              <a:t>Library,</a:t>
            </a:r>
            <a:r>
              <a:rPr sz="2200" b="1" dirty="0">
                <a:solidFill>
                  <a:srgbClr val="011728"/>
                </a:solidFill>
                <a:latin typeface="Tahoma"/>
                <a:cs typeface="Tahoma"/>
              </a:rPr>
              <a:t>	</a:t>
            </a:r>
            <a:r>
              <a:rPr sz="2200" b="1" spc="-10" dirty="0">
                <a:solidFill>
                  <a:srgbClr val="011728"/>
                </a:solidFill>
                <a:latin typeface="Tahoma"/>
                <a:cs typeface="Tahoma"/>
              </a:rPr>
              <a:t>Delhi</a:t>
            </a:r>
            <a:r>
              <a:rPr sz="2200" b="1" dirty="0">
                <a:solidFill>
                  <a:srgbClr val="011728"/>
                </a:solidFill>
                <a:latin typeface="Tahoma"/>
                <a:cs typeface="Tahoma"/>
              </a:rPr>
              <a:t>	</a:t>
            </a:r>
            <a:r>
              <a:rPr sz="2200" b="1" spc="-10" dirty="0">
                <a:solidFill>
                  <a:srgbClr val="011728"/>
                </a:solidFill>
                <a:latin typeface="Tahoma"/>
                <a:cs typeface="Tahoma"/>
              </a:rPr>
              <a:t>Technological</a:t>
            </a:r>
            <a:r>
              <a:rPr sz="2200" b="1" dirty="0">
                <a:solidFill>
                  <a:srgbClr val="011728"/>
                </a:solidFill>
                <a:latin typeface="Tahoma"/>
                <a:cs typeface="Tahoma"/>
              </a:rPr>
              <a:t>	</a:t>
            </a:r>
            <a:r>
              <a:rPr sz="2200" b="1" spc="-10" dirty="0">
                <a:solidFill>
                  <a:srgbClr val="011728"/>
                </a:solidFill>
                <a:latin typeface="Tahoma"/>
                <a:cs typeface="Tahoma"/>
              </a:rPr>
              <a:t>University</a:t>
            </a:r>
            <a:r>
              <a:rPr sz="2200" b="1" dirty="0">
                <a:solidFill>
                  <a:srgbClr val="011728"/>
                </a:solidFill>
                <a:latin typeface="Tahoma"/>
                <a:cs typeface="Tahoma"/>
              </a:rPr>
              <a:t>	</a:t>
            </a:r>
            <a:r>
              <a:rPr sz="2200" b="1" spc="-45" dirty="0">
                <a:solidFill>
                  <a:srgbClr val="011728"/>
                </a:solidFill>
                <a:latin typeface="Tahoma"/>
                <a:cs typeface="Tahoma"/>
              </a:rPr>
              <a:t>has</a:t>
            </a:r>
            <a:endParaRPr sz="2200">
              <a:latin typeface="Tahoma"/>
              <a:cs typeface="Tahoma"/>
            </a:endParaRPr>
          </a:p>
        </p:txBody>
      </p:sp>
      <p:sp>
        <p:nvSpPr>
          <p:cNvPr id="114" name="object 114"/>
          <p:cNvSpPr txBox="1"/>
          <p:nvPr/>
        </p:nvSpPr>
        <p:spPr>
          <a:xfrm>
            <a:off x="7545638" y="2848843"/>
            <a:ext cx="7855584" cy="360680"/>
          </a:xfrm>
          <a:prstGeom prst="rect">
            <a:avLst/>
          </a:prstGeom>
        </p:spPr>
        <p:txBody>
          <a:bodyPr vert="horz" wrap="square" lIns="0" tIns="12700" rIns="0" bIns="0" rtlCol="0">
            <a:spAutoFit/>
          </a:bodyPr>
          <a:lstStyle/>
          <a:p>
            <a:pPr marL="12700">
              <a:lnSpc>
                <a:spcPct val="100000"/>
              </a:lnSpc>
              <a:spcBef>
                <a:spcPts val="100"/>
              </a:spcBef>
            </a:pPr>
            <a:r>
              <a:rPr sz="2200" b="1" spc="-30" dirty="0">
                <a:solidFill>
                  <a:srgbClr val="011728"/>
                </a:solidFill>
                <a:latin typeface="Tahoma"/>
                <a:cs typeface="Tahoma"/>
              </a:rPr>
              <a:t>been</a:t>
            </a:r>
            <a:r>
              <a:rPr sz="2200" b="1" spc="-85" dirty="0">
                <a:solidFill>
                  <a:srgbClr val="011728"/>
                </a:solidFill>
                <a:latin typeface="Tahoma"/>
                <a:cs typeface="Tahoma"/>
              </a:rPr>
              <a:t> </a:t>
            </a:r>
            <a:r>
              <a:rPr sz="2200" b="1" spc="-30" dirty="0">
                <a:solidFill>
                  <a:srgbClr val="011728"/>
                </a:solidFill>
                <a:latin typeface="Tahoma"/>
                <a:cs typeface="Tahoma"/>
              </a:rPr>
              <a:t>spending</a:t>
            </a:r>
            <a:r>
              <a:rPr sz="2200" b="1" spc="-85" dirty="0">
                <a:solidFill>
                  <a:srgbClr val="011728"/>
                </a:solidFill>
                <a:latin typeface="Tahoma"/>
                <a:cs typeface="Tahoma"/>
              </a:rPr>
              <a:t> </a:t>
            </a:r>
            <a:r>
              <a:rPr sz="2200" b="1" spc="-70" dirty="0">
                <a:solidFill>
                  <a:srgbClr val="011728"/>
                </a:solidFill>
                <a:latin typeface="Tahoma"/>
                <a:cs typeface="Tahoma"/>
              </a:rPr>
              <a:t>substantial</a:t>
            </a:r>
            <a:r>
              <a:rPr sz="2200" b="1" spc="-80" dirty="0">
                <a:solidFill>
                  <a:srgbClr val="011728"/>
                </a:solidFill>
                <a:latin typeface="Tahoma"/>
                <a:cs typeface="Tahoma"/>
              </a:rPr>
              <a:t> </a:t>
            </a:r>
            <a:r>
              <a:rPr sz="2200" b="1" spc="-85" dirty="0">
                <a:solidFill>
                  <a:srgbClr val="011728"/>
                </a:solidFill>
                <a:latin typeface="Tahoma"/>
                <a:cs typeface="Tahoma"/>
              </a:rPr>
              <a:t>amount </a:t>
            </a:r>
            <a:r>
              <a:rPr sz="2200" b="1" spc="-90" dirty="0">
                <a:solidFill>
                  <a:srgbClr val="011728"/>
                </a:solidFill>
                <a:latin typeface="Tahoma"/>
                <a:cs typeface="Tahoma"/>
              </a:rPr>
              <a:t>to</a:t>
            </a:r>
            <a:r>
              <a:rPr sz="2200" b="1" spc="-80" dirty="0">
                <a:solidFill>
                  <a:srgbClr val="011728"/>
                </a:solidFill>
                <a:latin typeface="Tahoma"/>
                <a:cs typeface="Tahoma"/>
              </a:rPr>
              <a:t> </a:t>
            </a:r>
            <a:r>
              <a:rPr sz="2200" b="1" spc="-35" dirty="0">
                <a:solidFill>
                  <a:srgbClr val="011728"/>
                </a:solidFill>
                <a:latin typeface="Tahoma"/>
                <a:cs typeface="Tahoma"/>
              </a:rPr>
              <a:t>subscribe</a:t>
            </a:r>
            <a:r>
              <a:rPr sz="2200" b="1" spc="-85" dirty="0">
                <a:solidFill>
                  <a:srgbClr val="011728"/>
                </a:solidFill>
                <a:latin typeface="Tahoma"/>
                <a:cs typeface="Tahoma"/>
              </a:rPr>
              <a:t> </a:t>
            </a:r>
            <a:r>
              <a:rPr sz="2200" b="1" spc="-70" dirty="0">
                <a:solidFill>
                  <a:srgbClr val="011728"/>
                </a:solidFill>
                <a:latin typeface="Tahoma"/>
                <a:cs typeface="Tahoma"/>
              </a:rPr>
              <a:t>number</a:t>
            </a:r>
            <a:r>
              <a:rPr sz="2200" b="1" spc="-80" dirty="0">
                <a:solidFill>
                  <a:srgbClr val="011728"/>
                </a:solidFill>
                <a:latin typeface="Tahoma"/>
                <a:cs typeface="Tahoma"/>
              </a:rPr>
              <a:t> </a:t>
            </a:r>
            <a:r>
              <a:rPr sz="2200" b="1" spc="-25" dirty="0">
                <a:solidFill>
                  <a:srgbClr val="011728"/>
                </a:solidFill>
                <a:latin typeface="Tahoma"/>
                <a:cs typeface="Tahoma"/>
              </a:rPr>
              <a:t>of</a:t>
            </a:r>
            <a:endParaRPr sz="2200">
              <a:latin typeface="Tahoma"/>
              <a:cs typeface="Tahoma"/>
            </a:endParaRPr>
          </a:p>
        </p:txBody>
      </p:sp>
      <p:sp>
        <p:nvSpPr>
          <p:cNvPr id="115" name="object 115"/>
          <p:cNvSpPr txBox="1"/>
          <p:nvPr/>
        </p:nvSpPr>
        <p:spPr>
          <a:xfrm>
            <a:off x="7545638" y="3239368"/>
            <a:ext cx="7855584" cy="360680"/>
          </a:xfrm>
          <a:prstGeom prst="rect">
            <a:avLst/>
          </a:prstGeom>
        </p:spPr>
        <p:txBody>
          <a:bodyPr vert="horz" wrap="square" lIns="0" tIns="12700" rIns="0" bIns="0" rtlCol="0">
            <a:spAutoFit/>
          </a:bodyPr>
          <a:lstStyle/>
          <a:p>
            <a:pPr marL="12700">
              <a:lnSpc>
                <a:spcPct val="100000"/>
              </a:lnSpc>
              <a:spcBef>
                <a:spcPts val="100"/>
              </a:spcBef>
            </a:pPr>
            <a:r>
              <a:rPr sz="2200" b="1" spc="-40" dirty="0">
                <a:solidFill>
                  <a:srgbClr val="011728"/>
                </a:solidFill>
                <a:latin typeface="Tahoma"/>
                <a:cs typeface="Tahoma"/>
              </a:rPr>
              <a:t>databases</a:t>
            </a:r>
            <a:r>
              <a:rPr sz="2200" b="1" spc="-95" dirty="0">
                <a:solidFill>
                  <a:srgbClr val="011728"/>
                </a:solidFill>
                <a:latin typeface="Tahoma"/>
                <a:cs typeface="Tahoma"/>
              </a:rPr>
              <a:t> </a:t>
            </a:r>
            <a:r>
              <a:rPr sz="2200" b="1" spc="-20" dirty="0">
                <a:solidFill>
                  <a:srgbClr val="011728"/>
                </a:solidFill>
                <a:latin typeface="Tahoma"/>
                <a:cs typeface="Tahoma"/>
              </a:rPr>
              <a:t>besides</a:t>
            </a:r>
            <a:r>
              <a:rPr sz="2200" b="1" spc="-90" dirty="0">
                <a:solidFill>
                  <a:srgbClr val="011728"/>
                </a:solidFill>
                <a:latin typeface="Tahoma"/>
                <a:cs typeface="Tahoma"/>
              </a:rPr>
              <a:t> </a:t>
            </a:r>
            <a:r>
              <a:rPr sz="2200" b="1" spc="-35" dirty="0">
                <a:solidFill>
                  <a:srgbClr val="011728"/>
                </a:solidFill>
                <a:latin typeface="Tahoma"/>
                <a:cs typeface="Tahoma"/>
              </a:rPr>
              <a:t>getting</a:t>
            </a:r>
            <a:r>
              <a:rPr sz="2200" b="1" spc="-95" dirty="0">
                <a:solidFill>
                  <a:srgbClr val="011728"/>
                </a:solidFill>
                <a:latin typeface="Tahoma"/>
                <a:cs typeface="Tahoma"/>
              </a:rPr>
              <a:t> </a:t>
            </a:r>
            <a:r>
              <a:rPr sz="2200" b="1" dirty="0">
                <a:solidFill>
                  <a:srgbClr val="011728"/>
                </a:solidFill>
                <a:latin typeface="Tahoma"/>
                <a:cs typeface="Tahoma"/>
              </a:rPr>
              <a:t>access</a:t>
            </a:r>
            <a:r>
              <a:rPr sz="2200" b="1" spc="-90" dirty="0">
                <a:solidFill>
                  <a:srgbClr val="011728"/>
                </a:solidFill>
                <a:latin typeface="Tahoma"/>
                <a:cs typeface="Tahoma"/>
              </a:rPr>
              <a:t> </a:t>
            </a:r>
            <a:r>
              <a:rPr sz="2200" b="1" spc="-60" dirty="0">
                <a:solidFill>
                  <a:srgbClr val="011728"/>
                </a:solidFill>
                <a:latin typeface="Tahoma"/>
                <a:cs typeface="Tahoma"/>
              </a:rPr>
              <a:t>from</a:t>
            </a:r>
            <a:r>
              <a:rPr sz="2200" b="1" spc="-95" dirty="0">
                <a:solidFill>
                  <a:srgbClr val="011728"/>
                </a:solidFill>
                <a:latin typeface="Tahoma"/>
                <a:cs typeface="Tahoma"/>
              </a:rPr>
              <a:t> </a:t>
            </a:r>
            <a:r>
              <a:rPr sz="2200" b="1" spc="-20" dirty="0">
                <a:solidFill>
                  <a:srgbClr val="011728"/>
                </a:solidFill>
                <a:latin typeface="Tahoma"/>
                <a:cs typeface="Tahoma"/>
              </a:rPr>
              <a:t>the</a:t>
            </a:r>
            <a:r>
              <a:rPr sz="2200" b="1" spc="-90" dirty="0">
                <a:solidFill>
                  <a:srgbClr val="011728"/>
                </a:solidFill>
                <a:latin typeface="Tahoma"/>
                <a:cs typeface="Tahoma"/>
              </a:rPr>
              <a:t> </a:t>
            </a:r>
            <a:r>
              <a:rPr sz="2200" b="1" spc="-190" dirty="0">
                <a:solidFill>
                  <a:srgbClr val="011728"/>
                </a:solidFill>
                <a:latin typeface="Tahoma"/>
                <a:cs typeface="Tahoma"/>
              </a:rPr>
              <a:t>e-</a:t>
            </a:r>
            <a:r>
              <a:rPr sz="2200" b="1" spc="-95" dirty="0">
                <a:solidFill>
                  <a:srgbClr val="011728"/>
                </a:solidFill>
                <a:latin typeface="Tahoma"/>
                <a:cs typeface="Tahoma"/>
              </a:rPr>
              <a:t>Sodh-</a:t>
            </a:r>
            <a:r>
              <a:rPr sz="2200" b="1" spc="-10" dirty="0">
                <a:solidFill>
                  <a:srgbClr val="011728"/>
                </a:solidFill>
                <a:latin typeface="Tahoma"/>
                <a:cs typeface="Tahoma"/>
              </a:rPr>
              <a:t>Sindhu</a:t>
            </a:r>
            <a:endParaRPr sz="2200">
              <a:latin typeface="Tahoma"/>
              <a:cs typeface="Tahoma"/>
            </a:endParaRPr>
          </a:p>
        </p:txBody>
      </p:sp>
      <p:sp>
        <p:nvSpPr>
          <p:cNvPr id="116" name="object 116"/>
          <p:cNvSpPr txBox="1"/>
          <p:nvPr/>
        </p:nvSpPr>
        <p:spPr>
          <a:xfrm>
            <a:off x="7545638" y="3629893"/>
            <a:ext cx="7855584" cy="360680"/>
          </a:xfrm>
          <a:prstGeom prst="rect">
            <a:avLst/>
          </a:prstGeom>
        </p:spPr>
        <p:txBody>
          <a:bodyPr vert="horz" wrap="square" lIns="0" tIns="12700" rIns="0" bIns="0" rtlCol="0">
            <a:spAutoFit/>
          </a:bodyPr>
          <a:lstStyle/>
          <a:p>
            <a:pPr marL="12700">
              <a:lnSpc>
                <a:spcPct val="100000"/>
              </a:lnSpc>
              <a:spcBef>
                <a:spcPts val="100"/>
              </a:spcBef>
              <a:tabLst>
                <a:tab pos="1892300" algn="l"/>
                <a:tab pos="2303780" algn="l"/>
                <a:tab pos="3184525" algn="l"/>
                <a:tab pos="3611245" algn="l"/>
                <a:tab pos="4922520" algn="l"/>
                <a:tab pos="5515610" algn="l"/>
                <a:tab pos="6283960" algn="l"/>
                <a:tab pos="6704965" algn="l"/>
                <a:tab pos="7597775" algn="l"/>
              </a:tabLst>
            </a:pPr>
            <a:r>
              <a:rPr sz="2200" b="1" spc="-25" dirty="0">
                <a:solidFill>
                  <a:srgbClr val="011728"/>
                </a:solidFill>
                <a:latin typeface="Tahoma"/>
                <a:cs typeface="Tahoma"/>
              </a:rPr>
              <a:t>(INFLIBNET).</a:t>
            </a:r>
            <a:r>
              <a:rPr sz="2200" b="1" dirty="0">
                <a:solidFill>
                  <a:srgbClr val="011728"/>
                </a:solidFill>
                <a:latin typeface="Tahoma"/>
                <a:cs typeface="Tahoma"/>
              </a:rPr>
              <a:t>	</a:t>
            </a:r>
            <a:r>
              <a:rPr sz="2200" b="1" spc="-25" dirty="0">
                <a:solidFill>
                  <a:srgbClr val="011728"/>
                </a:solidFill>
                <a:latin typeface="Tahoma"/>
                <a:cs typeface="Tahoma"/>
              </a:rPr>
              <a:t>In</a:t>
            </a:r>
            <a:r>
              <a:rPr sz="2200" b="1" dirty="0">
                <a:solidFill>
                  <a:srgbClr val="011728"/>
                </a:solidFill>
                <a:latin typeface="Tahoma"/>
                <a:cs typeface="Tahoma"/>
              </a:rPr>
              <a:t>	</a:t>
            </a:r>
            <a:r>
              <a:rPr sz="2200" b="1" spc="-20" dirty="0">
                <a:solidFill>
                  <a:srgbClr val="011728"/>
                </a:solidFill>
                <a:latin typeface="Tahoma"/>
                <a:cs typeface="Tahoma"/>
              </a:rPr>
              <a:t>order</a:t>
            </a:r>
            <a:r>
              <a:rPr sz="2200" b="1" dirty="0">
                <a:solidFill>
                  <a:srgbClr val="011728"/>
                </a:solidFill>
                <a:latin typeface="Tahoma"/>
                <a:cs typeface="Tahoma"/>
              </a:rPr>
              <a:t>	</a:t>
            </a:r>
            <a:r>
              <a:rPr sz="2200" b="1" spc="-25" dirty="0">
                <a:solidFill>
                  <a:srgbClr val="011728"/>
                </a:solidFill>
                <a:latin typeface="Tahoma"/>
                <a:cs typeface="Tahoma"/>
              </a:rPr>
              <a:t>to</a:t>
            </a:r>
            <a:r>
              <a:rPr sz="2200" b="1" dirty="0">
                <a:solidFill>
                  <a:srgbClr val="011728"/>
                </a:solidFill>
                <a:latin typeface="Tahoma"/>
                <a:cs typeface="Tahoma"/>
              </a:rPr>
              <a:t>	</a:t>
            </a:r>
            <a:r>
              <a:rPr sz="2200" b="1" spc="-10" dirty="0">
                <a:solidFill>
                  <a:srgbClr val="011728"/>
                </a:solidFill>
                <a:latin typeface="Tahoma"/>
                <a:cs typeface="Tahoma"/>
              </a:rPr>
              <a:t>optimize</a:t>
            </a:r>
            <a:r>
              <a:rPr sz="2200" b="1" dirty="0">
                <a:solidFill>
                  <a:srgbClr val="011728"/>
                </a:solidFill>
                <a:latin typeface="Tahoma"/>
                <a:cs typeface="Tahoma"/>
              </a:rPr>
              <a:t>	</a:t>
            </a:r>
            <a:r>
              <a:rPr sz="2200" b="1" spc="-25" dirty="0">
                <a:solidFill>
                  <a:srgbClr val="011728"/>
                </a:solidFill>
                <a:latin typeface="Tahoma"/>
                <a:cs typeface="Tahoma"/>
              </a:rPr>
              <a:t>the</a:t>
            </a:r>
            <a:r>
              <a:rPr sz="2200" b="1" dirty="0">
                <a:solidFill>
                  <a:srgbClr val="011728"/>
                </a:solidFill>
                <a:latin typeface="Tahoma"/>
                <a:cs typeface="Tahoma"/>
              </a:rPr>
              <a:t>	</a:t>
            </a:r>
            <a:r>
              <a:rPr sz="2200" b="1" spc="-20" dirty="0">
                <a:solidFill>
                  <a:srgbClr val="011728"/>
                </a:solidFill>
                <a:latin typeface="Tahoma"/>
                <a:cs typeface="Tahoma"/>
              </a:rPr>
              <a:t>uses</a:t>
            </a:r>
            <a:r>
              <a:rPr sz="2200" b="1" dirty="0">
                <a:solidFill>
                  <a:srgbClr val="011728"/>
                </a:solidFill>
                <a:latin typeface="Tahoma"/>
                <a:cs typeface="Tahoma"/>
              </a:rPr>
              <a:t>	</a:t>
            </a:r>
            <a:r>
              <a:rPr sz="2200" b="1" spc="-25" dirty="0">
                <a:solidFill>
                  <a:srgbClr val="011728"/>
                </a:solidFill>
                <a:latin typeface="Tahoma"/>
                <a:cs typeface="Tahoma"/>
              </a:rPr>
              <a:t>of</a:t>
            </a:r>
            <a:r>
              <a:rPr sz="2200" b="1" dirty="0">
                <a:solidFill>
                  <a:srgbClr val="011728"/>
                </a:solidFill>
                <a:latin typeface="Tahoma"/>
                <a:cs typeface="Tahoma"/>
              </a:rPr>
              <a:t>	</a:t>
            </a:r>
            <a:r>
              <a:rPr sz="2200" b="1" spc="-10" dirty="0">
                <a:solidFill>
                  <a:srgbClr val="011728"/>
                </a:solidFill>
                <a:latin typeface="Tahoma"/>
                <a:cs typeface="Tahoma"/>
              </a:rPr>
              <a:t>these</a:t>
            </a:r>
            <a:r>
              <a:rPr sz="2200" b="1" dirty="0">
                <a:solidFill>
                  <a:srgbClr val="011728"/>
                </a:solidFill>
                <a:latin typeface="Tahoma"/>
                <a:cs typeface="Tahoma"/>
              </a:rPr>
              <a:t>	</a:t>
            </a:r>
            <a:r>
              <a:rPr sz="2200" b="1" spc="-150" dirty="0">
                <a:solidFill>
                  <a:srgbClr val="011728"/>
                </a:solidFill>
                <a:latin typeface="Tahoma"/>
                <a:cs typeface="Tahoma"/>
              </a:rPr>
              <a:t>e-</a:t>
            </a:r>
            <a:endParaRPr sz="2200">
              <a:latin typeface="Tahoma"/>
              <a:cs typeface="Tahoma"/>
            </a:endParaRPr>
          </a:p>
        </p:txBody>
      </p:sp>
      <p:sp>
        <p:nvSpPr>
          <p:cNvPr id="117" name="object 117"/>
          <p:cNvSpPr txBox="1"/>
          <p:nvPr/>
        </p:nvSpPr>
        <p:spPr>
          <a:xfrm>
            <a:off x="7545638" y="4020418"/>
            <a:ext cx="7855584" cy="360680"/>
          </a:xfrm>
          <a:prstGeom prst="rect">
            <a:avLst/>
          </a:prstGeom>
        </p:spPr>
        <p:txBody>
          <a:bodyPr vert="horz" wrap="square" lIns="0" tIns="12700" rIns="0" bIns="0" rtlCol="0">
            <a:spAutoFit/>
          </a:bodyPr>
          <a:lstStyle/>
          <a:p>
            <a:pPr marL="12700">
              <a:lnSpc>
                <a:spcPct val="100000"/>
              </a:lnSpc>
              <a:spcBef>
                <a:spcPts val="100"/>
              </a:spcBef>
            </a:pPr>
            <a:r>
              <a:rPr sz="2200" b="1" spc="-40" dirty="0">
                <a:solidFill>
                  <a:srgbClr val="011728"/>
                </a:solidFill>
                <a:latin typeface="Tahoma"/>
                <a:cs typeface="Tahoma"/>
              </a:rPr>
              <a:t>resources,</a:t>
            </a:r>
            <a:r>
              <a:rPr sz="2200" b="1" spc="-35" dirty="0">
                <a:solidFill>
                  <a:srgbClr val="011728"/>
                </a:solidFill>
                <a:latin typeface="Tahoma"/>
                <a:cs typeface="Tahoma"/>
              </a:rPr>
              <a:t> </a:t>
            </a:r>
            <a:r>
              <a:rPr sz="2200" b="1" dirty="0">
                <a:solidFill>
                  <a:srgbClr val="011728"/>
                </a:solidFill>
                <a:latin typeface="Tahoma"/>
                <a:cs typeface="Tahoma"/>
              </a:rPr>
              <a:t>the</a:t>
            </a:r>
            <a:r>
              <a:rPr sz="2200" b="1" spc="-35" dirty="0">
                <a:solidFill>
                  <a:srgbClr val="011728"/>
                </a:solidFill>
                <a:latin typeface="Tahoma"/>
                <a:cs typeface="Tahoma"/>
              </a:rPr>
              <a:t> </a:t>
            </a:r>
            <a:r>
              <a:rPr sz="2200" b="1" spc="-30" dirty="0">
                <a:solidFill>
                  <a:srgbClr val="011728"/>
                </a:solidFill>
                <a:latin typeface="Tahoma"/>
                <a:cs typeface="Tahoma"/>
              </a:rPr>
              <a:t>library</a:t>
            </a:r>
            <a:r>
              <a:rPr sz="2200" b="1" spc="-35" dirty="0">
                <a:solidFill>
                  <a:srgbClr val="011728"/>
                </a:solidFill>
                <a:latin typeface="Tahoma"/>
                <a:cs typeface="Tahoma"/>
              </a:rPr>
              <a:t> organizes </a:t>
            </a:r>
            <a:r>
              <a:rPr sz="2200" b="1" spc="-85" dirty="0">
                <a:solidFill>
                  <a:srgbClr val="011728"/>
                </a:solidFill>
                <a:latin typeface="Tahoma"/>
                <a:cs typeface="Tahoma"/>
              </a:rPr>
              <a:t>online/offline</a:t>
            </a:r>
            <a:r>
              <a:rPr sz="2200" b="1" spc="-35" dirty="0">
                <a:solidFill>
                  <a:srgbClr val="011728"/>
                </a:solidFill>
                <a:latin typeface="Tahoma"/>
                <a:cs typeface="Tahoma"/>
              </a:rPr>
              <a:t> </a:t>
            </a:r>
            <a:r>
              <a:rPr sz="2200" b="1" spc="-40" dirty="0">
                <a:solidFill>
                  <a:srgbClr val="011728"/>
                </a:solidFill>
                <a:latin typeface="Tahoma"/>
                <a:cs typeface="Tahoma"/>
              </a:rPr>
              <a:t>information</a:t>
            </a:r>
            <a:endParaRPr sz="2200">
              <a:latin typeface="Tahoma"/>
              <a:cs typeface="Tahoma"/>
            </a:endParaRPr>
          </a:p>
        </p:txBody>
      </p:sp>
      <p:sp>
        <p:nvSpPr>
          <p:cNvPr id="118" name="object 118"/>
          <p:cNvSpPr txBox="1"/>
          <p:nvPr/>
        </p:nvSpPr>
        <p:spPr>
          <a:xfrm>
            <a:off x="7545638" y="4410943"/>
            <a:ext cx="7855584" cy="360680"/>
          </a:xfrm>
          <a:prstGeom prst="rect">
            <a:avLst/>
          </a:prstGeom>
        </p:spPr>
        <p:txBody>
          <a:bodyPr vert="horz" wrap="square" lIns="0" tIns="12700" rIns="0" bIns="0" rtlCol="0">
            <a:spAutoFit/>
          </a:bodyPr>
          <a:lstStyle/>
          <a:p>
            <a:pPr marL="12700">
              <a:lnSpc>
                <a:spcPct val="100000"/>
              </a:lnSpc>
              <a:spcBef>
                <a:spcPts val="100"/>
              </a:spcBef>
              <a:tabLst>
                <a:tab pos="1170940" algn="l"/>
                <a:tab pos="2699385" algn="l"/>
                <a:tab pos="3675379" algn="l"/>
                <a:tab pos="5390515" algn="l"/>
                <a:tab pos="6548755" algn="l"/>
              </a:tabLst>
            </a:pPr>
            <a:r>
              <a:rPr sz="2200" b="1" spc="-10" dirty="0">
                <a:solidFill>
                  <a:srgbClr val="011728"/>
                </a:solidFill>
                <a:latin typeface="Tahoma"/>
                <a:cs typeface="Tahoma"/>
              </a:rPr>
              <a:t>literacy</a:t>
            </a:r>
            <a:r>
              <a:rPr sz="2200" b="1" dirty="0">
                <a:solidFill>
                  <a:srgbClr val="011728"/>
                </a:solidFill>
                <a:latin typeface="Tahoma"/>
                <a:cs typeface="Tahoma"/>
              </a:rPr>
              <a:t>	</a:t>
            </a:r>
            <a:r>
              <a:rPr sz="2200" b="1" spc="-10" dirty="0">
                <a:solidFill>
                  <a:srgbClr val="011728"/>
                </a:solidFill>
                <a:latin typeface="Tahoma"/>
                <a:cs typeface="Tahoma"/>
              </a:rPr>
              <a:t>programs.</a:t>
            </a:r>
            <a:r>
              <a:rPr sz="2200" b="1" dirty="0">
                <a:solidFill>
                  <a:srgbClr val="011728"/>
                </a:solidFill>
                <a:latin typeface="Tahoma"/>
                <a:cs typeface="Tahoma"/>
              </a:rPr>
              <a:t>	</a:t>
            </a:r>
            <a:r>
              <a:rPr sz="2200" b="1" spc="-10" dirty="0">
                <a:solidFill>
                  <a:srgbClr val="011728"/>
                </a:solidFill>
                <a:latin typeface="Tahoma"/>
                <a:cs typeface="Tahoma"/>
              </a:rPr>
              <a:t>These</a:t>
            </a:r>
            <a:r>
              <a:rPr sz="2200" b="1" dirty="0">
                <a:solidFill>
                  <a:srgbClr val="011728"/>
                </a:solidFill>
                <a:latin typeface="Tahoma"/>
                <a:cs typeface="Tahoma"/>
              </a:rPr>
              <a:t>	</a:t>
            </a:r>
            <a:r>
              <a:rPr sz="2200" b="1" spc="-10" dirty="0">
                <a:solidFill>
                  <a:srgbClr val="011728"/>
                </a:solidFill>
                <a:latin typeface="Tahoma"/>
                <a:cs typeface="Tahoma"/>
              </a:rPr>
              <a:t>information</a:t>
            </a:r>
            <a:r>
              <a:rPr sz="2200" b="1" dirty="0">
                <a:solidFill>
                  <a:srgbClr val="011728"/>
                </a:solidFill>
                <a:latin typeface="Tahoma"/>
                <a:cs typeface="Tahoma"/>
              </a:rPr>
              <a:t>	</a:t>
            </a:r>
            <a:r>
              <a:rPr sz="2200" b="1" spc="-10" dirty="0">
                <a:solidFill>
                  <a:srgbClr val="011728"/>
                </a:solidFill>
                <a:latin typeface="Tahoma"/>
                <a:cs typeface="Tahoma"/>
              </a:rPr>
              <a:t>literacy</a:t>
            </a:r>
            <a:r>
              <a:rPr sz="2200" b="1" dirty="0">
                <a:solidFill>
                  <a:srgbClr val="011728"/>
                </a:solidFill>
                <a:latin typeface="Tahoma"/>
                <a:cs typeface="Tahoma"/>
              </a:rPr>
              <a:t>	</a:t>
            </a:r>
            <a:r>
              <a:rPr sz="2200" b="1" spc="-50" dirty="0">
                <a:solidFill>
                  <a:srgbClr val="011728"/>
                </a:solidFill>
                <a:latin typeface="Tahoma"/>
                <a:cs typeface="Tahoma"/>
              </a:rPr>
              <a:t>programs</a:t>
            </a:r>
            <a:endParaRPr sz="2200">
              <a:latin typeface="Tahoma"/>
              <a:cs typeface="Tahoma"/>
            </a:endParaRPr>
          </a:p>
        </p:txBody>
      </p:sp>
      <p:sp>
        <p:nvSpPr>
          <p:cNvPr id="119" name="object 119"/>
          <p:cNvSpPr txBox="1"/>
          <p:nvPr/>
        </p:nvSpPr>
        <p:spPr>
          <a:xfrm>
            <a:off x="7545638" y="4801468"/>
            <a:ext cx="7855584" cy="360680"/>
          </a:xfrm>
          <a:prstGeom prst="rect">
            <a:avLst/>
          </a:prstGeom>
        </p:spPr>
        <p:txBody>
          <a:bodyPr vert="horz" wrap="square" lIns="0" tIns="12700" rIns="0" bIns="0" rtlCol="0">
            <a:spAutoFit/>
          </a:bodyPr>
          <a:lstStyle/>
          <a:p>
            <a:pPr marL="12700">
              <a:lnSpc>
                <a:spcPct val="100000"/>
              </a:lnSpc>
              <a:spcBef>
                <a:spcPts val="100"/>
              </a:spcBef>
              <a:tabLst>
                <a:tab pos="1002665" algn="l"/>
                <a:tab pos="2575560" algn="l"/>
                <a:tab pos="3232785" algn="l"/>
                <a:tab pos="4037965" algn="l"/>
                <a:tab pos="4620260" algn="l"/>
                <a:tab pos="5708650" algn="l"/>
                <a:tab pos="6118860" algn="l"/>
                <a:tab pos="7124065" algn="l"/>
              </a:tabLst>
            </a:pPr>
            <a:r>
              <a:rPr sz="2200" b="1" spc="-10" dirty="0">
                <a:solidFill>
                  <a:srgbClr val="011728"/>
                </a:solidFill>
                <a:latin typeface="Tahoma"/>
                <a:cs typeface="Tahoma"/>
              </a:rPr>
              <a:t>create</a:t>
            </a:r>
            <a:r>
              <a:rPr sz="2200" b="1" dirty="0">
                <a:solidFill>
                  <a:srgbClr val="011728"/>
                </a:solidFill>
                <a:latin typeface="Tahoma"/>
                <a:cs typeface="Tahoma"/>
              </a:rPr>
              <a:t>	</a:t>
            </a:r>
            <a:r>
              <a:rPr sz="2200" b="1" spc="-10" dirty="0">
                <a:solidFill>
                  <a:srgbClr val="011728"/>
                </a:solidFill>
                <a:latin typeface="Tahoma"/>
                <a:cs typeface="Tahoma"/>
              </a:rPr>
              <a:t>awareness</a:t>
            </a:r>
            <a:r>
              <a:rPr sz="2200" b="1" dirty="0">
                <a:solidFill>
                  <a:srgbClr val="011728"/>
                </a:solidFill>
                <a:latin typeface="Tahoma"/>
                <a:cs typeface="Tahoma"/>
              </a:rPr>
              <a:t>	</a:t>
            </a:r>
            <a:r>
              <a:rPr sz="2200" b="1" spc="-25" dirty="0">
                <a:solidFill>
                  <a:srgbClr val="011728"/>
                </a:solidFill>
                <a:latin typeface="Tahoma"/>
                <a:cs typeface="Tahoma"/>
              </a:rPr>
              <a:t>and</a:t>
            </a:r>
            <a:r>
              <a:rPr sz="2200" b="1" dirty="0">
                <a:solidFill>
                  <a:srgbClr val="011728"/>
                </a:solidFill>
                <a:latin typeface="Tahoma"/>
                <a:cs typeface="Tahoma"/>
              </a:rPr>
              <a:t>	</a:t>
            </a:r>
            <a:r>
              <a:rPr sz="2200" b="1" spc="-10" dirty="0">
                <a:solidFill>
                  <a:srgbClr val="011728"/>
                </a:solidFill>
                <a:latin typeface="Tahoma"/>
                <a:cs typeface="Tahoma"/>
              </a:rPr>
              <a:t>clear</a:t>
            </a:r>
            <a:r>
              <a:rPr sz="2200" b="1" dirty="0">
                <a:solidFill>
                  <a:srgbClr val="011728"/>
                </a:solidFill>
                <a:latin typeface="Tahoma"/>
                <a:cs typeface="Tahoma"/>
              </a:rPr>
              <a:t>	</a:t>
            </a:r>
            <a:r>
              <a:rPr sz="2200" b="1" spc="-25" dirty="0">
                <a:solidFill>
                  <a:srgbClr val="011728"/>
                </a:solidFill>
                <a:latin typeface="Tahoma"/>
                <a:cs typeface="Tahoma"/>
              </a:rPr>
              <a:t>the</a:t>
            </a:r>
            <a:r>
              <a:rPr sz="2200" b="1" dirty="0">
                <a:solidFill>
                  <a:srgbClr val="011728"/>
                </a:solidFill>
                <a:latin typeface="Tahoma"/>
                <a:cs typeface="Tahoma"/>
              </a:rPr>
              <a:t>	</a:t>
            </a:r>
            <a:r>
              <a:rPr sz="2200" b="1" spc="-10" dirty="0">
                <a:solidFill>
                  <a:srgbClr val="011728"/>
                </a:solidFill>
                <a:latin typeface="Tahoma"/>
                <a:cs typeface="Tahoma"/>
              </a:rPr>
              <a:t>doubts</a:t>
            </a:r>
            <a:r>
              <a:rPr sz="2200" b="1" dirty="0">
                <a:solidFill>
                  <a:srgbClr val="011728"/>
                </a:solidFill>
                <a:latin typeface="Tahoma"/>
                <a:cs typeface="Tahoma"/>
              </a:rPr>
              <a:t>	</a:t>
            </a:r>
            <a:r>
              <a:rPr sz="2200" b="1" spc="-25" dirty="0">
                <a:solidFill>
                  <a:srgbClr val="011728"/>
                </a:solidFill>
                <a:latin typeface="Tahoma"/>
                <a:cs typeface="Tahoma"/>
              </a:rPr>
              <a:t>of</a:t>
            </a:r>
            <a:r>
              <a:rPr sz="2200" b="1" dirty="0">
                <a:solidFill>
                  <a:srgbClr val="011728"/>
                </a:solidFill>
                <a:latin typeface="Tahoma"/>
                <a:cs typeface="Tahoma"/>
              </a:rPr>
              <a:t>	</a:t>
            </a:r>
            <a:r>
              <a:rPr sz="2200" b="1" spc="-10" dirty="0">
                <a:solidFill>
                  <a:srgbClr val="011728"/>
                </a:solidFill>
                <a:latin typeface="Tahoma"/>
                <a:cs typeface="Tahoma"/>
              </a:rPr>
              <a:t>library</a:t>
            </a:r>
            <a:r>
              <a:rPr sz="2200" b="1" dirty="0">
                <a:solidFill>
                  <a:srgbClr val="011728"/>
                </a:solidFill>
                <a:latin typeface="Tahoma"/>
                <a:cs typeface="Tahoma"/>
              </a:rPr>
              <a:t>	</a:t>
            </a:r>
            <a:r>
              <a:rPr sz="2200" b="1" spc="-55" dirty="0">
                <a:solidFill>
                  <a:srgbClr val="011728"/>
                </a:solidFill>
                <a:latin typeface="Tahoma"/>
                <a:cs typeface="Tahoma"/>
              </a:rPr>
              <a:t>users</a:t>
            </a:r>
            <a:endParaRPr sz="2200" dirty="0">
              <a:latin typeface="Tahoma"/>
              <a:cs typeface="Tahoma"/>
            </a:endParaRPr>
          </a:p>
        </p:txBody>
      </p:sp>
      <p:sp>
        <p:nvSpPr>
          <p:cNvPr id="120" name="object 120"/>
          <p:cNvSpPr txBox="1"/>
          <p:nvPr/>
        </p:nvSpPr>
        <p:spPr>
          <a:xfrm>
            <a:off x="7545638" y="5191993"/>
            <a:ext cx="1607185" cy="360680"/>
          </a:xfrm>
          <a:prstGeom prst="rect">
            <a:avLst/>
          </a:prstGeom>
        </p:spPr>
        <p:txBody>
          <a:bodyPr vert="horz" wrap="square" lIns="0" tIns="12700" rIns="0" bIns="0" rtlCol="0">
            <a:spAutoFit/>
          </a:bodyPr>
          <a:lstStyle/>
          <a:p>
            <a:pPr marL="12700">
              <a:lnSpc>
                <a:spcPct val="100000"/>
              </a:lnSpc>
              <a:spcBef>
                <a:spcPts val="100"/>
              </a:spcBef>
            </a:pPr>
            <a:r>
              <a:rPr sz="2200" b="1" spc="-85" dirty="0">
                <a:solidFill>
                  <a:srgbClr val="011728"/>
                </a:solidFill>
                <a:latin typeface="Tahoma"/>
                <a:cs typeface="Tahoma"/>
              </a:rPr>
              <a:t>while</a:t>
            </a:r>
            <a:r>
              <a:rPr sz="2200" b="1" spc="-185" dirty="0">
                <a:solidFill>
                  <a:srgbClr val="011728"/>
                </a:solidFill>
                <a:latin typeface="Tahoma"/>
                <a:cs typeface="Tahoma"/>
              </a:rPr>
              <a:t> </a:t>
            </a:r>
            <a:r>
              <a:rPr sz="2200" b="1" spc="-50" dirty="0">
                <a:solidFill>
                  <a:srgbClr val="011728"/>
                </a:solidFill>
                <a:latin typeface="Tahoma"/>
                <a:cs typeface="Tahoma"/>
              </a:rPr>
              <a:t>using.</a:t>
            </a:r>
            <a:endParaRPr sz="2200">
              <a:latin typeface="Tahoma"/>
              <a:cs typeface="Tahoma"/>
            </a:endParaRPr>
          </a:p>
        </p:txBody>
      </p:sp>
      <p:sp>
        <p:nvSpPr>
          <p:cNvPr id="121" name="object 121"/>
          <p:cNvSpPr txBox="1"/>
          <p:nvPr/>
        </p:nvSpPr>
        <p:spPr>
          <a:xfrm>
            <a:off x="7545638" y="5973043"/>
            <a:ext cx="7855584" cy="360680"/>
          </a:xfrm>
          <a:prstGeom prst="rect">
            <a:avLst/>
          </a:prstGeom>
        </p:spPr>
        <p:txBody>
          <a:bodyPr vert="horz" wrap="square" lIns="0" tIns="12700" rIns="0" bIns="0" rtlCol="0">
            <a:spAutoFit/>
          </a:bodyPr>
          <a:lstStyle/>
          <a:p>
            <a:pPr marL="12700">
              <a:lnSpc>
                <a:spcPct val="100000"/>
              </a:lnSpc>
              <a:spcBef>
                <a:spcPts val="100"/>
              </a:spcBef>
            </a:pPr>
            <a:r>
              <a:rPr sz="2200" b="1" spc="-10" dirty="0">
                <a:solidFill>
                  <a:srgbClr val="011728"/>
                </a:solidFill>
                <a:latin typeface="Tahoma"/>
                <a:cs typeface="Tahoma"/>
              </a:rPr>
              <a:t>Keeping</a:t>
            </a:r>
            <a:r>
              <a:rPr sz="2200" b="1" spc="-114" dirty="0">
                <a:solidFill>
                  <a:srgbClr val="011728"/>
                </a:solidFill>
                <a:latin typeface="Tahoma"/>
                <a:cs typeface="Tahoma"/>
              </a:rPr>
              <a:t> </a:t>
            </a:r>
            <a:r>
              <a:rPr sz="2200" b="1" spc="-10" dirty="0">
                <a:solidFill>
                  <a:srgbClr val="011728"/>
                </a:solidFill>
                <a:latin typeface="Tahoma"/>
                <a:cs typeface="Tahoma"/>
              </a:rPr>
              <a:t>the</a:t>
            </a:r>
            <a:r>
              <a:rPr sz="2200" b="1" spc="-110" dirty="0">
                <a:solidFill>
                  <a:srgbClr val="011728"/>
                </a:solidFill>
                <a:latin typeface="Tahoma"/>
                <a:cs typeface="Tahoma"/>
              </a:rPr>
              <a:t> </a:t>
            </a:r>
            <a:r>
              <a:rPr sz="2200" b="1" spc="-60" dirty="0">
                <a:solidFill>
                  <a:srgbClr val="011728"/>
                </a:solidFill>
                <a:latin typeface="Tahoma"/>
                <a:cs typeface="Tahoma"/>
              </a:rPr>
              <a:t>tradition</a:t>
            </a:r>
            <a:r>
              <a:rPr sz="2200" b="1" spc="-100" dirty="0">
                <a:solidFill>
                  <a:srgbClr val="011728"/>
                </a:solidFill>
                <a:latin typeface="Tahoma"/>
                <a:cs typeface="Tahoma"/>
              </a:rPr>
              <a:t> </a:t>
            </a:r>
            <a:r>
              <a:rPr sz="2200" b="1" spc="-45" dirty="0">
                <a:solidFill>
                  <a:srgbClr val="011728"/>
                </a:solidFill>
                <a:latin typeface="Tahoma"/>
                <a:cs typeface="Tahoma"/>
              </a:rPr>
              <a:t>live,</a:t>
            </a:r>
            <a:r>
              <a:rPr sz="2200" b="1" spc="-110" dirty="0">
                <a:solidFill>
                  <a:srgbClr val="011728"/>
                </a:solidFill>
                <a:latin typeface="Tahoma"/>
                <a:cs typeface="Tahoma"/>
              </a:rPr>
              <a:t> </a:t>
            </a:r>
            <a:r>
              <a:rPr sz="2200" b="1" dirty="0">
                <a:solidFill>
                  <a:srgbClr val="011728"/>
                </a:solidFill>
                <a:latin typeface="Tahoma"/>
                <a:cs typeface="Tahoma"/>
              </a:rPr>
              <a:t>the</a:t>
            </a:r>
            <a:r>
              <a:rPr sz="2200" b="1" spc="-105" dirty="0">
                <a:solidFill>
                  <a:srgbClr val="011728"/>
                </a:solidFill>
                <a:latin typeface="Tahoma"/>
                <a:cs typeface="Tahoma"/>
              </a:rPr>
              <a:t> </a:t>
            </a:r>
            <a:r>
              <a:rPr sz="2200" b="1" spc="-30" dirty="0">
                <a:solidFill>
                  <a:srgbClr val="011728"/>
                </a:solidFill>
                <a:latin typeface="Tahoma"/>
                <a:cs typeface="Tahoma"/>
              </a:rPr>
              <a:t>Central</a:t>
            </a:r>
            <a:r>
              <a:rPr sz="2200" b="1" spc="-110" dirty="0">
                <a:solidFill>
                  <a:srgbClr val="011728"/>
                </a:solidFill>
                <a:latin typeface="Tahoma"/>
                <a:cs typeface="Tahoma"/>
              </a:rPr>
              <a:t> </a:t>
            </a:r>
            <a:r>
              <a:rPr sz="2200" b="1" spc="-25" dirty="0">
                <a:solidFill>
                  <a:srgbClr val="011728"/>
                </a:solidFill>
                <a:latin typeface="Tahoma"/>
                <a:cs typeface="Tahoma"/>
              </a:rPr>
              <a:t>Library</a:t>
            </a:r>
            <a:r>
              <a:rPr sz="2200" b="1" spc="-105" dirty="0">
                <a:solidFill>
                  <a:srgbClr val="011728"/>
                </a:solidFill>
                <a:latin typeface="Tahoma"/>
                <a:cs typeface="Tahoma"/>
              </a:rPr>
              <a:t> </a:t>
            </a:r>
            <a:r>
              <a:rPr sz="2200" b="1" spc="-35" dirty="0">
                <a:solidFill>
                  <a:srgbClr val="011728"/>
                </a:solidFill>
                <a:latin typeface="Tahoma"/>
                <a:cs typeface="Tahoma"/>
              </a:rPr>
              <a:t>organized</a:t>
            </a:r>
            <a:r>
              <a:rPr sz="2200" b="1" spc="-110" dirty="0">
                <a:solidFill>
                  <a:srgbClr val="011728"/>
                </a:solidFill>
                <a:latin typeface="Tahoma"/>
                <a:cs typeface="Tahoma"/>
              </a:rPr>
              <a:t> </a:t>
            </a:r>
            <a:r>
              <a:rPr sz="2200" b="1" spc="-50" dirty="0">
                <a:solidFill>
                  <a:srgbClr val="011728"/>
                </a:solidFill>
                <a:latin typeface="Tahoma"/>
                <a:cs typeface="Tahoma"/>
              </a:rPr>
              <a:t>a</a:t>
            </a:r>
            <a:endParaRPr sz="2200">
              <a:latin typeface="Tahoma"/>
              <a:cs typeface="Tahoma"/>
            </a:endParaRPr>
          </a:p>
        </p:txBody>
      </p:sp>
      <p:sp>
        <p:nvSpPr>
          <p:cNvPr id="122" name="object 122"/>
          <p:cNvSpPr txBox="1"/>
          <p:nvPr/>
        </p:nvSpPr>
        <p:spPr>
          <a:xfrm>
            <a:off x="7545638" y="6363568"/>
            <a:ext cx="7855584" cy="360680"/>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011728"/>
                </a:solidFill>
                <a:latin typeface="Tahoma"/>
                <a:cs typeface="Tahoma"/>
              </a:rPr>
              <a:t>five</a:t>
            </a:r>
            <a:r>
              <a:rPr sz="2200" b="1" spc="-75" dirty="0">
                <a:solidFill>
                  <a:srgbClr val="011728"/>
                </a:solidFill>
                <a:latin typeface="Tahoma"/>
                <a:cs typeface="Tahoma"/>
              </a:rPr>
              <a:t> </a:t>
            </a:r>
            <a:r>
              <a:rPr sz="2200" b="1" dirty="0">
                <a:solidFill>
                  <a:srgbClr val="011728"/>
                </a:solidFill>
                <a:latin typeface="Tahoma"/>
                <a:cs typeface="Tahoma"/>
              </a:rPr>
              <a:t>days’</a:t>
            </a:r>
            <a:r>
              <a:rPr sz="2200" b="1" spc="35" dirty="0">
                <a:solidFill>
                  <a:srgbClr val="011728"/>
                </a:solidFill>
                <a:latin typeface="Tahoma"/>
                <a:cs typeface="Tahoma"/>
              </a:rPr>
              <a:t> </a:t>
            </a:r>
            <a:r>
              <a:rPr sz="2200" b="1" spc="-60" dirty="0">
                <a:solidFill>
                  <a:srgbClr val="011728"/>
                </a:solidFill>
                <a:latin typeface="Tahoma"/>
                <a:cs typeface="Tahoma"/>
              </a:rPr>
              <a:t>information</a:t>
            </a:r>
            <a:r>
              <a:rPr sz="2200" b="1" spc="30" dirty="0">
                <a:solidFill>
                  <a:srgbClr val="011728"/>
                </a:solidFill>
                <a:latin typeface="Tahoma"/>
                <a:cs typeface="Tahoma"/>
              </a:rPr>
              <a:t> </a:t>
            </a:r>
            <a:r>
              <a:rPr sz="2200" b="1" spc="-30" dirty="0">
                <a:solidFill>
                  <a:srgbClr val="011728"/>
                </a:solidFill>
                <a:latin typeface="Tahoma"/>
                <a:cs typeface="Tahoma"/>
              </a:rPr>
              <a:t>literacy</a:t>
            </a:r>
            <a:r>
              <a:rPr sz="2200" b="1" spc="35" dirty="0">
                <a:solidFill>
                  <a:srgbClr val="011728"/>
                </a:solidFill>
                <a:latin typeface="Tahoma"/>
                <a:cs typeface="Tahoma"/>
              </a:rPr>
              <a:t> </a:t>
            </a:r>
            <a:r>
              <a:rPr sz="2200" b="1" spc="-35" dirty="0">
                <a:solidFill>
                  <a:srgbClr val="011728"/>
                </a:solidFill>
                <a:latin typeface="Tahoma"/>
                <a:cs typeface="Tahoma"/>
              </a:rPr>
              <a:t>workshop</a:t>
            </a:r>
            <a:r>
              <a:rPr sz="2200" b="1" spc="35" dirty="0">
                <a:solidFill>
                  <a:srgbClr val="011728"/>
                </a:solidFill>
                <a:latin typeface="Tahoma"/>
                <a:cs typeface="Tahoma"/>
              </a:rPr>
              <a:t> </a:t>
            </a:r>
            <a:r>
              <a:rPr sz="2200" b="1" spc="-305" dirty="0">
                <a:solidFill>
                  <a:srgbClr val="011728"/>
                </a:solidFill>
                <a:latin typeface="Tahoma"/>
                <a:cs typeface="Tahoma"/>
              </a:rPr>
              <a:t>-</a:t>
            </a:r>
            <a:r>
              <a:rPr sz="2200" b="1" spc="145" dirty="0">
                <a:solidFill>
                  <a:srgbClr val="011728"/>
                </a:solidFill>
                <a:latin typeface="Tahoma"/>
                <a:cs typeface="Tahoma"/>
              </a:rPr>
              <a:t> </a:t>
            </a:r>
            <a:r>
              <a:rPr sz="2200" b="1" spc="-160" dirty="0">
                <a:solidFill>
                  <a:srgbClr val="011728"/>
                </a:solidFill>
                <a:latin typeface="Tahoma"/>
                <a:cs typeface="Tahoma"/>
              </a:rPr>
              <a:t>E-</a:t>
            </a:r>
            <a:r>
              <a:rPr sz="2200" b="1" spc="-60" dirty="0">
                <a:solidFill>
                  <a:srgbClr val="011728"/>
                </a:solidFill>
                <a:latin typeface="Tahoma"/>
                <a:cs typeface="Tahoma"/>
              </a:rPr>
              <a:t>Resources:</a:t>
            </a:r>
            <a:r>
              <a:rPr sz="2200" b="1" spc="35" dirty="0">
                <a:solidFill>
                  <a:srgbClr val="011728"/>
                </a:solidFill>
                <a:latin typeface="Tahoma"/>
                <a:cs typeface="Tahoma"/>
              </a:rPr>
              <a:t> </a:t>
            </a:r>
            <a:r>
              <a:rPr sz="2200" b="1" spc="-50" dirty="0">
                <a:solidFill>
                  <a:srgbClr val="011728"/>
                </a:solidFill>
                <a:latin typeface="Tahoma"/>
                <a:cs typeface="Tahoma"/>
              </a:rPr>
              <a:t>A</a:t>
            </a:r>
            <a:endParaRPr sz="2200" dirty="0">
              <a:latin typeface="Tahoma"/>
              <a:cs typeface="Tahoma"/>
            </a:endParaRPr>
          </a:p>
        </p:txBody>
      </p:sp>
      <p:sp>
        <p:nvSpPr>
          <p:cNvPr id="123" name="object 123"/>
          <p:cNvSpPr txBox="1"/>
          <p:nvPr/>
        </p:nvSpPr>
        <p:spPr>
          <a:xfrm>
            <a:off x="7520238" y="6754093"/>
            <a:ext cx="7338059" cy="360680"/>
          </a:xfrm>
          <a:prstGeom prst="rect">
            <a:avLst/>
          </a:prstGeom>
        </p:spPr>
        <p:txBody>
          <a:bodyPr vert="horz" wrap="square" lIns="0" tIns="12700" rIns="0" bIns="0" rtlCol="0">
            <a:spAutoFit/>
          </a:bodyPr>
          <a:lstStyle/>
          <a:p>
            <a:pPr marL="38100">
              <a:lnSpc>
                <a:spcPct val="100000"/>
              </a:lnSpc>
              <a:spcBef>
                <a:spcPts val="100"/>
              </a:spcBef>
            </a:pPr>
            <a:r>
              <a:rPr sz="2200" b="1" spc="-85" dirty="0">
                <a:solidFill>
                  <a:srgbClr val="011728"/>
                </a:solidFill>
                <a:latin typeface="Tahoma"/>
                <a:cs typeface="Tahoma"/>
              </a:rPr>
              <a:t>Gateway</a:t>
            </a:r>
            <a:r>
              <a:rPr sz="2200" b="1" spc="-220" dirty="0">
                <a:solidFill>
                  <a:srgbClr val="011728"/>
                </a:solidFill>
                <a:latin typeface="Tahoma"/>
                <a:cs typeface="Tahoma"/>
              </a:rPr>
              <a:t> </a:t>
            </a:r>
            <a:r>
              <a:rPr sz="2200" b="1" spc="-95" dirty="0">
                <a:solidFill>
                  <a:srgbClr val="011728"/>
                </a:solidFill>
                <a:latin typeface="Tahoma"/>
                <a:cs typeface="Tahoma"/>
              </a:rPr>
              <a:t>for</a:t>
            </a:r>
            <a:r>
              <a:rPr sz="2200" b="1" spc="-220" dirty="0">
                <a:solidFill>
                  <a:srgbClr val="011728"/>
                </a:solidFill>
                <a:latin typeface="Tahoma"/>
                <a:cs typeface="Tahoma"/>
              </a:rPr>
              <a:t> </a:t>
            </a:r>
            <a:r>
              <a:rPr sz="2200" b="1" spc="-75" dirty="0">
                <a:solidFill>
                  <a:srgbClr val="011728"/>
                </a:solidFill>
                <a:latin typeface="Tahoma"/>
                <a:cs typeface="Tahoma"/>
              </a:rPr>
              <a:t>Research</a:t>
            </a:r>
            <a:r>
              <a:rPr sz="2200" b="1" spc="-220" dirty="0">
                <a:solidFill>
                  <a:srgbClr val="011728"/>
                </a:solidFill>
                <a:latin typeface="Tahoma"/>
                <a:cs typeface="Tahoma"/>
              </a:rPr>
              <a:t> </a:t>
            </a:r>
            <a:r>
              <a:rPr sz="2200" b="1" spc="-305" dirty="0">
                <a:solidFill>
                  <a:srgbClr val="011728"/>
                </a:solidFill>
                <a:latin typeface="Tahoma"/>
                <a:cs typeface="Tahoma"/>
              </a:rPr>
              <a:t>-</a:t>
            </a:r>
            <a:r>
              <a:rPr sz="2200" b="1" spc="-220" dirty="0">
                <a:solidFill>
                  <a:srgbClr val="011728"/>
                </a:solidFill>
                <a:latin typeface="Tahoma"/>
                <a:cs typeface="Tahoma"/>
              </a:rPr>
              <a:t> </a:t>
            </a:r>
            <a:r>
              <a:rPr sz="2200" b="1" spc="-100" dirty="0">
                <a:solidFill>
                  <a:srgbClr val="011728"/>
                </a:solidFill>
                <a:latin typeface="Tahoma"/>
                <a:cs typeface="Tahoma"/>
              </a:rPr>
              <a:t>from</a:t>
            </a:r>
            <a:r>
              <a:rPr sz="2200" b="1" spc="-220" dirty="0">
                <a:solidFill>
                  <a:srgbClr val="011728"/>
                </a:solidFill>
                <a:latin typeface="Tahoma"/>
                <a:cs typeface="Tahoma"/>
              </a:rPr>
              <a:t> </a:t>
            </a:r>
            <a:r>
              <a:rPr sz="2200" b="1" spc="-10" dirty="0">
                <a:solidFill>
                  <a:srgbClr val="011728"/>
                </a:solidFill>
                <a:latin typeface="Tahoma"/>
                <a:cs typeface="Tahoma"/>
              </a:rPr>
              <a:t>25</a:t>
            </a:r>
            <a:r>
              <a:rPr sz="1950" b="1" spc="-15" baseline="40598" dirty="0">
                <a:solidFill>
                  <a:srgbClr val="011728"/>
                </a:solidFill>
                <a:latin typeface="Tahoma"/>
                <a:cs typeface="Tahoma"/>
              </a:rPr>
              <a:t>th</a:t>
            </a:r>
            <a:r>
              <a:rPr sz="1950" b="1" spc="75" baseline="40598" dirty="0">
                <a:solidFill>
                  <a:srgbClr val="011728"/>
                </a:solidFill>
                <a:latin typeface="Tahoma"/>
                <a:cs typeface="Tahoma"/>
              </a:rPr>
              <a:t> </a:t>
            </a:r>
            <a:r>
              <a:rPr sz="2200" b="1" spc="-305" dirty="0">
                <a:solidFill>
                  <a:srgbClr val="011728"/>
                </a:solidFill>
                <a:latin typeface="Tahoma"/>
                <a:cs typeface="Tahoma"/>
              </a:rPr>
              <a:t>-</a:t>
            </a:r>
            <a:r>
              <a:rPr sz="2200" b="1" spc="-220" dirty="0">
                <a:solidFill>
                  <a:srgbClr val="011728"/>
                </a:solidFill>
                <a:latin typeface="Tahoma"/>
                <a:cs typeface="Tahoma"/>
              </a:rPr>
              <a:t> </a:t>
            </a:r>
            <a:r>
              <a:rPr sz="2200" b="1" spc="-10" dirty="0">
                <a:solidFill>
                  <a:srgbClr val="011728"/>
                </a:solidFill>
                <a:latin typeface="Tahoma"/>
                <a:cs typeface="Tahoma"/>
              </a:rPr>
              <a:t>29</a:t>
            </a:r>
            <a:r>
              <a:rPr sz="1950" b="1" spc="-15" baseline="40598" dirty="0">
                <a:solidFill>
                  <a:srgbClr val="011728"/>
                </a:solidFill>
                <a:latin typeface="Tahoma"/>
                <a:cs typeface="Tahoma"/>
              </a:rPr>
              <a:t>th</a:t>
            </a:r>
            <a:r>
              <a:rPr sz="1950" b="1" spc="67" baseline="40598" dirty="0">
                <a:solidFill>
                  <a:srgbClr val="011728"/>
                </a:solidFill>
                <a:latin typeface="Tahoma"/>
                <a:cs typeface="Tahoma"/>
              </a:rPr>
              <a:t> </a:t>
            </a:r>
            <a:r>
              <a:rPr sz="2200" b="1" spc="-70" dirty="0">
                <a:solidFill>
                  <a:srgbClr val="011728"/>
                </a:solidFill>
                <a:latin typeface="Tahoma"/>
                <a:cs typeface="Tahoma"/>
              </a:rPr>
              <a:t>September</a:t>
            </a:r>
            <a:r>
              <a:rPr sz="2200" b="1" spc="-220" dirty="0">
                <a:solidFill>
                  <a:srgbClr val="011728"/>
                </a:solidFill>
                <a:latin typeface="Tahoma"/>
                <a:cs typeface="Tahoma"/>
              </a:rPr>
              <a:t> </a:t>
            </a:r>
            <a:r>
              <a:rPr sz="2200" b="1" spc="-20" dirty="0">
                <a:solidFill>
                  <a:srgbClr val="011728"/>
                </a:solidFill>
                <a:latin typeface="Tahoma"/>
                <a:cs typeface="Tahoma"/>
              </a:rPr>
              <a:t>2023</a:t>
            </a:r>
            <a:endParaRPr sz="2200">
              <a:latin typeface="Tahoma"/>
              <a:cs typeface="Tahoma"/>
            </a:endParaRPr>
          </a:p>
        </p:txBody>
      </p:sp>
      <p:pic>
        <p:nvPicPr>
          <p:cNvPr id="124" name="object 124"/>
          <p:cNvPicPr/>
          <p:nvPr/>
        </p:nvPicPr>
        <p:blipFill>
          <a:blip r:embed="rId19" cstate="print"/>
          <a:stretch>
            <a:fillRect/>
          </a:stretch>
        </p:blipFill>
        <p:spPr>
          <a:xfrm>
            <a:off x="16264523" y="0"/>
            <a:ext cx="2023483" cy="189553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8699" y="2782372"/>
            <a:ext cx="1043940" cy="1043940"/>
          </a:xfrm>
          <a:custGeom>
            <a:avLst/>
            <a:gdLst/>
            <a:ahLst/>
            <a:cxnLst/>
            <a:rect l="l" t="t" r="r" b="b"/>
            <a:pathLst>
              <a:path w="1043939" h="1043939">
                <a:moveTo>
                  <a:pt x="948101" y="1043354"/>
                </a:moveTo>
                <a:lnTo>
                  <a:pt x="95249" y="1043354"/>
                </a:lnTo>
                <a:lnTo>
                  <a:pt x="76580" y="1041508"/>
                </a:lnTo>
                <a:lnTo>
                  <a:pt x="27898" y="1015465"/>
                </a:lnTo>
                <a:lnTo>
                  <a:pt x="1846" y="966778"/>
                </a:lnTo>
                <a:lnTo>
                  <a:pt x="0" y="948104"/>
                </a:lnTo>
                <a:lnTo>
                  <a:pt x="0" y="95249"/>
                </a:lnTo>
                <a:lnTo>
                  <a:pt x="16002" y="42404"/>
                </a:lnTo>
                <a:lnTo>
                  <a:pt x="58798" y="7250"/>
                </a:lnTo>
                <a:lnTo>
                  <a:pt x="95249" y="0"/>
                </a:lnTo>
                <a:lnTo>
                  <a:pt x="948101" y="0"/>
                </a:lnTo>
                <a:lnTo>
                  <a:pt x="1000945" y="16002"/>
                </a:lnTo>
                <a:lnTo>
                  <a:pt x="1036101" y="58798"/>
                </a:lnTo>
                <a:lnTo>
                  <a:pt x="1043351" y="95249"/>
                </a:lnTo>
                <a:lnTo>
                  <a:pt x="1043351" y="948104"/>
                </a:lnTo>
                <a:lnTo>
                  <a:pt x="1027349" y="1000958"/>
                </a:lnTo>
                <a:lnTo>
                  <a:pt x="984551" y="1036108"/>
                </a:lnTo>
                <a:lnTo>
                  <a:pt x="948101" y="1043354"/>
                </a:lnTo>
                <a:close/>
              </a:path>
            </a:pathLst>
          </a:custGeom>
          <a:solidFill>
            <a:srgbClr val="0D2E5E"/>
          </a:solidFill>
        </p:spPr>
        <p:txBody>
          <a:bodyPr wrap="square" lIns="0" tIns="0" rIns="0" bIns="0" rtlCol="0"/>
          <a:lstStyle/>
          <a:p>
            <a:endParaRPr/>
          </a:p>
        </p:txBody>
      </p:sp>
      <p:sp>
        <p:nvSpPr>
          <p:cNvPr id="3" name="object 3"/>
          <p:cNvSpPr txBox="1"/>
          <p:nvPr/>
        </p:nvSpPr>
        <p:spPr>
          <a:xfrm>
            <a:off x="1339106" y="2877686"/>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1</a:t>
            </a:r>
            <a:endParaRPr sz="5000">
              <a:latin typeface="Tahoma"/>
              <a:cs typeface="Tahoma"/>
            </a:endParaRPr>
          </a:p>
        </p:txBody>
      </p:sp>
      <p:sp>
        <p:nvSpPr>
          <p:cNvPr id="4" name="object 4"/>
          <p:cNvSpPr/>
          <p:nvPr/>
        </p:nvSpPr>
        <p:spPr>
          <a:xfrm>
            <a:off x="1028699" y="5372099"/>
            <a:ext cx="1043940" cy="1043940"/>
          </a:xfrm>
          <a:custGeom>
            <a:avLst/>
            <a:gdLst/>
            <a:ahLst/>
            <a:cxnLst/>
            <a:rect l="l" t="t" r="r" b="b"/>
            <a:pathLst>
              <a:path w="1043939" h="1043939">
                <a:moveTo>
                  <a:pt x="948101" y="1043360"/>
                </a:moveTo>
                <a:lnTo>
                  <a:pt x="95249" y="1043360"/>
                </a:lnTo>
                <a:lnTo>
                  <a:pt x="76580" y="1041510"/>
                </a:lnTo>
                <a:lnTo>
                  <a:pt x="27898" y="1015441"/>
                </a:lnTo>
                <a:lnTo>
                  <a:pt x="1846" y="966779"/>
                </a:lnTo>
                <a:lnTo>
                  <a:pt x="0" y="948110"/>
                </a:lnTo>
                <a:lnTo>
                  <a:pt x="0" y="95249"/>
                </a:lnTo>
                <a:lnTo>
                  <a:pt x="16002" y="42396"/>
                </a:lnTo>
                <a:lnTo>
                  <a:pt x="58798" y="7246"/>
                </a:lnTo>
                <a:lnTo>
                  <a:pt x="95249" y="0"/>
                </a:lnTo>
                <a:lnTo>
                  <a:pt x="948101" y="0"/>
                </a:lnTo>
                <a:lnTo>
                  <a:pt x="1000945" y="15996"/>
                </a:lnTo>
                <a:lnTo>
                  <a:pt x="1036101" y="58792"/>
                </a:lnTo>
                <a:lnTo>
                  <a:pt x="1043351" y="95249"/>
                </a:lnTo>
                <a:lnTo>
                  <a:pt x="1043351" y="948110"/>
                </a:lnTo>
                <a:lnTo>
                  <a:pt x="1027349" y="1000938"/>
                </a:lnTo>
                <a:lnTo>
                  <a:pt x="984551" y="1036099"/>
                </a:lnTo>
                <a:lnTo>
                  <a:pt x="948101" y="1043360"/>
                </a:lnTo>
                <a:close/>
              </a:path>
            </a:pathLst>
          </a:custGeom>
          <a:solidFill>
            <a:srgbClr val="0D2E5E"/>
          </a:solidFill>
        </p:spPr>
        <p:txBody>
          <a:bodyPr wrap="square" lIns="0" tIns="0" rIns="0" bIns="0" rtlCol="0"/>
          <a:lstStyle/>
          <a:p>
            <a:endParaRPr/>
          </a:p>
        </p:txBody>
      </p:sp>
      <p:sp>
        <p:nvSpPr>
          <p:cNvPr id="5" name="object 5"/>
          <p:cNvSpPr txBox="1"/>
          <p:nvPr/>
        </p:nvSpPr>
        <p:spPr>
          <a:xfrm>
            <a:off x="1339106" y="5467413"/>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2</a:t>
            </a:r>
            <a:endParaRPr sz="5000">
              <a:latin typeface="Tahoma"/>
              <a:cs typeface="Tahoma"/>
            </a:endParaRPr>
          </a:p>
        </p:txBody>
      </p:sp>
      <p:sp>
        <p:nvSpPr>
          <p:cNvPr id="6" name="object 6"/>
          <p:cNvSpPr/>
          <p:nvPr/>
        </p:nvSpPr>
        <p:spPr>
          <a:xfrm>
            <a:off x="1028699" y="7598388"/>
            <a:ext cx="1043940" cy="1043940"/>
          </a:xfrm>
          <a:custGeom>
            <a:avLst/>
            <a:gdLst/>
            <a:ahLst/>
            <a:cxnLst/>
            <a:rect l="l" t="t" r="r" b="b"/>
            <a:pathLst>
              <a:path w="1043939" h="1043940">
                <a:moveTo>
                  <a:pt x="948101" y="1043360"/>
                </a:moveTo>
                <a:lnTo>
                  <a:pt x="95249" y="1043360"/>
                </a:lnTo>
                <a:lnTo>
                  <a:pt x="76580" y="1041510"/>
                </a:lnTo>
                <a:lnTo>
                  <a:pt x="27898" y="1015441"/>
                </a:lnTo>
                <a:lnTo>
                  <a:pt x="1846" y="966766"/>
                </a:lnTo>
                <a:lnTo>
                  <a:pt x="0" y="948110"/>
                </a:lnTo>
                <a:lnTo>
                  <a:pt x="0" y="95249"/>
                </a:lnTo>
                <a:lnTo>
                  <a:pt x="16002" y="42396"/>
                </a:lnTo>
                <a:lnTo>
                  <a:pt x="58798" y="7246"/>
                </a:lnTo>
                <a:lnTo>
                  <a:pt x="95249" y="0"/>
                </a:lnTo>
                <a:lnTo>
                  <a:pt x="948101" y="0"/>
                </a:lnTo>
                <a:lnTo>
                  <a:pt x="1000945" y="15996"/>
                </a:lnTo>
                <a:lnTo>
                  <a:pt x="1036101" y="58792"/>
                </a:lnTo>
                <a:lnTo>
                  <a:pt x="1043351" y="95249"/>
                </a:lnTo>
                <a:lnTo>
                  <a:pt x="1043351" y="948110"/>
                </a:lnTo>
                <a:lnTo>
                  <a:pt x="1027349" y="1000934"/>
                </a:lnTo>
                <a:lnTo>
                  <a:pt x="984551" y="1036099"/>
                </a:lnTo>
                <a:lnTo>
                  <a:pt x="948101" y="1043360"/>
                </a:lnTo>
                <a:close/>
              </a:path>
            </a:pathLst>
          </a:custGeom>
          <a:solidFill>
            <a:srgbClr val="0D2E5E"/>
          </a:solidFill>
        </p:spPr>
        <p:txBody>
          <a:bodyPr wrap="square" lIns="0" tIns="0" rIns="0" bIns="0" rtlCol="0"/>
          <a:lstStyle/>
          <a:p>
            <a:endParaRPr/>
          </a:p>
        </p:txBody>
      </p:sp>
      <p:sp>
        <p:nvSpPr>
          <p:cNvPr id="7" name="object 7"/>
          <p:cNvSpPr txBox="1"/>
          <p:nvPr/>
        </p:nvSpPr>
        <p:spPr>
          <a:xfrm>
            <a:off x="1339106" y="7693703"/>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3</a:t>
            </a:r>
            <a:endParaRPr sz="5000">
              <a:latin typeface="Tahoma"/>
              <a:cs typeface="Tahoma"/>
            </a:endParaRPr>
          </a:p>
        </p:txBody>
      </p:sp>
      <p:grpSp>
        <p:nvGrpSpPr>
          <p:cNvPr id="8" name="object 8"/>
          <p:cNvGrpSpPr/>
          <p:nvPr/>
        </p:nvGrpSpPr>
        <p:grpSpPr>
          <a:xfrm>
            <a:off x="8529218" y="1028699"/>
            <a:ext cx="9759315" cy="8229600"/>
            <a:chOff x="8529218" y="1028699"/>
            <a:chExt cx="9759315" cy="8229600"/>
          </a:xfrm>
        </p:grpSpPr>
        <p:sp>
          <p:nvSpPr>
            <p:cNvPr id="9" name="object 9"/>
            <p:cNvSpPr/>
            <p:nvPr/>
          </p:nvSpPr>
          <p:spPr>
            <a:xfrm>
              <a:off x="16298996" y="2605658"/>
              <a:ext cx="1989455" cy="5886450"/>
            </a:xfrm>
            <a:custGeom>
              <a:avLst/>
              <a:gdLst/>
              <a:ahLst/>
              <a:cxnLst/>
              <a:rect l="l" t="t" r="r" b="b"/>
              <a:pathLst>
                <a:path w="1989455" h="5886450">
                  <a:moveTo>
                    <a:pt x="1989002" y="5886427"/>
                  </a:moveTo>
                  <a:lnTo>
                    <a:pt x="464957" y="5886427"/>
                  </a:lnTo>
                  <a:lnTo>
                    <a:pt x="420094" y="5876759"/>
                  </a:lnTo>
                  <a:lnTo>
                    <a:pt x="375547" y="5863164"/>
                  </a:lnTo>
                  <a:lnTo>
                    <a:pt x="332652" y="5846062"/>
                  </a:lnTo>
                  <a:lnTo>
                    <a:pt x="291578" y="5825622"/>
                  </a:lnTo>
                  <a:lnTo>
                    <a:pt x="252492" y="5802012"/>
                  </a:lnTo>
                  <a:lnTo>
                    <a:pt x="215564" y="5775402"/>
                  </a:lnTo>
                  <a:lnTo>
                    <a:pt x="180963" y="5745959"/>
                  </a:lnTo>
                  <a:lnTo>
                    <a:pt x="148857" y="5713852"/>
                  </a:lnTo>
                  <a:lnTo>
                    <a:pt x="119414" y="5679251"/>
                  </a:lnTo>
                  <a:lnTo>
                    <a:pt x="92803" y="5642323"/>
                  </a:lnTo>
                  <a:lnTo>
                    <a:pt x="69194" y="5603237"/>
                  </a:lnTo>
                  <a:lnTo>
                    <a:pt x="48753" y="5562163"/>
                  </a:lnTo>
                  <a:lnTo>
                    <a:pt x="31652" y="5519268"/>
                  </a:lnTo>
                  <a:lnTo>
                    <a:pt x="18057" y="5474721"/>
                  </a:lnTo>
                  <a:lnTo>
                    <a:pt x="8137" y="5428691"/>
                  </a:lnTo>
                  <a:lnTo>
                    <a:pt x="2062" y="5381347"/>
                  </a:lnTo>
                  <a:lnTo>
                    <a:pt x="0" y="5332856"/>
                  </a:lnTo>
                  <a:lnTo>
                    <a:pt x="0" y="561974"/>
                  </a:lnTo>
                  <a:lnTo>
                    <a:pt x="2062" y="513485"/>
                  </a:lnTo>
                  <a:lnTo>
                    <a:pt x="8137" y="466142"/>
                  </a:lnTo>
                  <a:lnTo>
                    <a:pt x="18057" y="420112"/>
                  </a:lnTo>
                  <a:lnTo>
                    <a:pt x="31652" y="375565"/>
                  </a:lnTo>
                  <a:lnTo>
                    <a:pt x="48753" y="332669"/>
                  </a:lnTo>
                  <a:lnTo>
                    <a:pt x="69194" y="291594"/>
                  </a:lnTo>
                  <a:lnTo>
                    <a:pt x="92803" y="252507"/>
                  </a:lnTo>
                  <a:lnTo>
                    <a:pt x="119414" y="215578"/>
                  </a:lnTo>
                  <a:lnTo>
                    <a:pt x="148857" y="180975"/>
                  </a:lnTo>
                  <a:lnTo>
                    <a:pt x="180963" y="148867"/>
                  </a:lnTo>
                  <a:lnTo>
                    <a:pt x="215564" y="119423"/>
                  </a:lnTo>
                  <a:lnTo>
                    <a:pt x="252492" y="92810"/>
                  </a:lnTo>
                  <a:lnTo>
                    <a:pt x="291578" y="69199"/>
                  </a:lnTo>
                  <a:lnTo>
                    <a:pt x="332652" y="48758"/>
                  </a:lnTo>
                  <a:lnTo>
                    <a:pt x="375547" y="31655"/>
                  </a:lnTo>
                  <a:lnTo>
                    <a:pt x="420094" y="18059"/>
                  </a:lnTo>
                  <a:lnTo>
                    <a:pt x="466124" y="8138"/>
                  </a:lnTo>
                  <a:lnTo>
                    <a:pt x="513469" y="2062"/>
                  </a:lnTo>
                  <a:lnTo>
                    <a:pt x="561959" y="0"/>
                  </a:lnTo>
                  <a:lnTo>
                    <a:pt x="1989002" y="0"/>
                  </a:lnTo>
                  <a:lnTo>
                    <a:pt x="1989002" y="5886427"/>
                  </a:lnTo>
                  <a:close/>
                </a:path>
              </a:pathLst>
            </a:custGeom>
            <a:solidFill>
              <a:srgbClr val="E1ECFB"/>
            </a:solidFill>
          </p:spPr>
          <p:txBody>
            <a:bodyPr wrap="square" lIns="0" tIns="0" rIns="0" bIns="0" rtlCol="0"/>
            <a:lstStyle/>
            <a:p>
              <a:endParaRPr/>
            </a:p>
          </p:txBody>
        </p:sp>
        <p:pic>
          <p:nvPicPr>
            <p:cNvPr id="10" name="object 10"/>
            <p:cNvPicPr/>
            <p:nvPr/>
          </p:nvPicPr>
          <p:blipFill>
            <a:blip r:embed="rId2" cstate="print"/>
            <a:stretch>
              <a:fillRect/>
            </a:stretch>
          </p:blipFill>
          <p:spPr>
            <a:xfrm>
              <a:off x="8529218" y="1508881"/>
              <a:ext cx="8718133" cy="7749423"/>
            </a:xfrm>
            <a:prstGeom prst="rect">
              <a:avLst/>
            </a:prstGeom>
          </p:spPr>
        </p:pic>
        <p:sp>
          <p:nvSpPr>
            <p:cNvPr id="11" name="object 11"/>
            <p:cNvSpPr/>
            <p:nvPr/>
          </p:nvSpPr>
          <p:spPr>
            <a:xfrm>
              <a:off x="14855170" y="1947905"/>
              <a:ext cx="1213485" cy="375920"/>
            </a:xfrm>
            <a:custGeom>
              <a:avLst/>
              <a:gdLst/>
              <a:ahLst/>
              <a:cxnLst/>
              <a:rect l="l" t="t" r="r" b="b"/>
              <a:pathLst>
                <a:path w="1213484" h="375919">
                  <a:moveTo>
                    <a:pt x="32791" y="375667"/>
                  </a:moveTo>
                  <a:lnTo>
                    <a:pt x="24684" y="375667"/>
                  </a:lnTo>
                  <a:lnTo>
                    <a:pt x="16564" y="372686"/>
                  </a:lnTo>
                  <a:lnTo>
                    <a:pt x="10219" y="366663"/>
                  </a:lnTo>
                  <a:lnTo>
                    <a:pt x="2727" y="356004"/>
                  </a:lnTo>
                  <a:lnTo>
                    <a:pt x="0" y="343725"/>
                  </a:lnTo>
                  <a:lnTo>
                    <a:pt x="2075" y="331320"/>
                  </a:lnTo>
                  <a:lnTo>
                    <a:pt x="8993" y="320279"/>
                  </a:lnTo>
                  <a:lnTo>
                    <a:pt x="134620" y="187829"/>
                  </a:lnTo>
                  <a:lnTo>
                    <a:pt x="8993" y="55377"/>
                  </a:lnTo>
                  <a:lnTo>
                    <a:pt x="2075" y="44337"/>
                  </a:lnTo>
                  <a:lnTo>
                    <a:pt x="0" y="31932"/>
                  </a:lnTo>
                  <a:lnTo>
                    <a:pt x="2727" y="19654"/>
                  </a:lnTo>
                  <a:lnTo>
                    <a:pt x="10218" y="8995"/>
                  </a:lnTo>
                  <a:lnTo>
                    <a:pt x="21259" y="2078"/>
                  </a:lnTo>
                  <a:lnTo>
                    <a:pt x="33665" y="3"/>
                  </a:lnTo>
                  <a:lnTo>
                    <a:pt x="45942" y="2730"/>
                  </a:lnTo>
                  <a:lnTo>
                    <a:pt x="56600" y="10221"/>
                  </a:lnTo>
                  <a:lnTo>
                    <a:pt x="203644" y="165251"/>
                  </a:lnTo>
                  <a:lnTo>
                    <a:pt x="210398" y="175866"/>
                  </a:lnTo>
                  <a:lnTo>
                    <a:pt x="212650" y="187829"/>
                  </a:lnTo>
                  <a:lnTo>
                    <a:pt x="210398" y="199792"/>
                  </a:lnTo>
                  <a:lnTo>
                    <a:pt x="56600" y="365440"/>
                  </a:lnTo>
                  <a:lnTo>
                    <a:pt x="39269" y="375025"/>
                  </a:lnTo>
                  <a:lnTo>
                    <a:pt x="32791" y="375667"/>
                  </a:lnTo>
                  <a:close/>
                </a:path>
                <a:path w="1213484" h="375919">
                  <a:moveTo>
                    <a:pt x="282990" y="375667"/>
                  </a:moveTo>
                  <a:lnTo>
                    <a:pt x="274884" y="375667"/>
                  </a:lnTo>
                  <a:lnTo>
                    <a:pt x="266763" y="372686"/>
                  </a:lnTo>
                  <a:lnTo>
                    <a:pt x="260418" y="366663"/>
                  </a:lnTo>
                  <a:lnTo>
                    <a:pt x="252926" y="356004"/>
                  </a:lnTo>
                  <a:lnTo>
                    <a:pt x="250199" y="343725"/>
                  </a:lnTo>
                  <a:lnTo>
                    <a:pt x="252274" y="331319"/>
                  </a:lnTo>
                  <a:lnTo>
                    <a:pt x="259192" y="320279"/>
                  </a:lnTo>
                  <a:lnTo>
                    <a:pt x="384821" y="187829"/>
                  </a:lnTo>
                  <a:lnTo>
                    <a:pt x="259192" y="55377"/>
                  </a:lnTo>
                  <a:lnTo>
                    <a:pt x="252275" y="44337"/>
                  </a:lnTo>
                  <a:lnTo>
                    <a:pt x="250199" y="31932"/>
                  </a:lnTo>
                  <a:lnTo>
                    <a:pt x="252927" y="19654"/>
                  </a:lnTo>
                  <a:lnTo>
                    <a:pt x="260418" y="8995"/>
                  </a:lnTo>
                  <a:lnTo>
                    <a:pt x="271460" y="2077"/>
                  </a:lnTo>
                  <a:lnTo>
                    <a:pt x="283865" y="2"/>
                  </a:lnTo>
                  <a:lnTo>
                    <a:pt x="296142" y="2730"/>
                  </a:lnTo>
                  <a:lnTo>
                    <a:pt x="306800" y="10221"/>
                  </a:lnTo>
                  <a:lnTo>
                    <a:pt x="453845" y="165251"/>
                  </a:lnTo>
                  <a:lnTo>
                    <a:pt x="460600" y="175867"/>
                  </a:lnTo>
                  <a:lnTo>
                    <a:pt x="462851" y="187829"/>
                  </a:lnTo>
                  <a:lnTo>
                    <a:pt x="460600" y="199793"/>
                  </a:lnTo>
                  <a:lnTo>
                    <a:pt x="306800" y="365440"/>
                  </a:lnTo>
                  <a:lnTo>
                    <a:pt x="289468" y="375025"/>
                  </a:lnTo>
                  <a:lnTo>
                    <a:pt x="282990" y="375667"/>
                  </a:lnTo>
                  <a:close/>
                </a:path>
                <a:path w="1213484" h="375919">
                  <a:moveTo>
                    <a:pt x="533190" y="375667"/>
                  </a:moveTo>
                  <a:lnTo>
                    <a:pt x="525085" y="375667"/>
                  </a:lnTo>
                  <a:lnTo>
                    <a:pt x="516966" y="372686"/>
                  </a:lnTo>
                  <a:lnTo>
                    <a:pt x="510619" y="366663"/>
                  </a:lnTo>
                  <a:lnTo>
                    <a:pt x="503128" y="356004"/>
                  </a:lnTo>
                  <a:lnTo>
                    <a:pt x="500401" y="343725"/>
                  </a:lnTo>
                  <a:lnTo>
                    <a:pt x="502477" y="331320"/>
                  </a:lnTo>
                  <a:lnTo>
                    <a:pt x="509395" y="320279"/>
                  </a:lnTo>
                  <a:lnTo>
                    <a:pt x="635024" y="187829"/>
                  </a:lnTo>
                  <a:lnTo>
                    <a:pt x="509395" y="55377"/>
                  </a:lnTo>
                  <a:lnTo>
                    <a:pt x="502477" y="44337"/>
                  </a:lnTo>
                  <a:lnTo>
                    <a:pt x="500401" y="31932"/>
                  </a:lnTo>
                  <a:lnTo>
                    <a:pt x="503128" y="19654"/>
                  </a:lnTo>
                  <a:lnTo>
                    <a:pt x="510619" y="8995"/>
                  </a:lnTo>
                  <a:lnTo>
                    <a:pt x="521660" y="2077"/>
                  </a:lnTo>
                  <a:lnTo>
                    <a:pt x="534065" y="2"/>
                  </a:lnTo>
                  <a:lnTo>
                    <a:pt x="546343" y="2730"/>
                  </a:lnTo>
                  <a:lnTo>
                    <a:pt x="557002" y="10221"/>
                  </a:lnTo>
                  <a:lnTo>
                    <a:pt x="704048" y="165251"/>
                  </a:lnTo>
                  <a:lnTo>
                    <a:pt x="710801" y="175867"/>
                  </a:lnTo>
                  <a:lnTo>
                    <a:pt x="713052" y="187829"/>
                  </a:lnTo>
                  <a:lnTo>
                    <a:pt x="710801" y="199793"/>
                  </a:lnTo>
                  <a:lnTo>
                    <a:pt x="557002" y="365440"/>
                  </a:lnTo>
                  <a:lnTo>
                    <a:pt x="539669" y="375025"/>
                  </a:lnTo>
                  <a:lnTo>
                    <a:pt x="533190" y="375667"/>
                  </a:lnTo>
                  <a:close/>
                </a:path>
                <a:path w="1213484" h="375919">
                  <a:moveTo>
                    <a:pt x="783396" y="375667"/>
                  </a:moveTo>
                  <a:lnTo>
                    <a:pt x="775288" y="375667"/>
                  </a:lnTo>
                  <a:lnTo>
                    <a:pt x="767169" y="372686"/>
                  </a:lnTo>
                  <a:lnTo>
                    <a:pt x="760821" y="366663"/>
                  </a:lnTo>
                  <a:lnTo>
                    <a:pt x="753331" y="356004"/>
                  </a:lnTo>
                  <a:lnTo>
                    <a:pt x="750603" y="343725"/>
                  </a:lnTo>
                  <a:lnTo>
                    <a:pt x="752678" y="331320"/>
                  </a:lnTo>
                  <a:lnTo>
                    <a:pt x="759594" y="320279"/>
                  </a:lnTo>
                  <a:lnTo>
                    <a:pt x="885223" y="187829"/>
                  </a:lnTo>
                  <a:lnTo>
                    <a:pt x="759594" y="55377"/>
                  </a:lnTo>
                  <a:lnTo>
                    <a:pt x="752678" y="44337"/>
                  </a:lnTo>
                  <a:lnTo>
                    <a:pt x="750603" y="31932"/>
                  </a:lnTo>
                  <a:lnTo>
                    <a:pt x="753331" y="19654"/>
                  </a:lnTo>
                  <a:lnTo>
                    <a:pt x="760821" y="8995"/>
                  </a:lnTo>
                  <a:lnTo>
                    <a:pt x="771864" y="2077"/>
                  </a:lnTo>
                  <a:lnTo>
                    <a:pt x="784269" y="2"/>
                  </a:lnTo>
                  <a:lnTo>
                    <a:pt x="796546" y="2730"/>
                  </a:lnTo>
                  <a:lnTo>
                    <a:pt x="807205" y="10221"/>
                  </a:lnTo>
                  <a:lnTo>
                    <a:pt x="954251" y="165251"/>
                  </a:lnTo>
                  <a:lnTo>
                    <a:pt x="961002" y="175867"/>
                  </a:lnTo>
                  <a:lnTo>
                    <a:pt x="963252" y="187829"/>
                  </a:lnTo>
                  <a:lnTo>
                    <a:pt x="961002" y="199793"/>
                  </a:lnTo>
                  <a:lnTo>
                    <a:pt x="807205" y="365440"/>
                  </a:lnTo>
                  <a:lnTo>
                    <a:pt x="789874" y="375025"/>
                  </a:lnTo>
                  <a:lnTo>
                    <a:pt x="783396" y="375667"/>
                  </a:lnTo>
                  <a:close/>
                </a:path>
                <a:path w="1213484" h="375919">
                  <a:moveTo>
                    <a:pt x="1033593" y="375667"/>
                  </a:moveTo>
                  <a:lnTo>
                    <a:pt x="1025484" y="375667"/>
                  </a:lnTo>
                  <a:lnTo>
                    <a:pt x="1017365" y="372686"/>
                  </a:lnTo>
                  <a:lnTo>
                    <a:pt x="1011018" y="366663"/>
                  </a:lnTo>
                  <a:lnTo>
                    <a:pt x="1003528" y="356004"/>
                  </a:lnTo>
                  <a:lnTo>
                    <a:pt x="1000801" y="343725"/>
                  </a:lnTo>
                  <a:lnTo>
                    <a:pt x="1002876" y="331320"/>
                  </a:lnTo>
                  <a:lnTo>
                    <a:pt x="1009794" y="320279"/>
                  </a:lnTo>
                  <a:lnTo>
                    <a:pt x="1135426" y="187829"/>
                  </a:lnTo>
                  <a:lnTo>
                    <a:pt x="1009794" y="55377"/>
                  </a:lnTo>
                  <a:lnTo>
                    <a:pt x="1002876" y="44337"/>
                  </a:lnTo>
                  <a:lnTo>
                    <a:pt x="1000801" y="31932"/>
                  </a:lnTo>
                  <a:lnTo>
                    <a:pt x="1003528" y="19654"/>
                  </a:lnTo>
                  <a:lnTo>
                    <a:pt x="1011018" y="8995"/>
                  </a:lnTo>
                  <a:lnTo>
                    <a:pt x="1022059" y="2076"/>
                  </a:lnTo>
                  <a:lnTo>
                    <a:pt x="1034464" y="0"/>
                  </a:lnTo>
                  <a:lnTo>
                    <a:pt x="1046742" y="2727"/>
                  </a:lnTo>
                  <a:lnTo>
                    <a:pt x="1057404" y="10221"/>
                  </a:lnTo>
                  <a:lnTo>
                    <a:pt x="1204451" y="165251"/>
                  </a:lnTo>
                  <a:lnTo>
                    <a:pt x="1211204" y="175867"/>
                  </a:lnTo>
                  <a:lnTo>
                    <a:pt x="1213455" y="187829"/>
                  </a:lnTo>
                  <a:lnTo>
                    <a:pt x="1211204" y="199793"/>
                  </a:lnTo>
                  <a:lnTo>
                    <a:pt x="1057404" y="365440"/>
                  </a:lnTo>
                  <a:lnTo>
                    <a:pt x="1040071" y="375025"/>
                  </a:lnTo>
                  <a:lnTo>
                    <a:pt x="1033593" y="375667"/>
                  </a:lnTo>
                  <a:close/>
                </a:path>
              </a:pathLst>
            </a:custGeom>
            <a:solidFill>
              <a:srgbClr val="5087CC"/>
            </a:solidFill>
          </p:spPr>
          <p:txBody>
            <a:bodyPr wrap="square" lIns="0" tIns="0" rIns="0" bIns="0" rtlCol="0"/>
            <a:lstStyle/>
            <a:p>
              <a:endParaRPr/>
            </a:p>
          </p:txBody>
        </p:sp>
        <p:sp>
          <p:nvSpPr>
            <p:cNvPr id="12" name="object 12"/>
            <p:cNvSpPr/>
            <p:nvPr/>
          </p:nvSpPr>
          <p:spPr>
            <a:xfrm>
              <a:off x="16298997" y="1028699"/>
              <a:ext cx="960755" cy="960755"/>
            </a:xfrm>
            <a:custGeom>
              <a:avLst/>
              <a:gdLst/>
              <a:ahLst/>
              <a:cxnLst/>
              <a:rect l="l" t="t" r="r" b="b"/>
              <a:pathLst>
                <a:path w="960755" h="960755">
                  <a:moveTo>
                    <a:pt x="480119" y="960239"/>
                  </a:moveTo>
                  <a:lnTo>
                    <a:pt x="431026" y="957761"/>
                  </a:lnTo>
                  <a:lnTo>
                    <a:pt x="383351" y="950486"/>
                  </a:lnTo>
                  <a:lnTo>
                    <a:pt x="337337" y="938656"/>
                  </a:lnTo>
                  <a:lnTo>
                    <a:pt x="293225" y="922512"/>
                  </a:lnTo>
                  <a:lnTo>
                    <a:pt x="251255" y="902296"/>
                  </a:lnTo>
                  <a:lnTo>
                    <a:pt x="211669" y="878249"/>
                  </a:lnTo>
                  <a:lnTo>
                    <a:pt x="174709" y="850611"/>
                  </a:lnTo>
                  <a:lnTo>
                    <a:pt x="140614" y="819624"/>
                  </a:lnTo>
                  <a:lnTo>
                    <a:pt x="109628" y="785530"/>
                  </a:lnTo>
                  <a:lnTo>
                    <a:pt x="81990" y="748569"/>
                  </a:lnTo>
                  <a:lnTo>
                    <a:pt x="57943" y="708984"/>
                  </a:lnTo>
                  <a:lnTo>
                    <a:pt x="37726" y="667014"/>
                  </a:lnTo>
                  <a:lnTo>
                    <a:pt x="21583" y="622901"/>
                  </a:lnTo>
                  <a:lnTo>
                    <a:pt x="9753" y="576887"/>
                  </a:lnTo>
                  <a:lnTo>
                    <a:pt x="2478" y="529213"/>
                  </a:lnTo>
                  <a:lnTo>
                    <a:pt x="0" y="480119"/>
                  </a:lnTo>
                  <a:lnTo>
                    <a:pt x="2417" y="432239"/>
                  </a:lnTo>
                  <a:lnTo>
                    <a:pt x="9753" y="383351"/>
                  </a:lnTo>
                  <a:lnTo>
                    <a:pt x="21583" y="337337"/>
                  </a:lnTo>
                  <a:lnTo>
                    <a:pt x="37726" y="293225"/>
                  </a:lnTo>
                  <a:lnTo>
                    <a:pt x="57943" y="251255"/>
                  </a:lnTo>
                  <a:lnTo>
                    <a:pt x="81990" y="211669"/>
                  </a:lnTo>
                  <a:lnTo>
                    <a:pt x="109628" y="174709"/>
                  </a:lnTo>
                  <a:lnTo>
                    <a:pt x="140614" y="140614"/>
                  </a:lnTo>
                  <a:lnTo>
                    <a:pt x="174709" y="109628"/>
                  </a:lnTo>
                  <a:lnTo>
                    <a:pt x="211669" y="81990"/>
                  </a:lnTo>
                  <a:lnTo>
                    <a:pt x="251255" y="57943"/>
                  </a:lnTo>
                  <a:lnTo>
                    <a:pt x="293225" y="37726"/>
                  </a:lnTo>
                  <a:lnTo>
                    <a:pt x="337337" y="21583"/>
                  </a:lnTo>
                  <a:lnTo>
                    <a:pt x="383351" y="9753"/>
                  </a:lnTo>
                  <a:lnTo>
                    <a:pt x="431026" y="2478"/>
                  </a:lnTo>
                  <a:lnTo>
                    <a:pt x="480119" y="0"/>
                  </a:lnTo>
                  <a:lnTo>
                    <a:pt x="529213" y="2478"/>
                  </a:lnTo>
                  <a:lnTo>
                    <a:pt x="576887" y="9753"/>
                  </a:lnTo>
                  <a:lnTo>
                    <a:pt x="622901" y="21583"/>
                  </a:lnTo>
                  <a:lnTo>
                    <a:pt x="667014" y="37726"/>
                  </a:lnTo>
                  <a:lnTo>
                    <a:pt x="708984" y="57943"/>
                  </a:lnTo>
                  <a:lnTo>
                    <a:pt x="748569" y="81990"/>
                  </a:lnTo>
                  <a:lnTo>
                    <a:pt x="785530" y="109628"/>
                  </a:lnTo>
                  <a:lnTo>
                    <a:pt x="819624" y="140614"/>
                  </a:lnTo>
                  <a:lnTo>
                    <a:pt x="850611" y="174709"/>
                  </a:lnTo>
                  <a:lnTo>
                    <a:pt x="878249" y="211669"/>
                  </a:lnTo>
                  <a:lnTo>
                    <a:pt x="879409" y="213579"/>
                  </a:lnTo>
                  <a:lnTo>
                    <a:pt x="480119" y="213579"/>
                  </a:lnTo>
                  <a:lnTo>
                    <a:pt x="432239" y="217878"/>
                  </a:lnTo>
                  <a:lnTo>
                    <a:pt x="387162" y="230268"/>
                  </a:lnTo>
                  <a:lnTo>
                    <a:pt x="345643" y="249996"/>
                  </a:lnTo>
                  <a:lnTo>
                    <a:pt x="308439" y="276304"/>
                  </a:lnTo>
                  <a:lnTo>
                    <a:pt x="276304" y="308439"/>
                  </a:lnTo>
                  <a:lnTo>
                    <a:pt x="249996" y="345643"/>
                  </a:lnTo>
                  <a:lnTo>
                    <a:pt x="230268" y="387162"/>
                  </a:lnTo>
                  <a:lnTo>
                    <a:pt x="217878" y="432239"/>
                  </a:lnTo>
                  <a:lnTo>
                    <a:pt x="213579" y="480119"/>
                  </a:lnTo>
                  <a:lnTo>
                    <a:pt x="217871" y="528000"/>
                  </a:lnTo>
                  <a:lnTo>
                    <a:pt x="230246" y="573077"/>
                  </a:lnTo>
                  <a:lnTo>
                    <a:pt x="249953" y="614596"/>
                  </a:lnTo>
                  <a:lnTo>
                    <a:pt x="276241" y="651800"/>
                  </a:lnTo>
                  <a:lnTo>
                    <a:pt x="308359" y="683934"/>
                  </a:lnTo>
                  <a:lnTo>
                    <a:pt x="345557" y="710243"/>
                  </a:lnTo>
                  <a:lnTo>
                    <a:pt x="387084" y="729970"/>
                  </a:lnTo>
                  <a:lnTo>
                    <a:pt x="432188" y="742361"/>
                  </a:lnTo>
                  <a:lnTo>
                    <a:pt x="480119" y="746659"/>
                  </a:lnTo>
                  <a:lnTo>
                    <a:pt x="879409" y="746659"/>
                  </a:lnTo>
                  <a:lnTo>
                    <a:pt x="878249" y="748569"/>
                  </a:lnTo>
                  <a:lnTo>
                    <a:pt x="850611" y="785530"/>
                  </a:lnTo>
                  <a:lnTo>
                    <a:pt x="819624" y="819624"/>
                  </a:lnTo>
                  <a:lnTo>
                    <a:pt x="785530" y="850611"/>
                  </a:lnTo>
                  <a:lnTo>
                    <a:pt x="748569" y="878249"/>
                  </a:lnTo>
                  <a:lnTo>
                    <a:pt x="708984" y="902296"/>
                  </a:lnTo>
                  <a:lnTo>
                    <a:pt x="667014" y="922512"/>
                  </a:lnTo>
                  <a:lnTo>
                    <a:pt x="622901" y="938656"/>
                  </a:lnTo>
                  <a:lnTo>
                    <a:pt x="576887" y="950486"/>
                  </a:lnTo>
                  <a:lnTo>
                    <a:pt x="529213" y="957761"/>
                  </a:lnTo>
                  <a:lnTo>
                    <a:pt x="480119" y="960239"/>
                  </a:lnTo>
                  <a:close/>
                </a:path>
                <a:path w="960755" h="960755">
                  <a:moveTo>
                    <a:pt x="879409" y="746659"/>
                  </a:moveTo>
                  <a:lnTo>
                    <a:pt x="480119" y="746659"/>
                  </a:lnTo>
                  <a:lnTo>
                    <a:pt x="528051" y="742361"/>
                  </a:lnTo>
                  <a:lnTo>
                    <a:pt x="573155" y="729970"/>
                  </a:lnTo>
                  <a:lnTo>
                    <a:pt x="614681" y="710243"/>
                  </a:lnTo>
                  <a:lnTo>
                    <a:pt x="651879" y="683934"/>
                  </a:lnTo>
                  <a:lnTo>
                    <a:pt x="683998" y="651800"/>
                  </a:lnTo>
                  <a:lnTo>
                    <a:pt x="710286" y="614596"/>
                  </a:lnTo>
                  <a:lnTo>
                    <a:pt x="729993" y="573077"/>
                  </a:lnTo>
                  <a:lnTo>
                    <a:pt x="742367" y="528000"/>
                  </a:lnTo>
                  <a:lnTo>
                    <a:pt x="746659" y="480119"/>
                  </a:lnTo>
                  <a:lnTo>
                    <a:pt x="742361" y="432239"/>
                  </a:lnTo>
                  <a:lnTo>
                    <a:pt x="729970" y="387162"/>
                  </a:lnTo>
                  <a:lnTo>
                    <a:pt x="710243" y="345643"/>
                  </a:lnTo>
                  <a:lnTo>
                    <a:pt x="683934" y="308439"/>
                  </a:lnTo>
                  <a:lnTo>
                    <a:pt x="651800" y="276304"/>
                  </a:lnTo>
                  <a:lnTo>
                    <a:pt x="614596" y="249996"/>
                  </a:lnTo>
                  <a:lnTo>
                    <a:pt x="573077" y="230268"/>
                  </a:lnTo>
                  <a:lnTo>
                    <a:pt x="528000" y="217878"/>
                  </a:lnTo>
                  <a:lnTo>
                    <a:pt x="480119" y="213579"/>
                  </a:lnTo>
                  <a:lnTo>
                    <a:pt x="879409" y="213579"/>
                  </a:lnTo>
                  <a:lnTo>
                    <a:pt x="902296" y="251255"/>
                  </a:lnTo>
                  <a:lnTo>
                    <a:pt x="922512" y="293225"/>
                  </a:lnTo>
                  <a:lnTo>
                    <a:pt x="938656" y="337337"/>
                  </a:lnTo>
                  <a:lnTo>
                    <a:pt x="950486" y="383351"/>
                  </a:lnTo>
                  <a:lnTo>
                    <a:pt x="957761" y="431026"/>
                  </a:lnTo>
                  <a:lnTo>
                    <a:pt x="960239" y="480119"/>
                  </a:lnTo>
                  <a:lnTo>
                    <a:pt x="957822" y="528000"/>
                  </a:lnTo>
                  <a:lnTo>
                    <a:pt x="950486" y="576887"/>
                  </a:lnTo>
                  <a:lnTo>
                    <a:pt x="938656" y="622901"/>
                  </a:lnTo>
                  <a:lnTo>
                    <a:pt x="922512" y="667014"/>
                  </a:lnTo>
                  <a:lnTo>
                    <a:pt x="902296" y="708984"/>
                  </a:lnTo>
                  <a:lnTo>
                    <a:pt x="879409" y="746659"/>
                  </a:lnTo>
                  <a:close/>
                </a:path>
              </a:pathLst>
            </a:custGeom>
            <a:solidFill>
              <a:srgbClr val="C4D9F2"/>
            </a:solidFill>
          </p:spPr>
          <p:txBody>
            <a:bodyPr wrap="square" lIns="0" tIns="0" rIns="0" bIns="0" rtlCol="0"/>
            <a:lstStyle/>
            <a:p>
              <a:endParaRPr/>
            </a:p>
          </p:txBody>
        </p:sp>
      </p:grpSp>
      <p:sp>
        <p:nvSpPr>
          <p:cNvPr id="13" name="object 13"/>
          <p:cNvSpPr txBox="1"/>
          <p:nvPr/>
        </p:nvSpPr>
        <p:spPr>
          <a:xfrm>
            <a:off x="2446883" y="2757638"/>
            <a:ext cx="3789045" cy="360680"/>
          </a:xfrm>
          <a:prstGeom prst="rect">
            <a:avLst/>
          </a:prstGeom>
        </p:spPr>
        <p:txBody>
          <a:bodyPr vert="horz" wrap="square" lIns="0" tIns="12700" rIns="0" bIns="0" rtlCol="0">
            <a:spAutoFit/>
          </a:bodyPr>
          <a:lstStyle/>
          <a:p>
            <a:pPr marL="12700">
              <a:lnSpc>
                <a:spcPct val="100000"/>
              </a:lnSpc>
              <a:spcBef>
                <a:spcPts val="100"/>
              </a:spcBef>
            </a:pPr>
            <a:r>
              <a:rPr sz="2200" b="1" spc="-35" dirty="0">
                <a:solidFill>
                  <a:srgbClr val="0D2E5E"/>
                </a:solidFill>
                <a:latin typeface="Tahoma"/>
                <a:cs typeface="Tahoma"/>
              </a:rPr>
              <a:t>Create</a:t>
            </a:r>
            <a:r>
              <a:rPr sz="2200" b="1" spc="-185" dirty="0">
                <a:solidFill>
                  <a:srgbClr val="0D2E5E"/>
                </a:solidFill>
                <a:latin typeface="Tahoma"/>
                <a:cs typeface="Tahoma"/>
              </a:rPr>
              <a:t> </a:t>
            </a:r>
            <a:r>
              <a:rPr sz="2200" b="1" spc="-60" dirty="0">
                <a:solidFill>
                  <a:srgbClr val="0D2E5E"/>
                </a:solidFill>
                <a:latin typeface="Tahoma"/>
                <a:cs typeface="Tahoma"/>
              </a:rPr>
              <a:t>awareness</a:t>
            </a:r>
            <a:r>
              <a:rPr sz="2200" b="1" spc="-185" dirty="0">
                <a:solidFill>
                  <a:srgbClr val="0D2E5E"/>
                </a:solidFill>
                <a:latin typeface="Tahoma"/>
                <a:cs typeface="Tahoma"/>
              </a:rPr>
              <a:t> </a:t>
            </a:r>
            <a:r>
              <a:rPr sz="2200" b="1" spc="-45" dirty="0">
                <a:solidFill>
                  <a:srgbClr val="0D2E5E"/>
                </a:solidFill>
                <a:latin typeface="Tahoma"/>
                <a:cs typeface="Tahoma"/>
              </a:rPr>
              <a:t>about</a:t>
            </a:r>
            <a:r>
              <a:rPr sz="2200" b="1" spc="-180" dirty="0">
                <a:solidFill>
                  <a:srgbClr val="0D2E5E"/>
                </a:solidFill>
                <a:latin typeface="Tahoma"/>
                <a:cs typeface="Tahoma"/>
              </a:rPr>
              <a:t> </a:t>
            </a:r>
            <a:r>
              <a:rPr sz="2200" b="1" spc="-25" dirty="0">
                <a:solidFill>
                  <a:srgbClr val="0D2E5E"/>
                </a:solidFill>
                <a:latin typeface="Tahoma"/>
                <a:cs typeface="Tahoma"/>
              </a:rPr>
              <a:t>the</a:t>
            </a:r>
            <a:endParaRPr sz="2200">
              <a:latin typeface="Tahoma"/>
              <a:cs typeface="Tahoma"/>
            </a:endParaRPr>
          </a:p>
        </p:txBody>
      </p:sp>
      <p:sp>
        <p:nvSpPr>
          <p:cNvPr id="14" name="object 14"/>
          <p:cNvSpPr txBox="1"/>
          <p:nvPr/>
        </p:nvSpPr>
        <p:spPr>
          <a:xfrm>
            <a:off x="2446883" y="3148163"/>
            <a:ext cx="3627754" cy="360680"/>
          </a:xfrm>
          <a:prstGeom prst="rect">
            <a:avLst/>
          </a:prstGeom>
        </p:spPr>
        <p:txBody>
          <a:bodyPr vert="horz" wrap="square" lIns="0" tIns="12700" rIns="0" bIns="0" rtlCol="0">
            <a:spAutoFit/>
          </a:bodyPr>
          <a:lstStyle/>
          <a:p>
            <a:pPr marL="12700">
              <a:lnSpc>
                <a:spcPct val="100000"/>
              </a:lnSpc>
              <a:spcBef>
                <a:spcPts val="100"/>
              </a:spcBef>
            </a:pPr>
            <a:r>
              <a:rPr sz="2200" b="1" spc="-30" dirty="0">
                <a:solidFill>
                  <a:srgbClr val="0D2E5E"/>
                </a:solidFill>
                <a:latin typeface="Tahoma"/>
                <a:cs typeface="Tahoma"/>
              </a:rPr>
              <a:t>electronic</a:t>
            </a:r>
            <a:r>
              <a:rPr sz="2200" b="1" spc="-170" dirty="0">
                <a:solidFill>
                  <a:srgbClr val="0D2E5E"/>
                </a:solidFill>
                <a:latin typeface="Tahoma"/>
                <a:cs typeface="Tahoma"/>
              </a:rPr>
              <a:t> </a:t>
            </a:r>
            <a:r>
              <a:rPr sz="2200" b="1" spc="-35" dirty="0">
                <a:solidFill>
                  <a:srgbClr val="0D2E5E"/>
                </a:solidFill>
                <a:latin typeface="Tahoma"/>
                <a:cs typeface="Tahoma"/>
              </a:rPr>
              <a:t>resources</a:t>
            </a:r>
            <a:r>
              <a:rPr sz="2200" b="1" spc="-165" dirty="0">
                <a:solidFill>
                  <a:srgbClr val="0D2E5E"/>
                </a:solidFill>
                <a:latin typeface="Tahoma"/>
                <a:cs typeface="Tahoma"/>
              </a:rPr>
              <a:t> </a:t>
            </a:r>
            <a:r>
              <a:rPr sz="2200" b="1" spc="-10" dirty="0">
                <a:solidFill>
                  <a:srgbClr val="0D2E5E"/>
                </a:solidFill>
                <a:latin typeface="Tahoma"/>
                <a:cs typeface="Tahoma"/>
              </a:rPr>
              <a:t>being</a:t>
            </a:r>
            <a:endParaRPr sz="2200">
              <a:latin typeface="Tahoma"/>
              <a:cs typeface="Tahoma"/>
            </a:endParaRPr>
          </a:p>
        </p:txBody>
      </p:sp>
      <p:sp>
        <p:nvSpPr>
          <p:cNvPr id="15" name="object 15"/>
          <p:cNvSpPr txBox="1"/>
          <p:nvPr/>
        </p:nvSpPr>
        <p:spPr>
          <a:xfrm>
            <a:off x="2446883" y="3538688"/>
            <a:ext cx="4367530" cy="360680"/>
          </a:xfrm>
          <a:prstGeom prst="rect">
            <a:avLst/>
          </a:prstGeom>
        </p:spPr>
        <p:txBody>
          <a:bodyPr vert="horz" wrap="square" lIns="0" tIns="12700" rIns="0" bIns="0" rtlCol="0">
            <a:spAutoFit/>
          </a:bodyPr>
          <a:lstStyle/>
          <a:p>
            <a:pPr marL="12700">
              <a:lnSpc>
                <a:spcPct val="100000"/>
              </a:lnSpc>
              <a:spcBef>
                <a:spcPts val="100"/>
              </a:spcBef>
            </a:pPr>
            <a:r>
              <a:rPr sz="2200" b="1" spc="-10" dirty="0">
                <a:solidFill>
                  <a:srgbClr val="0D2E5E"/>
                </a:solidFill>
                <a:latin typeface="Tahoma"/>
                <a:cs typeface="Tahoma"/>
              </a:rPr>
              <a:t>subscribed</a:t>
            </a:r>
            <a:r>
              <a:rPr sz="2200" b="1" spc="-210" dirty="0">
                <a:solidFill>
                  <a:srgbClr val="0D2E5E"/>
                </a:solidFill>
                <a:latin typeface="Tahoma"/>
                <a:cs typeface="Tahoma"/>
              </a:rPr>
              <a:t> </a:t>
            </a:r>
            <a:r>
              <a:rPr sz="2200" b="1" spc="-60" dirty="0">
                <a:solidFill>
                  <a:srgbClr val="0D2E5E"/>
                </a:solidFill>
                <a:latin typeface="Tahoma"/>
                <a:cs typeface="Tahoma"/>
              </a:rPr>
              <a:t>or</a:t>
            </a:r>
            <a:r>
              <a:rPr sz="2200" b="1" spc="-204" dirty="0">
                <a:solidFill>
                  <a:srgbClr val="0D2E5E"/>
                </a:solidFill>
                <a:latin typeface="Tahoma"/>
                <a:cs typeface="Tahoma"/>
              </a:rPr>
              <a:t> </a:t>
            </a:r>
            <a:r>
              <a:rPr sz="2200" b="1" spc="-10" dirty="0">
                <a:solidFill>
                  <a:srgbClr val="0D2E5E"/>
                </a:solidFill>
                <a:latin typeface="Tahoma"/>
                <a:cs typeface="Tahoma"/>
              </a:rPr>
              <a:t>accessible</a:t>
            </a:r>
            <a:r>
              <a:rPr sz="2200" b="1" spc="-210" dirty="0">
                <a:solidFill>
                  <a:srgbClr val="0D2E5E"/>
                </a:solidFill>
                <a:latin typeface="Tahoma"/>
                <a:cs typeface="Tahoma"/>
              </a:rPr>
              <a:t> </a:t>
            </a:r>
            <a:r>
              <a:rPr sz="2200" b="1" spc="-60" dirty="0">
                <a:solidFill>
                  <a:srgbClr val="0D2E5E"/>
                </a:solidFill>
                <a:latin typeface="Tahoma"/>
                <a:cs typeface="Tahoma"/>
              </a:rPr>
              <a:t>from</a:t>
            </a:r>
            <a:r>
              <a:rPr sz="2200" b="1" spc="-204" dirty="0">
                <a:solidFill>
                  <a:srgbClr val="0D2E5E"/>
                </a:solidFill>
                <a:latin typeface="Tahoma"/>
                <a:cs typeface="Tahoma"/>
              </a:rPr>
              <a:t> </a:t>
            </a:r>
            <a:r>
              <a:rPr sz="2200" b="1" spc="-25" dirty="0">
                <a:solidFill>
                  <a:srgbClr val="0D2E5E"/>
                </a:solidFill>
                <a:latin typeface="Tahoma"/>
                <a:cs typeface="Tahoma"/>
              </a:rPr>
              <a:t>e-</a:t>
            </a:r>
            <a:endParaRPr sz="2200">
              <a:latin typeface="Tahoma"/>
              <a:cs typeface="Tahoma"/>
            </a:endParaRPr>
          </a:p>
        </p:txBody>
      </p:sp>
      <p:sp>
        <p:nvSpPr>
          <p:cNvPr id="16" name="object 16"/>
          <p:cNvSpPr txBox="1"/>
          <p:nvPr/>
        </p:nvSpPr>
        <p:spPr>
          <a:xfrm>
            <a:off x="2446883" y="3929213"/>
            <a:ext cx="5095240" cy="360680"/>
          </a:xfrm>
          <a:prstGeom prst="rect">
            <a:avLst/>
          </a:prstGeom>
        </p:spPr>
        <p:txBody>
          <a:bodyPr vert="horz" wrap="square" lIns="0" tIns="12700" rIns="0" bIns="0" rtlCol="0">
            <a:spAutoFit/>
          </a:bodyPr>
          <a:lstStyle/>
          <a:p>
            <a:pPr marL="12700">
              <a:lnSpc>
                <a:spcPct val="100000"/>
              </a:lnSpc>
              <a:spcBef>
                <a:spcPts val="100"/>
              </a:spcBef>
            </a:pPr>
            <a:r>
              <a:rPr sz="2200" b="1" spc="-30" dirty="0">
                <a:solidFill>
                  <a:srgbClr val="0D2E5E"/>
                </a:solidFill>
                <a:latin typeface="Tahoma"/>
                <a:cs typeface="Tahoma"/>
              </a:rPr>
              <a:t>ShodhSindhu</a:t>
            </a:r>
            <a:r>
              <a:rPr sz="2200" b="1" spc="-195" dirty="0">
                <a:solidFill>
                  <a:srgbClr val="0D2E5E"/>
                </a:solidFill>
                <a:latin typeface="Tahoma"/>
                <a:cs typeface="Tahoma"/>
              </a:rPr>
              <a:t> </a:t>
            </a:r>
            <a:r>
              <a:rPr sz="2200" b="1" spc="-30" dirty="0">
                <a:solidFill>
                  <a:srgbClr val="0D2E5E"/>
                </a:solidFill>
                <a:latin typeface="Tahoma"/>
                <a:cs typeface="Tahoma"/>
              </a:rPr>
              <a:t>among</a:t>
            </a:r>
            <a:r>
              <a:rPr sz="2200" b="1" spc="-195" dirty="0">
                <a:solidFill>
                  <a:srgbClr val="0D2E5E"/>
                </a:solidFill>
                <a:latin typeface="Tahoma"/>
                <a:cs typeface="Tahoma"/>
              </a:rPr>
              <a:t> </a:t>
            </a:r>
            <a:r>
              <a:rPr sz="2200" b="1" spc="-55" dirty="0">
                <a:solidFill>
                  <a:srgbClr val="0D2E5E"/>
                </a:solidFill>
                <a:latin typeface="Tahoma"/>
                <a:cs typeface="Tahoma"/>
              </a:rPr>
              <a:t>the</a:t>
            </a:r>
            <a:r>
              <a:rPr sz="2200" b="1" spc="-195" dirty="0">
                <a:solidFill>
                  <a:srgbClr val="0D2E5E"/>
                </a:solidFill>
                <a:latin typeface="Tahoma"/>
                <a:cs typeface="Tahoma"/>
              </a:rPr>
              <a:t> </a:t>
            </a:r>
            <a:r>
              <a:rPr sz="2200" b="1" spc="-45" dirty="0">
                <a:solidFill>
                  <a:srgbClr val="0D2E5E"/>
                </a:solidFill>
                <a:latin typeface="Tahoma"/>
                <a:cs typeface="Tahoma"/>
              </a:rPr>
              <a:t>library</a:t>
            </a:r>
            <a:r>
              <a:rPr sz="2200" b="1" spc="-195" dirty="0">
                <a:solidFill>
                  <a:srgbClr val="0D2E5E"/>
                </a:solidFill>
                <a:latin typeface="Tahoma"/>
                <a:cs typeface="Tahoma"/>
              </a:rPr>
              <a:t> </a:t>
            </a:r>
            <a:r>
              <a:rPr sz="2200" b="1" spc="-10" dirty="0">
                <a:solidFill>
                  <a:srgbClr val="0D2E5E"/>
                </a:solidFill>
                <a:latin typeface="Tahoma"/>
                <a:cs typeface="Tahoma"/>
              </a:rPr>
              <a:t>users</a:t>
            </a:r>
            <a:endParaRPr sz="2200">
              <a:latin typeface="Tahoma"/>
              <a:cs typeface="Tahoma"/>
            </a:endParaRPr>
          </a:p>
        </p:txBody>
      </p:sp>
      <p:sp>
        <p:nvSpPr>
          <p:cNvPr id="17" name="object 17"/>
          <p:cNvSpPr txBox="1"/>
          <p:nvPr/>
        </p:nvSpPr>
        <p:spPr>
          <a:xfrm>
            <a:off x="2446883" y="4319738"/>
            <a:ext cx="2891790" cy="360680"/>
          </a:xfrm>
          <a:prstGeom prst="rect">
            <a:avLst/>
          </a:prstGeom>
        </p:spPr>
        <p:txBody>
          <a:bodyPr vert="horz" wrap="square" lIns="0" tIns="12700" rIns="0" bIns="0" rtlCol="0">
            <a:spAutoFit/>
          </a:bodyPr>
          <a:lstStyle/>
          <a:p>
            <a:pPr marL="12700">
              <a:lnSpc>
                <a:spcPct val="100000"/>
              </a:lnSpc>
              <a:spcBef>
                <a:spcPts val="100"/>
              </a:spcBef>
            </a:pPr>
            <a:r>
              <a:rPr sz="2200" b="1" spc="-20" dirty="0">
                <a:solidFill>
                  <a:srgbClr val="0D2E5E"/>
                </a:solidFill>
                <a:latin typeface="Tahoma"/>
                <a:cs typeface="Tahoma"/>
              </a:rPr>
              <a:t>especially</a:t>
            </a:r>
            <a:r>
              <a:rPr sz="2200" b="1" spc="-190" dirty="0">
                <a:solidFill>
                  <a:srgbClr val="0D2E5E"/>
                </a:solidFill>
                <a:latin typeface="Tahoma"/>
                <a:cs typeface="Tahoma"/>
              </a:rPr>
              <a:t> </a:t>
            </a:r>
            <a:r>
              <a:rPr sz="2200" b="1" spc="-70" dirty="0">
                <a:solidFill>
                  <a:srgbClr val="0D2E5E"/>
                </a:solidFill>
                <a:latin typeface="Tahoma"/>
                <a:cs typeface="Tahoma"/>
              </a:rPr>
              <a:t>new</a:t>
            </a:r>
            <a:r>
              <a:rPr sz="2200" b="1" spc="-190" dirty="0">
                <a:solidFill>
                  <a:srgbClr val="0D2E5E"/>
                </a:solidFill>
                <a:latin typeface="Tahoma"/>
                <a:cs typeface="Tahoma"/>
              </a:rPr>
              <a:t> </a:t>
            </a:r>
            <a:r>
              <a:rPr sz="2200" b="1" spc="-25" dirty="0">
                <a:solidFill>
                  <a:srgbClr val="0D2E5E"/>
                </a:solidFill>
                <a:latin typeface="Tahoma"/>
                <a:cs typeface="Tahoma"/>
              </a:rPr>
              <a:t>users.</a:t>
            </a:r>
            <a:endParaRPr sz="2200">
              <a:latin typeface="Tahoma"/>
              <a:cs typeface="Tahoma"/>
            </a:endParaRPr>
          </a:p>
        </p:txBody>
      </p:sp>
      <p:sp>
        <p:nvSpPr>
          <p:cNvPr id="18" name="object 18"/>
          <p:cNvSpPr txBox="1"/>
          <p:nvPr/>
        </p:nvSpPr>
        <p:spPr>
          <a:xfrm>
            <a:off x="2446883" y="5519404"/>
            <a:ext cx="368109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0D2E5E"/>
                </a:solidFill>
                <a:latin typeface="Tahoma"/>
                <a:cs typeface="Tahoma"/>
              </a:rPr>
              <a:t>Develop</a:t>
            </a:r>
            <a:r>
              <a:rPr sz="2400" b="1" spc="-210" dirty="0">
                <a:solidFill>
                  <a:srgbClr val="0D2E5E"/>
                </a:solidFill>
                <a:latin typeface="Tahoma"/>
                <a:cs typeface="Tahoma"/>
              </a:rPr>
              <a:t> </a:t>
            </a:r>
            <a:r>
              <a:rPr sz="2400" b="1" spc="-30" dirty="0">
                <a:solidFill>
                  <a:srgbClr val="0D2E5E"/>
                </a:solidFill>
                <a:latin typeface="Tahoma"/>
                <a:cs typeface="Tahoma"/>
              </a:rPr>
              <a:t>effective</a:t>
            </a:r>
            <a:r>
              <a:rPr sz="2400" b="1" spc="-204" dirty="0">
                <a:solidFill>
                  <a:srgbClr val="0D2E5E"/>
                </a:solidFill>
                <a:latin typeface="Tahoma"/>
                <a:cs typeface="Tahoma"/>
              </a:rPr>
              <a:t> </a:t>
            </a:r>
            <a:r>
              <a:rPr sz="2400" b="1" spc="-10" dirty="0">
                <a:solidFill>
                  <a:srgbClr val="0D2E5E"/>
                </a:solidFill>
                <a:latin typeface="Tahoma"/>
                <a:cs typeface="Tahoma"/>
              </a:rPr>
              <a:t>search</a:t>
            </a:r>
            <a:endParaRPr sz="2400">
              <a:latin typeface="Tahoma"/>
              <a:cs typeface="Tahoma"/>
            </a:endParaRPr>
          </a:p>
        </p:txBody>
      </p:sp>
      <p:sp>
        <p:nvSpPr>
          <p:cNvPr id="19" name="object 19"/>
          <p:cNvSpPr txBox="1"/>
          <p:nvPr/>
        </p:nvSpPr>
        <p:spPr>
          <a:xfrm>
            <a:off x="2446883" y="5938504"/>
            <a:ext cx="4981575" cy="391160"/>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0D2E5E"/>
                </a:solidFill>
                <a:latin typeface="Tahoma"/>
                <a:cs typeface="Tahoma"/>
              </a:rPr>
              <a:t>strategies</a:t>
            </a:r>
            <a:r>
              <a:rPr sz="2400" b="1" spc="-204" dirty="0">
                <a:solidFill>
                  <a:srgbClr val="0D2E5E"/>
                </a:solidFill>
                <a:latin typeface="Tahoma"/>
                <a:cs typeface="Tahoma"/>
              </a:rPr>
              <a:t> </a:t>
            </a:r>
            <a:r>
              <a:rPr sz="2400" b="1" spc="-70" dirty="0">
                <a:solidFill>
                  <a:srgbClr val="0D2E5E"/>
                </a:solidFill>
                <a:latin typeface="Tahoma"/>
                <a:cs typeface="Tahoma"/>
              </a:rPr>
              <a:t>to</a:t>
            </a:r>
            <a:r>
              <a:rPr sz="2400" b="1" spc="-200" dirty="0">
                <a:solidFill>
                  <a:srgbClr val="0D2E5E"/>
                </a:solidFill>
                <a:latin typeface="Tahoma"/>
                <a:cs typeface="Tahoma"/>
              </a:rPr>
              <a:t> </a:t>
            </a:r>
            <a:r>
              <a:rPr sz="2400" b="1" spc="-30" dirty="0">
                <a:solidFill>
                  <a:srgbClr val="0D2E5E"/>
                </a:solidFill>
                <a:latin typeface="Tahoma"/>
                <a:cs typeface="Tahoma"/>
              </a:rPr>
              <a:t>locate</a:t>
            </a:r>
            <a:r>
              <a:rPr sz="2400" b="1" spc="-204" dirty="0">
                <a:solidFill>
                  <a:srgbClr val="0D2E5E"/>
                </a:solidFill>
                <a:latin typeface="Tahoma"/>
                <a:cs typeface="Tahoma"/>
              </a:rPr>
              <a:t> </a:t>
            </a:r>
            <a:r>
              <a:rPr sz="2400" b="1" spc="-65" dirty="0">
                <a:solidFill>
                  <a:srgbClr val="0D2E5E"/>
                </a:solidFill>
                <a:latin typeface="Tahoma"/>
                <a:cs typeface="Tahoma"/>
              </a:rPr>
              <a:t>information</a:t>
            </a:r>
            <a:r>
              <a:rPr sz="2400" b="1" spc="-200" dirty="0">
                <a:solidFill>
                  <a:srgbClr val="0D2E5E"/>
                </a:solidFill>
                <a:latin typeface="Tahoma"/>
                <a:cs typeface="Tahoma"/>
              </a:rPr>
              <a:t> </a:t>
            </a:r>
            <a:r>
              <a:rPr sz="2400" b="1" spc="-25" dirty="0">
                <a:solidFill>
                  <a:srgbClr val="0D2E5E"/>
                </a:solidFill>
                <a:latin typeface="Tahoma"/>
                <a:cs typeface="Tahoma"/>
              </a:rPr>
              <a:t>of</a:t>
            </a:r>
            <a:endParaRPr sz="2400">
              <a:latin typeface="Tahoma"/>
              <a:cs typeface="Tahoma"/>
            </a:endParaRPr>
          </a:p>
        </p:txBody>
      </p:sp>
      <p:sp>
        <p:nvSpPr>
          <p:cNvPr id="20" name="object 20"/>
          <p:cNvSpPr txBox="1"/>
          <p:nvPr/>
        </p:nvSpPr>
        <p:spPr>
          <a:xfrm>
            <a:off x="2446883" y="6357604"/>
            <a:ext cx="1844039" cy="391160"/>
          </a:xfrm>
          <a:prstGeom prst="rect">
            <a:avLst/>
          </a:prstGeom>
        </p:spPr>
        <p:txBody>
          <a:bodyPr vert="horz" wrap="square" lIns="0" tIns="12700" rIns="0" bIns="0" rtlCol="0">
            <a:spAutoFit/>
          </a:bodyPr>
          <a:lstStyle/>
          <a:p>
            <a:pPr marL="12700">
              <a:lnSpc>
                <a:spcPct val="100000"/>
              </a:lnSpc>
              <a:spcBef>
                <a:spcPts val="100"/>
              </a:spcBef>
            </a:pPr>
            <a:r>
              <a:rPr sz="2400" b="1" spc="-65" dirty="0">
                <a:solidFill>
                  <a:srgbClr val="0D2E5E"/>
                </a:solidFill>
                <a:latin typeface="Tahoma"/>
                <a:cs typeface="Tahoma"/>
              </a:rPr>
              <a:t>their</a:t>
            </a:r>
            <a:r>
              <a:rPr sz="2400" b="1" spc="-229" dirty="0">
                <a:solidFill>
                  <a:srgbClr val="0D2E5E"/>
                </a:solidFill>
                <a:latin typeface="Tahoma"/>
                <a:cs typeface="Tahoma"/>
              </a:rPr>
              <a:t> </a:t>
            </a:r>
            <a:r>
              <a:rPr sz="2400" b="1" spc="-10" dirty="0">
                <a:solidFill>
                  <a:srgbClr val="0D2E5E"/>
                </a:solidFill>
                <a:latin typeface="Tahoma"/>
                <a:cs typeface="Tahoma"/>
              </a:rPr>
              <a:t>choice.</a:t>
            </a:r>
            <a:endParaRPr sz="2400">
              <a:latin typeface="Tahoma"/>
              <a:cs typeface="Tahoma"/>
            </a:endParaRPr>
          </a:p>
        </p:txBody>
      </p:sp>
      <p:sp>
        <p:nvSpPr>
          <p:cNvPr id="21" name="object 21"/>
          <p:cNvSpPr txBox="1"/>
          <p:nvPr/>
        </p:nvSpPr>
        <p:spPr>
          <a:xfrm>
            <a:off x="2446883" y="7312066"/>
            <a:ext cx="4861560" cy="406400"/>
          </a:xfrm>
          <a:prstGeom prst="rect">
            <a:avLst/>
          </a:prstGeom>
        </p:spPr>
        <p:txBody>
          <a:bodyPr vert="horz" wrap="square" lIns="0" tIns="12700" rIns="0" bIns="0" rtlCol="0">
            <a:spAutoFit/>
          </a:bodyPr>
          <a:lstStyle/>
          <a:p>
            <a:pPr marL="12700">
              <a:lnSpc>
                <a:spcPct val="100000"/>
              </a:lnSpc>
              <a:spcBef>
                <a:spcPts val="100"/>
              </a:spcBef>
            </a:pPr>
            <a:r>
              <a:rPr sz="2500" b="1" spc="-30" dirty="0">
                <a:solidFill>
                  <a:srgbClr val="0D2E5E"/>
                </a:solidFill>
                <a:latin typeface="Tahoma"/>
                <a:cs typeface="Tahoma"/>
              </a:rPr>
              <a:t>Make</a:t>
            </a:r>
            <a:r>
              <a:rPr sz="2500" b="1" spc="-245" dirty="0">
                <a:solidFill>
                  <a:srgbClr val="0D2E5E"/>
                </a:solidFill>
                <a:latin typeface="Tahoma"/>
                <a:cs typeface="Tahoma"/>
              </a:rPr>
              <a:t> </a:t>
            </a:r>
            <a:r>
              <a:rPr sz="2500" b="1" dirty="0">
                <a:solidFill>
                  <a:srgbClr val="0D2E5E"/>
                </a:solidFill>
                <a:latin typeface="Tahoma"/>
                <a:cs typeface="Tahoma"/>
              </a:rPr>
              <a:t>choices</a:t>
            </a:r>
            <a:r>
              <a:rPr sz="2500" b="1" spc="-240" dirty="0">
                <a:solidFill>
                  <a:srgbClr val="0D2E5E"/>
                </a:solidFill>
                <a:latin typeface="Tahoma"/>
                <a:cs typeface="Tahoma"/>
              </a:rPr>
              <a:t> </a:t>
            </a:r>
            <a:r>
              <a:rPr sz="2500" b="1" spc="-55" dirty="0">
                <a:solidFill>
                  <a:srgbClr val="0D2E5E"/>
                </a:solidFill>
                <a:latin typeface="Tahoma"/>
                <a:cs typeface="Tahoma"/>
              </a:rPr>
              <a:t>as</a:t>
            </a:r>
            <a:r>
              <a:rPr sz="2500" b="1" spc="-240" dirty="0">
                <a:solidFill>
                  <a:srgbClr val="0D2E5E"/>
                </a:solidFill>
                <a:latin typeface="Tahoma"/>
                <a:cs typeface="Tahoma"/>
              </a:rPr>
              <a:t> </a:t>
            </a:r>
            <a:r>
              <a:rPr sz="2500" b="1" spc="-65" dirty="0">
                <a:solidFill>
                  <a:srgbClr val="0D2E5E"/>
                </a:solidFill>
                <a:latin typeface="Tahoma"/>
                <a:cs typeface="Tahoma"/>
              </a:rPr>
              <a:t>to</a:t>
            </a:r>
            <a:r>
              <a:rPr sz="2500" b="1" spc="-240" dirty="0">
                <a:solidFill>
                  <a:srgbClr val="0D2E5E"/>
                </a:solidFill>
                <a:latin typeface="Tahoma"/>
                <a:cs typeface="Tahoma"/>
              </a:rPr>
              <a:t> </a:t>
            </a:r>
            <a:r>
              <a:rPr sz="2500" b="1" spc="-90" dirty="0">
                <a:solidFill>
                  <a:srgbClr val="0D2E5E"/>
                </a:solidFill>
                <a:latin typeface="Tahoma"/>
                <a:cs typeface="Tahoma"/>
              </a:rPr>
              <a:t>what</a:t>
            </a:r>
            <a:r>
              <a:rPr sz="2500" b="1" spc="-240" dirty="0">
                <a:solidFill>
                  <a:srgbClr val="0D2E5E"/>
                </a:solidFill>
                <a:latin typeface="Tahoma"/>
                <a:cs typeface="Tahoma"/>
              </a:rPr>
              <a:t> </a:t>
            </a:r>
            <a:r>
              <a:rPr sz="2500" b="1" spc="-25" dirty="0">
                <a:solidFill>
                  <a:srgbClr val="0D2E5E"/>
                </a:solidFill>
                <a:latin typeface="Tahoma"/>
                <a:cs typeface="Tahoma"/>
              </a:rPr>
              <a:t>type</a:t>
            </a:r>
            <a:r>
              <a:rPr sz="2500" b="1" spc="-245" dirty="0">
                <a:solidFill>
                  <a:srgbClr val="0D2E5E"/>
                </a:solidFill>
                <a:latin typeface="Tahoma"/>
                <a:cs typeface="Tahoma"/>
              </a:rPr>
              <a:t> </a:t>
            </a:r>
            <a:r>
              <a:rPr sz="2500" b="1" spc="-25" dirty="0">
                <a:solidFill>
                  <a:srgbClr val="0D2E5E"/>
                </a:solidFill>
                <a:latin typeface="Tahoma"/>
                <a:cs typeface="Tahoma"/>
              </a:rPr>
              <a:t>of</a:t>
            </a:r>
            <a:endParaRPr sz="2500">
              <a:latin typeface="Tahoma"/>
              <a:cs typeface="Tahoma"/>
            </a:endParaRPr>
          </a:p>
        </p:txBody>
      </p:sp>
      <p:sp>
        <p:nvSpPr>
          <p:cNvPr id="22" name="object 22"/>
          <p:cNvSpPr txBox="1"/>
          <p:nvPr/>
        </p:nvSpPr>
        <p:spPr>
          <a:xfrm>
            <a:off x="2446883" y="7750216"/>
            <a:ext cx="5137785" cy="406400"/>
          </a:xfrm>
          <a:prstGeom prst="rect">
            <a:avLst/>
          </a:prstGeom>
        </p:spPr>
        <p:txBody>
          <a:bodyPr vert="horz" wrap="square" lIns="0" tIns="12700" rIns="0" bIns="0" rtlCol="0">
            <a:spAutoFit/>
          </a:bodyPr>
          <a:lstStyle/>
          <a:p>
            <a:pPr marL="12700">
              <a:lnSpc>
                <a:spcPct val="100000"/>
              </a:lnSpc>
              <a:spcBef>
                <a:spcPts val="100"/>
              </a:spcBef>
            </a:pPr>
            <a:r>
              <a:rPr sz="2500" b="1" spc="-65" dirty="0">
                <a:solidFill>
                  <a:srgbClr val="0D2E5E"/>
                </a:solidFill>
                <a:latin typeface="Tahoma"/>
                <a:cs typeface="Tahoma"/>
              </a:rPr>
              <a:t>information</a:t>
            </a:r>
            <a:r>
              <a:rPr sz="2500" b="1" spc="-220" dirty="0">
                <a:solidFill>
                  <a:srgbClr val="0D2E5E"/>
                </a:solidFill>
                <a:latin typeface="Tahoma"/>
                <a:cs typeface="Tahoma"/>
              </a:rPr>
              <a:t> </a:t>
            </a:r>
            <a:r>
              <a:rPr sz="2500" b="1" spc="-35" dirty="0">
                <a:solidFill>
                  <a:srgbClr val="0D2E5E"/>
                </a:solidFill>
                <a:latin typeface="Tahoma"/>
                <a:cs typeface="Tahoma"/>
              </a:rPr>
              <a:t>would</a:t>
            </a:r>
            <a:r>
              <a:rPr sz="2500" b="1" spc="-220" dirty="0">
                <a:solidFill>
                  <a:srgbClr val="0D2E5E"/>
                </a:solidFill>
                <a:latin typeface="Tahoma"/>
                <a:cs typeface="Tahoma"/>
              </a:rPr>
              <a:t> </a:t>
            </a:r>
            <a:r>
              <a:rPr sz="2500" b="1" dirty="0">
                <a:solidFill>
                  <a:srgbClr val="0D2E5E"/>
                </a:solidFill>
                <a:latin typeface="Tahoma"/>
                <a:cs typeface="Tahoma"/>
              </a:rPr>
              <a:t>be</a:t>
            </a:r>
            <a:r>
              <a:rPr sz="2500" b="1" spc="-220" dirty="0">
                <a:solidFill>
                  <a:srgbClr val="0D2E5E"/>
                </a:solidFill>
                <a:latin typeface="Tahoma"/>
                <a:cs typeface="Tahoma"/>
              </a:rPr>
              <a:t> </a:t>
            </a:r>
            <a:r>
              <a:rPr sz="2500" b="1" spc="-60" dirty="0">
                <a:solidFill>
                  <a:srgbClr val="0D2E5E"/>
                </a:solidFill>
                <a:latin typeface="Tahoma"/>
                <a:cs typeface="Tahoma"/>
              </a:rPr>
              <a:t>relevant</a:t>
            </a:r>
            <a:r>
              <a:rPr sz="2500" b="1" spc="-220" dirty="0">
                <a:solidFill>
                  <a:srgbClr val="0D2E5E"/>
                </a:solidFill>
                <a:latin typeface="Tahoma"/>
                <a:cs typeface="Tahoma"/>
              </a:rPr>
              <a:t> </a:t>
            </a:r>
            <a:r>
              <a:rPr sz="2500" b="1" spc="-25" dirty="0">
                <a:solidFill>
                  <a:srgbClr val="0D2E5E"/>
                </a:solidFill>
                <a:latin typeface="Tahoma"/>
                <a:cs typeface="Tahoma"/>
              </a:rPr>
              <a:t>for</a:t>
            </a:r>
            <a:endParaRPr sz="2500">
              <a:latin typeface="Tahoma"/>
              <a:cs typeface="Tahoma"/>
            </a:endParaRPr>
          </a:p>
        </p:txBody>
      </p:sp>
      <p:sp>
        <p:nvSpPr>
          <p:cNvPr id="23" name="object 23"/>
          <p:cNvSpPr txBox="1"/>
          <p:nvPr/>
        </p:nvSpPr>
        <p:spPr>
          <a:xfrm>
            <a:off x="2446883" y="8188366"/>
            <a:ext cx="4888230" cy="406400"/>
          </a:xfrm>
          <a:prstGeom prst="rect">
            <a:avLst/>
          </a:prstGeom>
        </p:spPr>
        <p:txBody>
          <a:bodyPr vert="horz" wrap="square" lIns="0" tIns="12700" rIns="0" bIns="0" rtlCol="0">
            <a:spAutoFit/>
          </a:bodyPr>
          <a:lstStyle/>
          <a:p>
            <a:pPr marL="12700">
              <a:lnSpc>
                <a:spcPct val="100000"/>
              </a:lnSpc>
              <a:spcBef>
                <a:spcPts val="100"/>
              </a:spcBef>
            </a:pPr>
            <a:r>
              <a:rPr sz="2500" b="1" spc="-65" dirty="0">
                <a:solidFill>
                  <a:srgbClr val="0D2E5E"/>
                </a:solidFill>
                <a:latin typeface="Tahoma"/>
                <a:cs typeface="Tahoma"/>
              </a:rPr>
              <a:t>the</a:t>
            </a:r>
            <a:r>
              <a:rPr sz="2500" b="1" spc="-240" dirty="0">
                <a:solidFill>
                  <a:srgbClr val="0D2E5E"/>
                </a:solidFill>
                <a:latin typeface="Tahoma"/>
                <a:cs typeface="Tahoma"/>
              </a:rPr>
              <a:t> </a:t>
            </a:r>
            <a:r>
              <a:rPr sz="2500" b="1" spc="-40" dirty="0">
                <a:solidFill>
                  <a:srgbClr val="0D2E5E"/>
                </a:solidFill>
                <a:latin typeface="Tahoma"/>
                <a:cs typeface="Tahoma"/>
              </a:rPr>
              <a:t>topic,</a:t>
            </a:r>
            <a:r>
              <a:rPr sz="2500" b="1" spc="-240" dirty="0">
                <a:solidFill>
                  <a:srgbClr val="0D2E5E"/>
                </a:solidFill>
                <a:latin typeface="Tahoma"/>
                <a:cs typeface="Tahoma"/>
              </a:rPr>
              <a:t> </a:t>
            </a:r>
            <a:r>
              <a:rPr sz="2500" b="1" spc="-25" dirty="0">
                <a:solidFill>
                  <a:srgbClr val="0D2E5E"/>
                </a:solidFill>
                <a:latin typeface="Tahoma"/>
                <a:cs typeface="Tahoma"/>
              </a:rPr>
              <a:t>and</a:t>
            </a:r>
            <a:r>
              <a:rPr sz="2500" b="1" spc="-240" dirty="0">
                <a:solidFill>
                  <a:srgbClr val="0D2E5E"/>
                </a:solidFill>
                <a:latin typeface="Tahoma"/>
                <a:cs typeface="Tahoma"/>
              </a:rPr>
              <a:t> </a:t>
            </a:r>
            <a:r>
              <a:rPr sz="2500" b="1" spc="-70" dirty="0">
                <a:solidFill>
                  <a:srgbClr val="0D2E5E"/>
                </a:solidFill>
                <a:latin typeface="Tahoma"/>
                <a:cs typeface="Tahoma"/>
              </a:rPr>
              <a:t>where</a:t>
            </a:r>
            <a:r>
              <a:rPr sz="2500" b="1" spc="-240" dirty="0">
                <a:solidFill>
                  <a:srgbClr val="0D2E5E"/>
                </a:solidFill>
                <a:latin typeface="Tahoma"/>
                <a:cs typeface="Tahoma"/>
              </a:rPr>
              <a:t> </a:t>
            </a:r>
            <a:r>
              <a:rPr sz="2500" b="1" spc="-25" dirty="0">
                <a:solidFill>
                  <a:srgbClr val="0D2E5E"/>
                </a:solidFill>
                <a:latin typeface="Tahoma"/>
                <a:cs typeface="Tahoma"/>
              </a:rPr>
              <a:t>and</a:t>
            </a:r>
            <a:r>
              <a:rPr sz="2500" b="1" spc="-235" dirty="0">
                <a:solidFill>
                  <a:srgbClr val="0D2E5E"/>
                </a:solidFill>
                <a:latin typeface="Tahoma"/>
                <a:cs typeface="Tahoma"/>
              </a:rPr>
              <a:t> </a:t>
            </a:r>
            <a:r>
              <a:rPr sz="2500" b="1" spc="-65" dirty="0">
                <a:solidFill>
                  <a:srgbClr val="0D2E5E"/>
                </a:solidFill>
                <a:latin typeface="Tahoma"/>
                <a:cs typeface="Tahoma"/>
              </a:rPr>
              <a:t>how</a:t>
            </a:r>
            <a:r>
              <a:rPr sz="2500" b="1" spc="-240" dirty="0">
                <a:solidFill>
                  <a:srgbClr val="0D2E5E"/>
                </a:solidFill>
                <a:latin typeface="Tahoma"/>
                <a:cs typeface="Tahoma"/>
              </a:rPr>
              <a:t> </a:t>
            </a:r>
            <a:r>
              <a:rPr sz="2500" b="1" spc="-25" dirty="0">
                <a:solidFill>
                  <a:srgbClr val="0D2E5E"/>
                </a:solidFill>
                <a:latin typeface="Tahoma"/>
                <a:cs typeface="Tahoma"/>
              </a:rPr>
              <a:t>to</a:t>
            </a:r>
            <a:endParaRPr sz="2500">
              <a:latin typeface="Tahoma"/>
              <a:cs typeface="Tahoma"/>
            </a:endParaRPr>
          </a:p>
        </p:txBody>
      </p:sp>
      <p:sp>
        <p:nvSpPr>
          <p:cNvPr id="24" name="object 24"/>
          <p:cNvSpPr txBox="1"/>
          <p:nvPr/>
        </p:nvSpPr>
        <p:spPr>
          <a:xfrm>
            <a:off x="2446883" y="8626516"/>
            <a:ext cx="3527425" cy="406400"/>
          </a:xfrm>
          <a:prstGeom prst="rect">
            <a:avLst/>
          </a:prstGeom>
        </p:spPr>
        <p:txBody>
          <a:bodyPr vert="horz" wrap="square" lIns="0" tIns="12700" rIns="0" bIns="0" rtlCol="0">
            <a:spAutoFit/>
          </a:bodyPr>
          <a:lstStyle/>
          <a:p>
            <a:pPr marL="12700">
              <a:lnSpc>
                <a:spcPct val="100000"/>
              </a:lnSpc>
              <a:spcBef>
                <a:spcPts val="100"/>
              </a:spcBef>
            </a:pPr>
            <a:r>
              <a:rPr sz="2500" b="1" spc="-30" dirty="0">
                <a:solidFill>
                  <a:srgbClr val="0D2E5E"/>
                </a:solidFill>
                <a:latin typeface="Tahoma"/>
                <a:cs typeface="Tahoma"/>
              </a:rPr>
              <a:t>locate</a:t>
            </a:r>
            <a:r>
              <a:rPr sz="2500" b="1" spc="-235" dirty="0">
                <a:solidFill>
                  <a:srgbClr val="0D2E5E"/>
                </a:solidFill>
                <a:latin typeface="Tahoma"/>
                <a:cs typeface="Tahoma"/>
              </a:rPr>
              <a:t> </a:t>
            </a:r>
            <a:r>
              <a:rPr sz="2500" b="1" spc="-85" dirty="0">
                <a:solidFill>
                  <a:srgbClr val="0D2E5E"/>
                </a:solidFill>
                <a:latin typeface="Tahoma"/>
                <a:cs typeface="Tahoma"/>
              </a:rPr>
              <a:t>that</a:t>
            </a:r>
            <a:r>
              <a:rPr sz="2500" b="1" spc="-235" dirty="0">
                <a:solidFill>
                  <a:srgbClr val="0D2E5E"/>
                </a:solidFill>
                <a:latin typeface="Tahoma"/>
                <a:cs typeface="Tahoma"/>
              </a:rPr>
              <a:t> </a:t>
            </a:r>
            <a:r>
              <a:rPr sz="2500" b="1" spc="-45" dirty="0">
                <a:solidFill>
                  <a:srgbClr val="0D2E5E"/>
                </a:solidFill>
                <a:latin typeface="Tahoma"/>
                <a:cs typeface="Tahoma"/>
              </a:rPr>
              <a:t>information</a:t>
            </a:r>
            <a:endParaRPr sz="2500">
              <a:latin typeface="Tahoma"/>
              <a:cs typeface="Tahoma"/>
            </a:endParaRPr>
          </a:p>
        </p:txBody>
      </p:sp>
      <p:sp>
        <p:nvSpPr>
          <p:cNvPr id="25" name="object 25"/>
          <p:cNvSpPr txBox="1">
            <a:spLocks noGrp="1"/>
          </p:cNvSpPr>
          <p:nvPr>
            <p:ph type="title"/>
          </p:nvPr>
        </p:nvSpPr>
        <p:spPr>
          <a:xfrm>
            <a:off x="3174015" y="1514219"/>
            <a:ext cx="13300075" cy="2386965"/>
          </a:xfrm>
          <a:prstGeom prst="rect">
            <a:avLst/>
          </a:prstGeom>
        </p:spPr>
        <p:txBody>
          <a:bodyPr vert="horz" wrap="square" lIns="0" tIns="12065" rIns="0" bIns="0" rtlCol="0">
            <a:spAutoFit/>
          </a:bodyPr>
          <a:lstStyle/>
          <a:p>
            <a:pPr marL="12700">
              <a:lnSpc>
                <a:spcPct val="100000"/>
              </a:lnSpc>
              <a:spcBef>
                <a:spcPts val="95"/>
              </a:spcBef>
            </a:pPr>
            <a:r>
              <a:rPr sz="15500" spc="-1075" dirty="0" smtClean="0">
                <a:solidFill>
                  <a:sysClr val="windowText" lastClr="000000">
                    <a:alpha val="18000"/>
                  </a:sysClr>
                </a:solidFill>
                <a:latin typeface="Tahoma"/>
                <a:cs typeface="Tahoma"/>
              </a:rPr>
              <a:t>E-</a:t>
            </a:r>
            <a:r>
              <a:rPr sz="15500" spc="-380" dirty="0" smtClean="0">
                <a:solidFill>
                  <a:sysClr val="windowText" lastClr="000000">
                    <a:alpha val="18000"/>
                  </a:sysClr>
                </a:solidFill>
                <a:latin typeface="Tahoma"/>
                <a:cs typeface="Tahoma"/>
              </a:rPr>
              <a:t>Resources</a:t>
            </a:r>
            <a:r>
              <a:rPr sz="15500" spc="-1525" dirty="0" smtClean="0">
                <a:solidFill>
                  <a:sysClr val="windowText" lastClr="000000">
                    <a:alpha val="18000"/>
                  </a:sysClr>
                </a:solidFill>
                <a:latin typeface="Tahoma"/>
                <a:cs typeface="Tahoma"/>
              </a:rPr>
              <a:t> </a:t>
            </a:r>
            <a:r>
              <a:rPr sz="15500" spc="-50" dirty="0" smtClean="0">
                <a:solidFill>
                  <a:sysClr val="windowText" lastClr="000000">
                    <a:alpha val="18000"/>
                  </a:sysClr>
                </a:solidFill>
                <a:latin typeface="Tahoma"/>
                <a:cs typeface="Tahoma"/>
              </a:rPr>
              <a:t>A</a:t>
            </a:r>
            <a:endParaRPr sz="15500" dirty="0">
              <a:solidFill>
                <a:sysClr val="windowText" lastClr="000000">
                  <a:alpha val="18000"/>
                </a:sysClr>
              </a:solidFill>
              <a:latin typeface="Tahoma"/>
              <a:cs typeface="Tahoma"/>
            </a:endParaRPr>
          </a:p>
        </p:txBody>
      </p:sp>
      <p:sp>
        <p:nvSpPr>
          <p:cNvPr id="26" name="object 26"/>
          <p:cNvSpPr txBox="1"/>
          <p:nvPr/>
        </p:nvSpPr>
        <p:spPr>
          <a:xfrm>
            <a:off x="5882562" y="4259664"/>
            <a:ext cx="8264525" cy="2386965"/>
          </a:xfrm>
          <a:prstGeom prst="rect">
            <a:avLst/>
          </a:prstGeom>
        </p:spPr>
        <p:txBody>
          <a:bodyPr vert="horz" wrap="square" lIns="0" tIns="12065" rIns="0" bIns="0" rtlCol="0">
            <a:spAutoFit/>
          </a:bodyPr>
          <a:lstStyle/>
          <a:p>
            <a:pPr marL="12700">
              <a:lnSpc>
                <a:spcPct val="100000"/>
              </a:lnSpc>
              <a:spcBef>
                <a:spcPts val="95"/>
              </a:spcBef>
            </a:pPr>
            <a:r>
              <a:rPr sz="15500" b="1" spc="-585" dirty="0">
                <a:solidFill>
                  <a:sysClr val="windowText" lastClr="000000">
                    <a:alpha val="19000"/>
                  </a:sysClr>
                </a:solidFill>
                <a:latin typeface="Tahoma"/>
                <a:cs typeface="Tahoma"/>
              </a:rPr>
              <a:t>Gateway</a:t>
            </a:r>
            <a:endParaRPr sz="15500" dirty="0">
              <a:solidFill>
                <a:sysClr val="windowText" lastClr="000000">
                  <a:alpha val="19000"/>
                </a:sysClr>
              </a:solidFill>
              <a:latin typeface="Tahoma"/>
              <a:cs typeface="Tahoma"/>
            </a:endParaRPr>
          </a:p>
        </p:txBody>
      </p:sp>
      <p:sp>
        <p:nvSpPr>
          <p:cNvPr id="27"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16000"/>
                  </a:sysClr>
                </a:solidFill>
                <a:latin typeface="Tahoma"/>
                <a:cs typeface="Tahoma"/>
              </a:rPr>
              <a:t>for</a:t>
            </a:r>
            <a:r>
              <a:rPr sz="15500" b="1" spc="-1530" dirty="0">
                <a:solidFill>
                  <a:sysClr val="windowText" lastClr="000000">
                    <a:alpha val="16000"/>
                  </a:sysClr>
                </a:solidFill>
                <a:latin typeface="Tahoma"/>
                <a:cs typeface="Tahoma"/>
              </a:rPr>
              <a:t> </a:t>
            </a:r>
            <a:r>
              <a:rPr sz="15500" b="1" spc="-455" dirty="0">
                <a:solidFill>
                  <a:sysClr val="windowText" lastClr="000000">
                    <a:alpha val="16000"/>
                  </a:sysClr>
                </a:solidFill>
                <a:latin typeface="Tahoma"/>
                <a:cs typeface="Tahoma"/>
              </a:rPr>
              <a:t>Research</a:t>
            </a:r>
            <a:endParaRPr sz="15500" dirty="0">
              <a:solidFill>
                <a:sysClr val="windowText" lastClr="000000">
                  <a:alpha val="16000"/>
                </a:sysClr>
              </a:solidFill>
              <a:latin typeface="Tahoma"/>
              <a:cs typeface="Tahoma"/>
            </a:endParaRPr>
          </a:p>
        </p:txBody>
      </p:sp>
      <p:pic>
        <p:nvPicPr>
          <p:cNvPr id="28" name="object 28"/>
          <p:cNvPicPr/>
          <p:nvPr/>
        </p:nvPicPr>
        <p:blipFill>
          <a:blip r:embed="rId3" cstate="print"/>
          <a:stretch>
            <a:fillRect/>
          </a:stretch>
        </p:blipFill>
        <p:spPr>
          <a:xfrm>
            <a:off x="16264523" y="0"/>
            <a:ext cx="2023483" cy="1895534"/>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8699" y="2782372"/>
            <a:ext cx="1043940" cy="1043940"/>
          </a:xfrm>
          <a:custGeom>
            <a:avLst/>
            <a:gdLst/>
            <a:ahLst/>
            <a:cxnLst/>
            <a:rect l="l" t="t" r="r" b="b"/>
            <a:pathLst>
              <a:path w="1043939" h="1043939">
                <a:moveTo>
                  <a:pt x="948101" y="1043354"/>
                </a:moveTo>
                <a:lnTo>
                  <a:pt x="95249" y="1043354"/>
                </a:lnTo>
                <a:lnTo>
                  <a:pt x="76580" y="1041508"/>
                </a:lnTo>
                <a:lnTo>
                  <a:pt x="27898" y="1015465"/>
                </a:lnTo>
                <a:lnTo>
                  <a:pt x="1846" y="966778"/>
                </a:lnTo>
                <a:lnTo>
                  <a:pt x="0" y="948104"/>
                </a:lnTo>
                <a:lnTo>
                  <a:pt x="0" y="95249"/>
                </a:lnTo>
                <a:lnTo>
                  <a:pt x="16002" y="42404"/>
                </a:lnTo>
                <a:lnTo>
                  <a:pt x="58798" y="7250"/>
                </a:lnTo>
                <a:lnTo>
                  <a:pt x="95249" y="0"/>
                </a:lnTo>
                <a:lnTo>
                  <a:pt x="948101" y="0"/>
                </a:lnTo>
                <a:lnTo>
                  <a:pt x="1000945" y="16002"/>
                </a:lnTo>
                <a:lnTo>
                  <a:pt x="1036101" y="58798"/>
                </a:lnTo>
                <a:lnTo>
                  <a:pt x="1043351" y="95249"/>
                </a:lnTo>
                <a:lnTo>
                  <a:pt x="1043351" y="948104"/>
                </a:lnTo>
                <a:lnTo>
                  <a:pt x="1027349" y="1000958"/>
                </a:lnTo>
                <a:lnTo>
                  <a:pt x="984551" y="1036108"/>
                </a:lnTo>
                <a:lnTo>
                  <a:pt x="948101" y="1043354"/>
                </a:lnTo>
                <a:close/>
              </a:path>
            </a:pathLst>
          </a:custGeom>
          <a:solidFill>
            <a:srgbClr val="0D2E5E"/>
          </a:solidFill>
        </p:spPr>
        <p:txBody>
          <a:bodyPr wrap="square" lIns="0" tIns="0" rIns="0" bIns="0" rtlCol="0"/>
          <a:lstStyle/>
          <a:p>
            <a:endParaRPr/>
          </a:p>
        </p:txBody>
      </p:sp>
      <p:sp>
        <p:nvSpPr>
          <p:cNvPr id="3" name="object 3"/>
          <p:cNvSpPr txBox="1"/>
          <p:nvPr/>
        </p:nvSpPr>
        <p:spPr>
          <a:xfrm>
            <a:off x="1339106" y="2877686"/>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4</a:t>
            </a:r>
            <a:endParaRPr sz="5000">
              <a:latin typeface="Tahoma"/>
              <a:cs typeface="Tahoma"/>
            </a:endParaRPr>
          </a:p>
        </p:txBody>
      </p:sp>
      <p:sp>
        <p:nvSpPr>
          <p:cNvPr id="4" name="object 4"/>
          <p:cNvSpPr/>
          <p:nvPr/>
        </p:nvSpPr>
        <p:spPr>
          <a:xfrm>
            <a:off x="1028699" y="4621834"/>
            <a:ext cx="1043940" cy="1043940"/>
          </a:xfrm>
          <a:custGeom>
            <a:avLst/>
            <a:gdLst/>
            <a:ahLst/>
            <a:cxnLst/>
            <a:rect l="l" t="t" r="r" b="b"/>
            <a:pathLst>
              <a:path w="1043939" h="1043939">
                <a:moveTo>
                  <a:pt x="948101" y="1043330"/>
                </a:moveTo>
                <a:lnTo>
                  <a:pt x="95249" y="1043330"/>
                </a:lnTo>
                <a:lnTo>
                  <a:pt x="76580" y="1041484"/>
                </a:lnTo>
                <a:lnTo>
                  <a:pt x="27898" y="1015441"/>
                </a:lnTo>
                <a:lnTo>
                  <a:pt x="1846" y="966753"/>
                </a:lnTo>
                <a:lnTo>
                  <a:pt x="0" y="948080"/>
                </a:lnTo>
                <a:lnTo>
                  <a:pt x="0" y="95249"/>
                </a:lnTo>
                <a:lnTo>
                  <a:pt x="16002" y="42396"/>
                </a:lnTo>
                <a:lnTo>
                  <a:pt x="58798" y="7246"/>
                </a:lnTo>
                <a:lnTo>
                  <a:pt x="95249" y="0"/>
                </a:lnTo>
                <a:lnTo>
                  <a:pt x="948101" y="0"/>
                </a:lnTo>
                <a:lnTo>
                  <a:pt x="1000945" y="15996"/>
                </a:lnTo>
                <a:lnTo>
                  <a:pt x="1036101" y="58792"/>
                </a:lnTo>
                <a:lnTo>
                  <a:pt x="1043351" y="95249"/>
                </a:lnTo>
                <a:lnTo>
                  <a:pt x="1043351" y="948080"/>
                </a:lnTo>
                <a:lnTo>
                  <a:pt x="1027349" y="1000934"/>
                </a:lnTo>
                <a:lnTo>
                  <a:pt x="984551" y="1036083"/>
                </a:lnTo>
                <a:lnTo>
                  <a:pt x="948101" y="1043330"/>
                </a:lnTo>
                <a:close/>
              </a:path>
            </a:pathLst>
          </a:custGeom>
          <a:solidFill>
            <a:srgbClr val="0D2E5E"/>
          </a:solidFill>
        </p:spPr>
        <p:txBody>
          <a:bodyPr wrap="square" lIns="0" tIns="0" rIns="0" bIns="0" rtlCol="0"/>
          <a:lstStyle/>
          <a:p>
            <a:endParaRPr/>
          </a:p>
        </p:txBody>
      </p:sp>
      <p:sp>
        <p:nvSpPr>
          <p:cNvPr id="5" name="object 5"/>
          <p:cNvSpPr txBox="1"/>
          <p:nvPr/>
        </p:nvSpPr>
        <p:spPr>
          <a:xfrm>
            <a:off x="1339106" y="4717148"/>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5</a:t>
            </a:r>
            <a:endParaRPr sz="5000">
              <a:latin typeface="Tahoma"/>
              <a:cs typeface="Tahoma"/>
            </a:endParaRPr>
          </a:p>
        </p:txBody>
      </p:sp>
      <p:sp>
        <p:nvSpPr>
          <p:cNvPr id="6" name="object 6"/>
          <p:cNvSpPr/>
          <p:nvPr/>
        </p:nvSpPr>
        <p:spPr>
          <a:xfrm>
            <a:off x="1066800" y="6427164"/>
            <a:ext cx="1043940" cy="1043940"/>
          </a:xfrm>
          <a:custGeom>
            <a:avLst/>
            <a:gdLst/>
            <a:ahLst/>
            <a:cxnLst/>
            <a:rect l="l" t="t" r="r" b="b"/>
            <a:pathLst>
              <a:path w="1043939" h="1043940">
                <a:moveTo>
                  <a:pt x="948101" y="1043360"/>
                </a:moveTo>
                <a:lnTo>
                  <a:pt x="95249" y="1043360"/>
                </a:lnTo>
                <a:lnTo>
                  <a:pt x="76580" y="1041514"/>
                </a:lnTo>
                <a:lnTo>
                  <a:pt x="27898" y="1015471"/>
                </a:lnTo>
                <a:lnTo>
                  <a:pt x="1846" y="966784"/>
                </a:lnTo>
                <a:lnTo>
                  <a:pt x="0" y="948110"/>
                </a:lnTo>
                <a:lnTo>
                  <a:pt x="0" y="95249"/>
                </a:lnTo>
                <a:lnTo>
                  <a:pt x="16002" y="42426"/>
                </a:lnTo>
                <a:lnTo>
                  <a:pt x="58798" y="7261"/>
                </a:lnTo>
                <a:lnTo>
                  <a:pt x="95249" y="0"/>
                </a:lnTo>
                <a:lnTo>
                  <a:pt x="948101" y="0"/>
                </a:lnTo>
                <a:lnTo>
                  <a:pt x="1000945" y="16022"/>
                </a:lnTo>
                <a:lnTo>
                  <a:pt x="1036101" y="58818"/>
                </a:lnTo>
                <a:lnTo>
                  <a:pt x="1043351" y="95249"/>
                </a:lnTo>
                <a:lnTo>
                  <a:pt x="1043351" y="948110"/>
                </a:lnTo>
                <a:lnTo>
                  <a:pt x="1027349" y="1000964"/>
                </a:lnTo>
                <a:lnTo>
                  <a:pt x="984551" y="1036114"/>
                </a:lnTo>
                <a:lnTo>
                  <a:pt x="948101" y="1043360"/>
                </a:lnTo>
                <a:close/>
              </a:path>
            </a:pathLst>
          </a:custGeom>
          <a:solidFill>
            <a:srgbClr val="0D2E5E"/>
          </a:solidFill>
        </p:spPr>
        <p:txBody>
          <a:bodyPr wrap="square" lIns="0" tIns="0" rIns="0" bIns="0" rtlCol="0"/>
          <a:lstStyle/>
          <a:p>
            <a:endParaRPr/>
          </a:p>
        </p:txBody>
      </p:sp>
      <p:sp>
        <p:nvSpPr>
          <p:cNvPr id="7" name="object 7"/>
          <p:cNvSpPr txBox="1"/>
          <p:nvPr/>
        </p:nvSpPr>
        <p:spPr>
          <a:xfrm>
            <a:off x="1377206" y="6522478"/>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6</a:t>
            </a:r>
            <a:endParaRPr sz="5000">
              <a:latin typeface="Tahoma"/>
              <a:cs typeface="Tahoma"/>
            </a:endParaRPr>
          </a:p>
        </p:txBody>
      </p:sp>
      <p:grpSp>
        <p:nvGrpSpPr>
          <p:cNvPr id="8" name="object 8"/>
          <p:cNvGrpSpPr/>
          <p:nvPr/>
        </p:nvGrpSpPr>
        <p:grpSpPr>
          <a:xfrm>
            <a:off x="8529218" y="1028699"/>
            <a:ext cx="9759315" cy="8229600"/>
            <a:chOff x="8529218" y="1028699"/>
            <a:chExt cx="9759315" cy="8229600"/>
          </a:xfrm>
        </p:grpSpPr>
        <p:sp>
          <p:nvSpPr>
            <p:cNvPr id="9" name="object 9"/>
            <p:cNvSpPr/>
            <p:nvPr/>
          </p:nvSpPr>
          <p:spPr>
            <a:xfrm>
              <a:off x="16298996" y="2605658"/>
              <a:ext cx="1989455" cy="5886450"/>
            </a:xfrm>
            <a:custGeom>
              <a:avLst/>
              <a:gdLst/>
              <a:ahLst/>
              <a:cxnLst/>
              <a:rect l="l" t="t" r="r" b="b"/>
              <a:pathLst>
                <a:path w="1989455" h="5886450">
                  <a:moveTo>
                    <a:pt x="1989002" y="5886427"/>
                  </a:moveTo>
                  <a:lnTo>
                    <a:pt x="464957" y="5886427"/>
                  </a:lnTo>
                  <a:lnTo>
                    <a:pt x="420094" y="5876759"/>
                  </a:lnTo>
                  <a:lnTo>
                    <a:pt x="375547" y="5863164"/>
                  </a:lnTo>
                  <a:lnTo>
                    <a:pt x="332652" y="5846062"/>
                  </a:lnTo>
                  <a:lnTo>
                    <a:pt x="291578" y="5825622"/>
                  </a:lnTo>
                  <a:lnTo>
                    <a:pt x="252492" y="5802012"/>
                  </a:lnTo>
                  <a:lnTo>
                    <a:pt x="215564" y="5775402"/>
                  </a:lnTo>
                  <a:lnTo>
                    <a:pt x="180963" y="5745959"/>
                  </a:lnTo>
                  <a:lnTo>
                    <a:pt x="148857" y="5713852"/>
                  </a:lnTo>
                  <a:lnTo>
                    <a:pt x="119414" y="5679251"/>
                  </a:lnTo>
                  <a:lnTo>
                    <a:pt x="92803" y="5642323"/>
                  </a:lnTo>
                  <a:lnTo>
                    <a:pt x="69194" y="5603237"/>
                  </a:lnTo>
                  <a:lnTo>
                    <a:pt x="48753" y="5562163"/>
                  </a:lnTo>
                  <a:lnTo>
                    <a:pt x="31652" y="5519268"/>
                  </a:lnTo>
                  <a:lnTo>
                    <a:pt x="18057" y="5474721"/>
                  </a:lnTo>
                  <a:lnTo>
                    <a:pt x="8137" y="5428691"/>
                  </a:lnTo>
                  <a:lnTo>
                    <a:pt x="2062" y="5381347"/>
                  </a:lnTo>
                  <a:lnTo>
                    <a:pt x="0" y="5332856"/>
                  </a:lnTo>
                  <a:lnTo>
                    <a:pt x="0" y="561974"/>
                  </a:lnTo>
                  <a:lnTo>
                    <a:pt x="2062" y="513485"/>
                  </a:lnTo>
                  <a:lnTo>
                    <a:pt x="8137" y="466142"/>
                  </a:lnTo>
                  <a:lnTo>
                    <a:pt x="18057" y="420112"/>
                  </a:lnTo>
                  <a:lnTo>
                    <a:pt x="31652" y="375565"/>
                  </a:lnTo>
                  <a:lnTo>
                    <a:pt x="48753" y="332669"/>
                  </a:lnTo>
                  <a:lnTo>
                    <a:pt x="69194" y="291594"/>
                  </a:lnTo>
                  <a:lnTo>
                    <a:pt x="92803" y="252507"/>
                  </a:lnTo>
                  <a:lnTo>
                    <a:pt x="119414" y="215578"/>
                  </a:lnTo>
                  <a:lnTo>
                    <a:pt x="148857" y="180975"/>
                  </a:lnTo>
                  <a:lnTo>
                    <a:pt x="180963" y="148867"/>
                  </a:lnTo>
                  <a:lnTo>
                    <a:pt x="215564" y="119423"/>
                  </a:lnTo>
                  <a:lnTo>
                    <a:pt x="252492" y="92810"/>
                  </a:lnTo>
                  <a:lnTo>
                    <a:pt x="291578" y="69199"/>
                  </a:lnTo>
                  <a:lnTo>
                    <a:pt x="332652" y="48758"/>
                  </a:lnTo>
                  <a:lnTo>
                    <a:pt x="375547" y="31655"/>
                  </a:lnTo>
                  <a:lnTo>
                    <a:pt x="420094" y="18059"/>
                  </a:lnTo>
                  <a:lnTo>
                    <a:pt x="466124" y="8138"/>
                  </a:lnTo>
                  <a:lnTo>
                    <a:pt x="513469" y="2062"/>
                  </a:lnTo>
                  <a:lnTo>
                    <a:pt x="561959" y="0"/>
                  </a:lnTo>
                  <a:lnTo>
                    <a:pt x="1989002" y="0"/>
                  </a:lnTo>
                  <a:lnTo>
                    <a:pt x="1989002" y="5886427"/>
                  </a:lnTo>
                  <a:close/>
                </a:path>
              </a:pathLst>
            </a:custGeom>
            <a:solidFill>
              <a:srgbClr val="E1ECFB"/>
            </a:solidFill>
          </p:spPr>
          <p:txBody>
            <a:bodyPr wrap="square" lIns="0" tIns="0" rIns="0" bIns="0" rtlCol="0"/>
            <a:lstStyle/>
            <a:p>
              <a:endParaRPr/>
            </a:p>
          </p:txBody>
        </p:sp>
        <p:pic>
          <p:nvPicPr>
            <p:cNvPr id="10" name="object 10"/>
            <p:cNvPicPr/>
            <p:nvPr/>
          </p:nvPicPr>
          <p:blipFill>
            <a:blip r:embed="rId2" cstate="print"/>
            <a:stretch>
              <a:fillRect/>
            </a:stretch>
          </p:blipFill>
          <p:spPr>
            <a:xfrm>
              <a:off x="8529218" y="1508881"/>
              <a:ext cx="8718133" cy="7749423"/>
            </a:xfrm>
            <a:prstGeom prst="rect">
              <a:avLst/>
            </a:prstGeom>
          </p:spPr>
        </p:pic>
        <p:sp>
          <p:nvSpPr>
            <p:cNvPr id="11" name="object 11"/>
            <p:cNvSpPr/>
            <p:nvPr/>
          </p:nvSpPr>
          <p:spPr>
            <a:xfrm>
              <a:off x="14855170" y="1947905"/>
              <a:ext cx="1213485" cy="375920"/>
            </a:xfrm>
            <a:custGeom>
              <a:avLst/>
              <a:gdLst/>
              <a:ahLst/>
              <a:cxnLst/>
              <a:rect l="l" t="t" r="r" b="b"/>
              <a:pathLst>
                <a:path w="1213484" h="375919">
                  <a:moveTo>
                    <a:pt x="32791" y="375667"/>
                  </a:moveTo>
                  <a:lnTo>
                    <a:pt x="24684" y="375667"/>
                  </a:lnTo>
                  <a:lnTo>
                    <a:pt x="16564" y="372686"/>
                  </a:lnTo>
                  <a:lnTo>
                    <a:pt x="10219" y="366663"/>
                  </a:lnTo>
                  <a:lnTo>
                    <a:pt x="2727" y="356004"/>
                  </a:lnTo>
                  <a:lnTo>
                    <a:pt x="0" y="343725"/>
                  </a:lnTo>
                  <a:lnTo>
                    <a:pt x="2075" y="331320"/>
                  </a:lnTo>
                  <a:lnTo>
                    <a:pt x="8993" y="320279"/>
                  </a:lnTo>
                  <a:lnTo>
                    <a:pt x="134620" y="187829"/>
                  </a:lnTo>
                  <a:lnTo>
                    <a:pt x="8993" y="55377"/>
                  </a:lnTo>
                  <a:lnTo>
                    <a:pt x="2075" y="44337"/>
                  </a:lnTo>
                  <a:lnTo>
                    <a:pt x="0" y="31932"/>
                  </a:lnTo>
                  <a:lnTo>
                    <a:pt x="2727" y="19654"/>
                  </a:lnTo>
                  <a:lnTo>
                    <a:pt x="10218" y="8995"/>
                  </a:lnTo>
                  <a:lnTo>
                    <a:pt x="21259" y="2078"/>
                  </a:lnTo>
                  <a:lnTo>
                    <a:pt x="33665" y="3"/>
                  </a:lnTo>
                  <a:lnTo>
                    <a:pt x="45942" y="2730"/>
                  </a:lnTo>
                  <a:lnTo>
                    <a:pt x="56600" y="10221"/>
                  </a:lnTo>
                  <a:lnTo>
                    <a:pt x="203644" y="165251"/>
                  </a:lnTo>
                  <a:lnTo>
                    <a:pt x="210398" y="175866"/>
                  </a:lnTo>
                  <a:lnTo>
                    <a:pt x="212650" y="187829"/>
                  </a:lnTo>
                  <a:lnTo>
                    <a:pt x="210398" y="199792"/>
                  </a:lnTo>
                  <a:lnTo>
                    <a:pt x="56600" y="365440"/>
                  </a:lnTo>
                  <a:lnTo>
                    <a:pt x="39269" y="375025"/>
                  </a:lnTo>
                  <a:lnTo>
                    <a:pt x="32791" y="375667"/>
                  </a:lnTo>
                  <a:close/>
                </a:path>
                <a:path w="1213484" h="375919">
                  <a:moveTo>
                    <a:pt x="282990" y="375667"/>
                  </a:moveTo>
                  <a:lnTo>
                    <a:pt x="274884" y="375667"/>
                  </a:lnTo>
                  <a:lnTo>
                    <a:pt x="266763" y="372686"/>
                  </a:lnTo>
                  <a:lnTo>
                    <a:pt x="260418" y="366663"/>
                  </a:lnTo>
                  <a:lnTo>
                    <a:pt x="252926" y="356004"/>
                  </a:lnTo>
                  <a:lnTo>
                    <a:pt x="250199" y="343725"/>
                  </a:lnTo>
                  <a:lnTo>
                    <a:pt x="252274" y="331319"/>
                  </a:lnTo>
                  <a:lnTo>
                    <a:pt x="259192" y="320279"/>
                  </a:lnTo>
                  <a:lnTo>
                    <a:pt x="384821" y="187829"/>
                  </a:lnTo>
                  <a:lnTo>
                    <a:pt x="259192" y="55377"/>
                  </a:lnTo>
                  <a:lnTo>
                    <a:pt x="252275" y="44337"/>
                  </a:lnTo>
                  <a:lnTo>
                    <a:pt x="250199" y="31932"/>
                  </a:lnTo>
                  <a:lnTo>
                    <a:pt x="252927" y="19654"/>
                  </a:lnTo>
                  <a:lnTo>
                    <a:pt x="260418" y="8995"/>
                  </a:lnTo>
                  <a:lnTo>
                    <a:pt x="271460" y="2077"/>
                  </a:lnTo>
                  <a:lnTo>
                    <a:pt x="283865" y="2"/>
                  </a:lnTo>
                  <a:lnTo>
                    <a:pt x="296142" y="2730"/>
                  </a:lnTo>
                  <a:lnTo>
                    <a:pt x="306800" y="10221"/>
                  </a:lnTo>
                  <a:lnTo>
                    <a:pt x="453845" y="165251"/>
                  </a:lnTo>
                  <a:lnTo>
                    <a:pt x="460600" y="175867"/>
                  </a:lnTo>
                  <a:lnTo>
                    <a:pt x="462851" y="187829"/>
                  </a:lnTo>
                  <a:lnTo>
                    <a:pt x="460600" y="199793"/>
                  </a:lnTo>
                  <a:lnTo>
                    <a:pt x="306800" y="365440"/>
                  </a:lnTo>
                  <a:lnTo>
                    <a:pt x="289468" y="375025"/>
                  </a:lnTo>
                  <a:lnTo>
                    <a:pt x="282990" y="375667"/>
                  </a:lnTo>
                  <a:close/>
                </a:path>
                <a:path w="1213484" h="375919">
                  <a:moveTo>
                    <a:pt x="533190" y="375667"/>
                  </a:moveTo>
                  <a:lnTo>
                    <a:pt x="525085" y="375667"/>
                  </a:lnTo>
                  <a:lnTo>
                    <a:pt x="516966" y="372686"/>
                  </a:lnTo>
                  <a:lnTo>
                    <a:pt x="510619" y="366663"/>
                  </a:lnTo>
                  <a:lnTo>
                    <a:pt x="503128" y="356004"/>
                  </a:lnTo>
                  <a:lnTo>
                    <a:pt x="500401" y="343725"/>
                  </a:lnTo>
                  <a:lnTo>
                    <a:pt x="502477" y="331320"/>
                  </a:lnTo>
                  <a:lnTo>
                    <a:pt x="509395" y="320279"/>
                  </a:lnTo>
                  <a:lnTo>
                    <a:pt x="635024" y="187829"/>
                  </a:lnTo>
                  <a:lnTo>
                    <a:pt x="509395" y="55377"/>
                  </a:lnTo>
                  <a:lnTo>
                    <a:pt x="502477" y="44337"/>
                  </a:lnTo>
                  <a:lnTo>
                    <a:pt x="500401" y="31932"/>
                  </a:lnTo>
                  <a:lnTo>
                    <a:pt x="503128" y="19654"/>
                  </a:lnTo>
                  <a:lnTo>
                    <a:pt x="510619" y="8995"/>
                  </a:lnTo>
                  <a:lnTo>
                    <a:pt x="521660" y="2077"/>
                  </a:lnTo>
                  <a:lnTo>
                    <a:pt x="534065" y="2"/>
                  </a:lnTo>
                  <a:lnTo>
                    <a:pt x="546343" y="2730"/>
                  </a:lnTo>
                  <a:lnTo>
                    <a:pt x="557002" y="10221"/>
                  </a:lnTo>
                  <a:lnTo>
                    <a:pt x="704048" y="165251"/>
                  </a:lnTo>
                  <a:lnTo>
                    <a:pt x="710801" y="175867"/>
                  </a:lnTo>
                  <a:lnTo>
                    <a:pt x="713052" y="187829"/>
                  </a:lnTo>
                  <a:lnTo>
                    <a:pt x="710801" y="199793"/>
                  </a:lnTo>
                  <a:lnTo>
                    <a:pt x="557002" y="365440"/>
                  </a:lnTo>
                  <a:lnTo>
                    <a:pt x="539669" y="375025"/>
                  </a:lnTo>
                  <a:lnTo>
                    <a:pt x="533190" y="375667"/>
                  </a:lnTo>
                  <a:close/>
                </a:path>
                <a:path w="1213484" h="375919">
                  <a:moveTo>
                    <a:pt x="783396" y="375667"/>
                  </a:moveTo>
                  <a:lnTo>
                    <a:pt x="775288" y="375667"/>
                  </a:lnTo>
                  <a:lnTo>
                    <a:pt x="767169" y="372686"/>
                  </a:lnTo>
                  <a:lnTo>
                    <a:pt x="760821" y="366663"/>
                  </a:lnTo>
                  <a:lnTo>
                    <a:pt x="753331" y="356004"/>
                  </a:lnTo>
                  <a:lnTo>
                    <a:pt x="750603" y="343725"/>
                  </a:lnTo>
                  <a:lnTo>
                    <a:pt x="752678" y="331320"/>
                  </a:lnTo>
                  <a:lnTo>
                    <a:pt x="759594" y="320279"/>
                  </a:lnTo>
                  <a:lnTo>
                    <a:pt x="885223" y="187829"/>
                  </a:lnTo>
                  <a:lnTo>
                    <a:pt x="759594" y="55377"/>
                  </a:lnTo>
                  <a:lnTo>
                    <a:pt x="752678" y="44337"/>
                  </a:lnTo>
                  <a:lnTo>
                    <a:pt x="750603" y="31932"/>
                  </a:lnTo>
                  <a:lnTo>
                    <a:pt x="753331" y="19654"/>
                  </a:lnTo>
                  <a:lnTo>
                    <a:pt x="760821" y="8995"/>
                  </a:lnTo>
                  <a:lnTo>
                    <a:pt x="771864" y="2077"/>
                  </a:lnTo>
                  <a:lnTo>
                    <a:pt x="784269" y="2"/>
                  </a:lnTo>
                  <a:lnTo>
                    <a:pt x="796546" y="2730"/>
                  </a:lnTo>
                  <a:lnTo>
                    <a:pt x="807205" y="10221"/>
                  </a:lnTo>
                  <a:lnTo>
                    <a:pt x="954251" y="165251"/>
                  </a:lnTo>
                  <a:lnTo>
                    <a:pt x="961002" y="175867"/>
                  </a:lnTo>
                  <a:lnTo>
                    <a:pt x="963252" y="187829"/>
                  </a:lnTo>
                  <a:lnTo>
                    <a:pt x="961002" y="199793"/>
                  </a:lnTo>
                  <a:lnTo>
                    <a:pt x="807205" y="365440"/>
                  </a:lnTo>
                  <a:lnTo>
                    <a:pt x="789874" y="375025"/>
                  </a:lnTo>
                  <a:lnTo>
                    <a:pt x="783396" y="375667"/>
                  </a:lnTo>
                  <a:close/>
                </a:path>
                <a:path w="1213484" h="375919">
                  <a:moveTo>
                    <a:pt x="1033593" y="375667"/>
                  </a:moveTo>
                  <a:lnTo>
                    <a:pt x="1025484" y="375667"/>
                  </a:lnTo>
                  <a:lnTo>
                    <a:pt x="1017365" y="372686"/>
                  </a:lnTo>
                  <a:lnTo>
                    <a:pt x="1011018" y="366663"/>
                  </a:lnTo>
                  <a:lnTo>
                    <a:pt x="1003528" y="356004"/>
                  </a:lnTo>
                  <a:lnTo>
                    <a:pt x="1000801" y="343725"/>
                  </a:lnTo>
                  <a:lnTo>
                    <a:pt x="1002876" y="331320"/>
                  </a:lnTo>
                  <a:lnTo>
                    <a:pt x="1009794" y="320279"/>
                  </a:lnTo>
                  <a:lnTo>
                    <a:pt x="1135426" y="187829"/>
                  </a:lnTo>
                  <a:lnTo>
                    <a:pt x="1009794" y="55377"/>
                  </a:lnTo>
                  <a:lnTo>
                    <a:pt x="1002876" y="44337"/>
                  </a:lnTo>
                  <a:lnTo>
                    <a:pt x="1000801" y="31932"/>
                  </a:lnTo>
                  <a:lnTo>
                    <a:pt x="1003528" y="19654"/>
                  </a:lnTo>
                  <a:lnTo>
                    <a:pt x="1011018" y="8995"/>
                  </a:lnTo>
                  <a:lnTo>
                    <a:pt x="1022059" y="2076"/>
                  </a:lnTo>
                  <a:lnTo>
                    <a:pt x="1034464" y="0"/>
                  </a:lnTo>
                  <a:lnTo>
                    <a:pt x="1046742" y="2727"/>
                  </a:lnTo>
                  <a:lnTo>
                    <a:pt x="1057404" y="10221"/>
                  </a:lnTo>
                  <a:lnTo>
                    <a:pt x="1204451" y="165251"/>
                  </a:lnTo>
                  <a:lnTo>
                    <a:pt x="1211204" y="175867"/>
                  </a:lnTo>
                  <a:lnTo>
                    <a:pt x="1213455" y="187829"/>
                  </a:lnTo>
                  <a:lnTo>
                    <a:pt x="1211204" y="199793"/>
                  </a:lnTo>
                  <a:lnTo>
                    <a:pt x="1057404" y="365440"/>
                  </a:lnTo>
                  <a:lnTo>
                    <a:pt x="1040071" y="375025"/>
                  </a:lnTo>
                  <a:lnTo>
                    <a:pt x="1033593" y="375667"/>
                  </a:lnTo>
                  <a:close/>
                </a:path>
              </a:pathLst>
            </a:custGeom>
            <a:solidFill>
              <a:srgbClr val="5087CC"/>
            </a:solidFill>
          </p:spPr>
          <p:txBody>
            <a:bodyPr wrap="square" lIns="0" tIns="0" rIns="0" bIns="0" rtlCol="0"/>
            <a:lstStyle/>
            <a:p>
              <a:endParaRPr/>
            </a:p>
          </p:txBody>
        </p:sp>
        <p:sp>
          <p:nvSpPr>
            <p:cNvPr id="12" name="object 12"/>
            <p:cNvSpPr/>
            <p:nvPr/>
          </p:nvSpPr>
          <p:spPr>
            <a:xfrm>
              <a:off x="16298997" y="1028699"/>
              <a:ext cx="960755" cy="960755"/>
            </a:xfrm>
            <a:custGeom>
              <a:avLst/>
              <a:gdLst/>
              <a:ahLst/>
              <a:cxnLst/>
              <a:rect l="l" t="t" r="r" b="b"/>
              <a:pathLst>
                <a:path w="960755" h="960755">
                  <a:moveTo>
                    <a:pt x="480119" y="960239"/>
                  </a:moveTo>
                  <a:lnTo>
                    <a:pt x="431026" y="957761"/>
                  </a:lnTo>
                  <a:lnTo>
                    <a:pt x="383351" y="950486"/>
                  </a:lnTo>
                  <a:lnTo>
                    <a:pt x="337337" y="938656"/>
                  </a:lnTo>
                  <a:lnTo>
                    <a:pt x="293225" y="922512"/>
                  </a:lnTo>
                  <a:lnTo>
                    <a:pt x="251255" y="902296"/>
                  </a:lnTo>
                  <a:lnTo>
                    <a:pt x="211669" y="878249"/>
                  </a:lnTo>
                  <a:lnTo>
                    <a:pt x="174709" y="850611"/>
                  </a:lnTo>
                  <a:lnTo>
                    <a:pt x="140614" y="819624"/>
                  </a:lnTo>
                  <a:lnTo>
                    <a:pt x="109628" y="785530"/>
                  </a:lnTo>
                  <a:lnTo>
                    <a:pt x="81990" y="748569"/>
                  </a:lnTo>
                  <a:lnTo>
                    <a:pt x="57943" y="708984"/>
                  </a:lnTo>
                  <a:lnTo>
                    <a:pt x="37726" y="667014"/>
                  </a:lnTo>
                  <a:lnTo>
                    <a:pt x="21583" y="622901"/>
                  </a:lnTo>
                  <a:lnTo>
                    <a:pt x="9753" y="576887"/>
                  </a:lnTo>
                  <a:lnTo>
                    <a:pt x="2478" y="529213"/>
                  </a:lnTo>
                  <a:lnTo>
                    <a:pt x="0" y="480119"/>
                  </a:lnTo>
                  <a:lnTo>
                    <a:pt x="2417" y="432239"/>
                  </a:lnTo>
                  <a:lnTo>
                    <a:pt x="9753" y="383351"/>
                  </a:lnTo>
                  <a:lnTo>
                    <a:pt x="21583" y="337337"/>
                  </a:lnTo>
                  <a:lnTo>
                    <a:pt x="37726" y="293225"/>
                  </a:lnTo>
                  <a:lnTo>
                    <a:pt x="57943" y="251255"/>
                  </a:lnTo>
                  <a:lnTo>
                    <a:pt x="81990" y="211669"/>
                  </a:lnTo>
                  <a:lnTo>
                    <a:pt x="109628" y="174709"/>
                  </a:lnTo>
                  <a:lnTo>
                    <a:pt x="140614" y="140614"/>
                  </a:lnTo>
                  <a:lnTo>
                    <a:pt x="174709" y="109628"/>
                  </a:lnTo>
                  <a:lnTo>
                    <a:pt x="211669" y="81990"/>
                  </a:lnTo>
                  <a:lnTo>
                    <a:pt x="251255" y="57943"/>
                  </a:lnTo>
                  <a:lnTo>
                    <a:pt x="293225" y="37726"/>
                  </a:lnTo>
                  <a:lnTo>
                    <a:pt x="337337" y="21583"/>
                  </a:lnTo>
                  <a:lnTo>
                    <a:pt x="383351" y="9753"/>
                  </a:lnTo>
                  <a:lnTo>
                    <a:pt x="431026" y="2478"/>
                  </a:lnTo>
                  <a:lnTo>
                    <a:pt x="480119" y="0"/>
                  </a:lnTo>
                  <a:lnTo>
                    <a:pt x="529213" y="2478"/>
                  </a:lnTo>
                  <a:lnTo>
                    <a:pt x="576887" y="9753"/>
                  </a:lnTo>
                  <a:lnTo>
                    <a:pt x="622901" y="21583"/>
                  </a:lnTo>
                  <a:lnTo>
                    <a:pt x="667014" y="37726"/>
                  </a:lnTo>
                  <a:lnTo>
                    <a:pt x="708984" y="57943"/>
                  </a:lnTo>
                  <a:lnTo>
                    <a:pt x="748569" y="81990"/>
                  </a:lnTo>
                  <a:lnTo>
                    <a:pt x="785530" y="109628"/>
                  </a:lnTo>
                  <a:lnTo>
                    <a:pt x="819624" y="140614"/>
                  </a:lnTo>
                  <a:lnTo>
                    <a:pt x="850611" y="174709"/>
                  </a:lnTo>
                  <a:lnTo>
                    <a:pt x="878249" y="211669"/>
                  </a:lnTo>
                  <a:lnTo>
                    <a:pt x="879409" y="213579"/>
                  </a:lnTo>
                  <a:lnTo>
                    <a:pt x="480119" y="213579"/>
                  </a:lnTo>
                  <a:lnTo>
                    <a:pt x="432239" y="217878"/>
                  </a:lnTo>
                  <a:lnTo>
                    <a:pt x="387162" y="230268"/>
                  </a:lnTo>
                  <a:lnTo>
                    <a:pt x="345643" y="249996"/>
                  </a:lnTo>
                  <a:lnTo>
                    <a:pt x="308439" y="276304"/>
                  </a:lnTo>
                  <a:lnTo>
                    <a:pt x="276304" y="308439"/>
                  </a:lnTo>
                  <a:lnTo>
                    <a:pt x="249996" y="345643"/>
                  </a:lnTo>
                  <a:lnTo>
                    <a:pt x="230268" y="387162"/>
                  </a:lnTo>
                  <a:lnTo>
                    <a:pt x="217878" y="432239"/>
                  </a:lnTo>
                  <a:lnTo>
                    <a:pt x="213579" y="480119"/>
                  </a:lnTo>
                  <a:lnTo>
                    <a:pt x="217871" y="528000"/>
                  </a:lnTo>
                  <a:lnTo>
                    <a:pt x="230246" y="573077"/>
                  </a:lnTo>
                  <a:lnTo>
                    <a:pt x="249953" y="614596"/>
                  </a:lnTo>
                  <a:lnTo>
                    <a:pt x="276241" y="651800"/>
                  </a:lnTo>
                  <a:lnTo>
                    <a:pt x="308359" y="683934"/>
                  </a:lnTo>
                  <a:lnTo>
                    <a:pt x="345557" y="710243"/>
                  </a:lnTo>
                  <a:lnTo>
                    <a:pt x="387084" y="729970"/>
                  </a:lnTo>
                  <a:lnTo>
                    <a:pt x="432188" y="742361"/>
                  </a:lnTo>
                  <a:lnTo>
                    <a:pt x="480119" y="746659"/>
                  </a:lnTo>
                  <a:lnTo>
                    <a:pt x="879409" y="746659"/>
                  </a:lnTo>
                  <a:lnTo>
                    <a:pt x="878249" y="748569"/>
                  </a:lnTo>
                  <a:lnTo>
                    <a:pt x="850611" y="785530"/>
                  </a:lnTo>
                  <a:lnTo>
                    <a:pt x="819624" y="819624"/>
                  </a:lnTo>
                  <a:lnTo>
                    <a:pt x="785530" y="850611"/>
                  </a:lnTo>
                  <a:lnTo>
                    <a:pt x="748569" y="878249"/>
                  </a:lnTo>
                  <a:lnTo>
                    <a:pt x="708984" y="902296"/>
                  </a:lnTo>
                  <a:lnTo>
                    <a:pt x="667014" y="922512"/>
                  </a:lnTo>
                  <a:lnTo>
                    <a:pt x="622901" y="938656"/>
                  </a:lnTo>
                  <a:lnTo>
                    <a:pt x="576887" y="950486"/>
                  </a:lnTo>
                  <a:lnTo>
                    <a:pt x="529213" y="957761"/>
                  </a:lnTo>
                  <a:lnTo>
                    <a:pt x="480119" y="960239"/>
                  </a:lnTo>
                  <a:close/>
                </a:path>
                <a:path w="960755" h="960755">
                  <a:moveTo>
                    <a:pt x="879409" y="746659"/>
                  </a:moveTo>
                  <a:lnTo>
                    <a:pt x="480119" y="746659"/>
                  </a:lnTo>
                  <a:lnTo>
                    <a:pt x="528051" y="742361"/>
                  </a:lnTo>
                  <a:lnTo>
                    <a:pt x="573155" y="729970"/>
                  </a:lnTo>
                  <a:lnTo>
                    <a:pt x="614681" y="710243"/>
                  </a:lnTo>
                  <a:lnTo>
                    <a:pt x="651879" y="683934"/>
                  </a:lnTo>
                  <a:lnTo>
                    <a:pt x="683998" y="651800"/>
                  </a:lnTo>
                  <a:lnTo>
                    <a:pt x="710286" y="614596"/>
                  </a:lnTo>
                  <a:lnTo>
                    <a:pt x="729993" y="573077"/>
                  </a:lnTo>
                  <a:lnTo>
                    <a:pt x="742367" y="528000"/>
                  </a:lnTo>
                  <a:lnTo>
                    <a:pt x="746659" y="480119"/>
                  </a:lnTo>
                  <a:lnTo>
                    <a:pt x="742361" y="432239"/>
                  </a:lnTo>
                  <a:lnTo>
                    <a:pt x="729970" y="387162"/>
                  </a:lnTo>
                  <a:lnTo>
                    <a:pt x="710243" y="345643"/>
                  </a:lnTo>
                  <a:lnTo>
                    <a:pt x="683934" y="308439"/>
                  </a:lnTo>
                  <a:lnTo>
                    <a:pt x="651800" y="276304"/>
                  </a:lnTo>
                  <a:lnTo>
                    <a:pt x="614596" y="249996"/>
                  </a:lnTo>
                  <a:lnTo>
                    <a:pt x="573077" y="230268"/>
                  </a:lnTo>
                  <a:lnTo>
                    <a:pt x="528000" y="217878"/>
                  </a:lnTo>
                  <a:lnTo>
                    <a:pt x="480119" y="213579"/>
                  </a:lnTo>
                  <a:lnTo>
                    <a:pt x="879409" y="213579"/>
                  </a:lnTo>
                  <a:lnTo>
                    <a:pt x="902296" y="251255"/>
                  </a:lnTo>
                  <a:lnTo>
                    <a:pt x="922512" y="293225"/>
                  </a:lnTo>
                  <a:lnTo>
                    <a:pt x="938656" y="337337"/>
                  </a:lnTo>
                  <a:lnTo>
                    <a:pt x="950486" y="383351"/>
                  </a:lnTo>
                  <a:lnTo>
                    <a:pt x="957761" y="431026"/>
                  </a:lnTo>
                  <a:lnTo>
                    <a:pt x="960239" y="480119"/>
                  </a:lnTo>
                  <a:lnTo>
                    <a:pt x="957822" y="528000"/>
                  </a:lnTo>
                  <a:lnTo>
                    <a:pt x="950486" y="576887"/>
                  </a:lnTo>
                  <a:lnTo>
                    <a:pt x="938656" y="622901"/>
                  </a:lnTo>
                  <a:lnTo>
                    <a:pt x="922512" y="667014"/>
                  </a:lnTo>
                  <a:lnTo>
                    <a:pt x="902296" y="708984"/>
                  </a:lnTo>
                  <a:lnTo>
                    <a:pt x="879409" y="746659"/>
                  </a:lnTo>
                  <a:close/>
                </a:path>
              </a:pathLst>
            </a:custGeom>
            <a:solidFill>
              <a:srgbClr val="C4D9F2"/>
            </a:solidFill>
          </p:spPr>
          <p:txBody>
            <a:bodyPr wrap="square" lIns="0" tIns="0" rIns="0" bIns="0" rtlCol="0"/>
            <a:lstStyle/>
            <a:p>
              <a:endParaRPr/>
            </a:p>
          </p:txBody>
        </p:sp>
      </p:grpSp>
      <p:sp>
        <p:nvSpPr>
          <p:cNvPr id="13" name="object 13"/>
          <p:cNvSpPr txBox="1"/>
          <p:nvPr/>
        </p:nvSpPr>
        <p:spPr>
          <a:xfrm>
            <a:off x="2446883" y="2757638"/>
            <a:ext cx="4951730" cy="360680"/>
          </a:xfrm>
          <a:prstGeom prst="rect">
            <a:avLst/>
          </a:prstGeom>
        </p:spPr>
        <p:txBody>
          <a:bodyPr vert="horz" wrap="square" lIns="0" tIns="12700" rIns="0" bIns="0" rtlCol="0">
            <a:spAutoFit/>
          </a:bodyPr>
          <a:lstStyle/>
          <a:p>
            <a:pPr marL="12700">
              <a:lnSpc>
                <a:spcPct val="100000"/>
              </a:lnSpc>
              <a:spcBef>
                <a:spcPts val="100"/>
              </a:spcBef>
            </a:pPr>
            <a:r>
              <a:rPr sz="2200" b="1" spc="-55" dirty="0">
                <a:solidFill>
                  <a:srgbClr val="0D2E5E"/>
                </a:solidFill>
                <a:latin typeface="Tahoma"/>
                <a:cs typeface="Tahoma"/>
              </a:rPr>
              <a:t>Use</a:t>
            </a:r>
            <a:r>
              <a:rPr sz="2200" b="1" spc="-200" dirty="0">
                <a:solidFill>
                  <a:srgbClr val="0D2E5E"/>
                </a:solidFill>
                <a:latin typeface="Tahoma"/>
                <a:cs typeface="Tahoma"/>
              </a:rPr>
              <a:t> </a:t>
            </a:r>
            <a:r>
              <a:rPr sz="2200" b="1" spc="-50" dirty="0">
                <a:solidFill>
                  <a:srgbClr val="0D2E5E"/>
                </a:solidFill>
                <a:latin typeface="Tahoma"/>
                <a:cs typeface="Tahoma"/>
              </a:rPr>
              <a:t>different</a:t>
            </a:r>
            <a:r>
              <a:rPr sz="2200" b="1" spc="-195" dirty="0">
                <a:solidFill>
                  <a:srgbClr val="0D2E5E"/>
                </a:solidFill>
                <a:latin typeface="Tahoma"/>
                <a:cs typeface="Tahoma"/>
              </a:rPr>
              <a:t> </a:t>
            </a:r>
            <a:r>
              <a:rPr sz="2200" b="1" spc="-50" dirty="0">
                <a:solidFill>
                  <a:srgbClr val="0D2E5E"/>
                </a:solidFill>
                <a:latin typeface="Tahoma"/>
                <a:cs typeface="Tahoma"/>
              </a:rPr>
              <a:t>platforms</a:t>
            </a:r>
            <a:r>
              <a:rPr sz="2200" b="1" spc="-200" dirty="0">
                <a:solidFill>
                  <a:srgbClr val="0D2E5E"/>
                </a:solidFill>
                <a:latin typeface="Tahoma"/>
                <a:cs typeface="Tahoma"/>
              </a:rPr>
              <a:t> </a:t>
            </a:r>
            <a:r>
              <a:rPr sz="2200" b="1" spc="-65" dirty="0">
                <a:solidFill>
                  <a:srgbClr val="0D2E5E"/>
                </a:solidFill>
                <a:latin typeface="Tahoma"/>
                <a:cs typeface="Tahoma"/>
              </a:rPr>
              <a:t>for</a:t>
            </a:r>
            <a:r>
              <a:rPr sz="2200" b="1" spc="-195" dirty="0">
                <a:solidFill>
                  <a:srgbClr val="0D2E5E"/>
                </a:solidFill>
                <a:latin typeface="Tahoma"/>
                <a:cs typeface="Tahoma"/>
              </a:rPr>
              <a:t> </a:t>
            </a:r>
            <a:r>
              <a:rPr sz="2200" b="1" spc="-10" dirty="0">
                <a:solidFill>
                  <a:srgbClr val="0D2E5E"/>
                </a:solidFill>
                <a:latin typeface="Tahoma"/>
                <a:cs typeface="Tahoma"/>
              </a:rPr>
              <a:t>retrieving</a:t>
            </a:r>
            <a:endParaRPr sz="2200">
              <a:latin typeface="Tahoma"/>
              <a:cs typeface="Tahoma"/>
            </a:endParaRPr>
          </a:p>
        </p:txBody>
      </p:sp>
      <p:sp>
        <p:nvSpPr>
          <p:cNvPr id="14" name="object 14"/>
          <p:cNvSpPr txBox="1"/>
          <p:nvPr/>
        </p:nvSpPr>
        <p:spPr>
          <a:xfrm>
            <a:off x="2446883" y="3148163"/>
            <a:ext cx="2667635" cy="360680"/>
          </a:xfrm>
          <a:prstGeom prst="rect">
            <a:avLst/>
          </a:prstGeom>
        </p:spPr>
        <p:txBody>
          <a:bodyPr vert="horz" wrap="square" lIns="0" tIns="12700" rIns="0" bIns="0" rtlCol="0">
            <a:spAutoFit/>
          </a:bodyPr>
          <a:lstStyle/>
          <a:p>
            <a:pPr marL="12700">
              <a:lnSpc>
                <a:spcPct val="100000"/>
              </a:lnSpc>
              <a:spcBef>
                <a:spcPts val="100"/>
              </a:spcBef>
            </a:pPr>
            <a:r>
              <a:rPr sz="2200" b="1" spc="-20" dirty="0">
                <a:solidFill>
                  <a:srgbClr val="0D2E5E"/>
                </a:solidFill>
                <a:latin typeface="Tahoma"/>
                <a:cs typeface="Tahoma"/>
              </a:rPr>
              <a:t>precise</a:t>
            </a:r>
            <a:r>
              <a:rPr sz="2200" b="1" spc="-204" dirty="0">
                <a:solidFill>
                  <a:srgbClr val="0D2E5E"/>
                </a:solidFill>
                <a:latin typeface="Tahoma"/>
                <a:cs typeface="Tahoma"/>
              </a:rPr>
              <a:t> </a:t>
            </a:r>
            <a:r>
              <a:rPr sz="2200" b="1" spc="-40" dirty="0">
                <a:solidFill>
                  <a:srgbClr val="0D2E5E"/>
                </a:solidFill>
                <a:latin typeface="Tahoma"/>
                <a:cs typeface="Tahoma"/>
              </a:rPr>
              <a:t>information</a:t>
            </a:r>
            <a:endParaRPr sz="2200">
              <a:latin typeface="Tahoma"/>
              <a:cs typeface="Tahoma"/>
            </a:endParaRPr>
          </a:p>
        </p:txBody>
      </p:sp>
      <p:sp>
        <p:nvSpPr>
          <p:cNvPr id="15" name="object 15"/>
          <p:cNvSpPr txBox="1"/>
          <p:nvPr/>
        </p:nvSpPr>
        <p:spPr>
          <a:xfrm>
            <a:off x="2446883" y="4588179"/>
            <a:ext cx="461200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D2E5E"/>
                </a:solidFill>
                <a:latin typeface="Tahoma"/>
                <a:cs typeface="Tahoma"/>
              </a:rPr>
              <a:t>Locate</a:t>
            </a:r>
            <a:r>
              <a:rPr sz="2400" b="1" spc="-225" dirty="0">
                <a:solidFill>
                  <a:srgbClr val="0D2E5E"/>
                </a:solidFill>
                <a:latin typeface="Tahoma"/>
                <a:cs typeface="Tahoma"/>
              </a:rPr>
              <a:t> </a:t>
            </a:r>
            <a:r>
              <a:rPr sz="2400" b="1" spc="-20" dirty="0">
                <a:solidFill>
                  <a:srgbClr val="0D2E5E"/>
                </a:solidFill>
                <a:latin typeface="Tahoma"/>
                <a:cs typeface="Tahoma"/>
              </a:rPr>
              <a:t>and</a:t>
            </a:r>
            <a:r>
              <a:rPr sz="2400" b="1" spc="-220" dirty="0">
                <a:solidFill>
                  <a:srgbClr val="0D2E5E"/>
                </a:solidFill>
                <a:latin typeface="Tahoma"/>
                <a:cs typeface="Tahoma"/>
              </a:rPr>
              <a:t> </a:t>
            </a:r>
            <a:r>
              <a:rPr sz="2400" b="1" spc="-55" dirty="0">
                <a:solidFill>
                  <a:srgbClr val="0D2E5E"/>
                </a:solidFill>
                <a:latin typeface="Tahoma"/>
                <a:cs typeface="Tahoma"/>
              </a:rPr>
              <a:t>retrieve</a:t>
            </a:r>
            <a:r>
              <a:rPr sz="2400" b="1" spc="-220" dirty="0">
                <a:solidFill>
                  <a:srgbClr val="0D2E5E"/>
                </a:solidFill>
                <a:latin typeface="Tahoma"/>
                <a:cs typeface="Tahoma"/>
              </a:rPr>
              <a:t> </a:t>
            </a:r>
            <a:r>
              <a:rPr sz="2400" b="1" spc="-55" dirty="0">
                <a:solidFill>
                  <a:srgbClr val="0D2E5E"/>
                </a:solidFill>
                <a:latin typeface="Tahoma"/>
                <a:cs typeface="Tahoma"/>
              </a:rPr>
              <a:t>the</a:t>
            </a:r>
            <a:r>
              <a:rPr sz="2400" b="1" spc="-220" dirty="0">
                <a:solidFill>
                  <a:srgbClr val="0D2E5E"/>
                </a:solidFill>
                <a:latin typeface="Tahoma"/>
                <a:cs typeface="Tahoma"/>
              </a:rPr>
              <a:t> </a:t>
            </a:r>
            <a:r>
              <a:rPr sz="2400" b="1" spc="-10" dirty="0">
                <a:solidFill>
                  <a:srgbClr val="0D2E5E"/>
                </a:solidFill>
                <a:latin typeface="Tahoma"/>
                <a:cs typeface="Tahoma"/>
              </a:rPr>
              <a:t>needed</a:t>
            </a:r>
            <a:endParaRPr sz="2400">
              <a:latin typeface="Tahoma"/>
              <a:cs typeface="Tahoma"/>
            </a:endParaRPr>
          </a:p>
        </p:txBody>
      </p:sp>
      <p:sp>
        <p:nvSpPr>
          <p:cNvPr id="16" name="object 16"/>
          <p:cNvSpPr txBox="1"/>
          <p:nvPr/>
        </p:nvSpPr>
        <p:spPr>
          <a:xfrm>
            <a:off x="2446883" y="5007279"/>
            <a:ext cx="1757680" cy="391160"/>
          </a:xfrm>
          <a:prstGeom prst="rect">
            <a:avLst/>
          </a:prstGeom>
        </p:spPr>
        <p:txBody>
          <a:bodyPr vert="horz" wrap="square" lIns="0" tIns="12700" rIns="0" bIns="0" rtlCol="0">
            <a:spAutoFit/>
          </a:bodyPr>
          <a:lstStyle/>
          <a:p>
            <a:pPr marL="12700">
              <a:lnSpc>
                <a:spcPct val="100000"/>
              </a:lnSpc>
              <a:spcBef>
                <a:spcPts val="100"/>
              </a:spcBef>
            </a:pPr>
            <a:r>
              <a:rPr sz="2400" b="1" spc="-50" dirty="0">
                <a:solidFill>
                  <a:srgbClr val="0D2E5E"/>
                </a:solidFill>
                <a:latin typeface="Tahoma"/>
                <a:cs typeface="Tahoma"/>
              </a:rPr>
              <a:t>information</a:t>
            </a:r>
            <a:endParaRPr sz="2400">
              <a:latin typeface="Tahoma"/>
              <a:cs typeface="Tahoma"/>
            </a:endParaRPr>
          </a:p>
        </p:txBody>
      </p:sp>
      <p:sp>
        <p:nvSpPr>
          <p:cNvPr id="17" name="object 17"/>
          <p:cNvSpPr txBox="1"/>
          <p:nvPr/>
        </p:nvSpPr>
        <p:spPr>
          <a:xfrm>
            <a:off x="2446883" y="6218627"/>
            <a:ext cx="3371215" cy="406400"/>
          </a:xfrm>
          <a:prstGeom prst="rect">
            <a:avLst/>
          </a:prstGeom>
        </p:spPr>
        <p:txBody>
          <a:bodyPr vert="horz" wrap="square" lIns="0" tIns="12700" rIns="0" bIns="0" rtlCol="0">
            <a:spAutoFit/>
          </a:bodyPr>
          <a:lstStyle/>
          <a:p>
            <a:pPr marL="12700">
              <a:lnSpc>
                <a:spcPct val="100000"/>
              </a:lnSpc>
              <a:spcBef>
                <a:spcPts val="100"/>
              </a:spcBef>
            </a:pPr>
            <a:r>
              <a:rPr sz="2500" b="1" spc="-25" dirty="0">
                <a:solidFill>
                  <a:srgbClr val="0D2E5E"/>
                </a:solidFill>
                <a:latin typeface="Tahoma"/>
                <a:cs typeface="Tahoma"/>
              </a:rPr>
              <a:t>Critically</a:t>
            </a:r>
            <a:r>
              <a:rPr sz="2500" b="1" spc="-210" dirty="0">
                <a:solidFill>
                  <a:srgbClr val="0D2E5E"/>
                </a:solidFill>
                <a:latin typeface="Tahoma"/>
                <a:cs typeface="Tahoma"/>
              </a:rPr>
              <a:t> </a:t>
            </a:r>
            <a:r>
              <a:rPr sz="2500" b="1" spc="-55" dirty="0">
                <a:solidFill>
                  <a:srgbClr val="0D2E5E"/>
                </a:solidFill>
                <a:latin typeface="Tahoma"/>
                <a:cs typeface="Tahoma"/>
              </a:rPr>
              <a:t>evaluate</a:t>
            </a:r>
            <a:r>
              <a:rPr sz="2500" b="1" spc="-204" dirty="0">
                <a:solidFill>
                  <a:srgbClr val="0D2E5E"/>
                </a:solidFill>
                <a:latin typeface="Tahoma"/>
                <a:cs typeface="Tahoma"/>
              </a:rPr>
              <a:t> </a:t>
            </a:r>
            <a:r>
              <a:rPr sz="2500" b="1" spc="-25" dirty="0">
                <a:solidFill>
                  <a:srgbClr val="0D2E5E"/>
                </a:solidFill>
                <a:latin typeface="Tahoma"/>
                <a:cs typeface="Tahoma"/>
              </a:rPr>
              <a:t>the</a:t>
            </a:r>
            <a:endParaRPr sz="2500">
              <a:latin typeface="Tahoma"/>
              <a:cs typeface="Tahoma"/>
            </a:endParaRPr>
          </a:p>
        </p:txBody>
      </p:sp>
      <p:sp>
        <p:nvSpPr>
          <p:cNvPr id="18" name="object 18"/>
          <p:cNvSpPr txBox="1"/>
          <p:nvPr/>
        </p:nvSpPr>
        <p:spPr>
          <a:xfrm>
            <a:off x="2446883" y="6656776"/>
            <a:ext cx="5107305" cy="406400"/>
          </a:xfrm>
          <a:prstGeom prst="rect">
            <a:avLst/>
          </a:prstGeom>
        </p:spPr>
        <p:txBody>
          <a:bodyPr vert="horz" wrap="square" lIns="0" tIns="12700" rIns="0" bIns="0" rtlCol="0">
            <a:spAutoFit/>
          </a:bodyPr>
          <a:lstStyle/>
          <a:p>
            <a:pPr marL="12700">
              <a:lnSpc>
                <a:spcPct val="100000"/>
              </a:lnSpc>
              <a:spcBef>
                <a:spcPts val="100"/>
              </a:spcBef>
            </a:pPr>
            <a:r>
              <a:rPr sz="2500" b="1" spc="-45" dirty="0">
                <a:solidFill>
                  <a:srgbClr val="0D2E5E"/>
                </a:solidFill>
                <a:latin typeface="Tahoma"/>
                <a:cs typeface="Tahoma"/>
              </a:rPr>
              <a:t>information’s</a:t>
            </a:r>
            <a:r>
              <a:rPr sz="2500" b="1" spc="-250" dirty="0">
                <a:solidFill>
                  <a:srgbClr val="0D2E5E"/>
                </a:solidFill>
                <a:latin typeface="Tahoma"/>
                <a:cs typeface="Tahoma"/>
              </a:rPr>
              <a:t> </a:t>
            </a:r>
            <a:r>
              <a:rPr sz="2500" b="1" spc="-50" dirty="0">
                <a:solidFill>
                  <a:srgbClr val="0D2E5E"/>
                </a:solidFill>
                <a:latin typeface="Tahoma"/>
                <a:cs typeface="Tahoma"/>
              </a:rPr>
              <a:t>usefulness,</a:t>
            </a:r>
            <a:r>
              <a:rPr sz="2500" b="1" spc="-235" dirty="0">
                <a:solidFill>
                  <a:srgbClr val="0D2E5E"/>
                </a:solidFill>
                <a:latin typeface="Tahoma"/>
                <a:cs typeface="Tahoma"/>
              </a:rPr>
              <a:t> </a:t>
            </a:r>
            <a:r>
              <a:rPr sz="2500" b="1" spc="-10" dirty="0">
                <a:solidFill>
                  <a:srgbClr val="0D2E5E"/>
                </a:solidFill>
                <a:latin typeface="Tahoma"/>
                <a:cs typeface="Tahoma"/>
              </a:rPr>
              <a:t>quality,</a:t>
            </a:r>
            <a:endParaRPr sz="2500">
              <a:latin typeface="Tahoma"/>
              <a:cs typeface="Tahoma"/>
            </a:endParaRPr>
          </a:p>
        </p:txBody>
      </p:sp>
      <p:sp>
        <p:nvSpPr>
          <p:cNvPr id="19" name="object 19"/>
          <p:cNvSpPr txBox="1"/>
          <p:nvPr/>
        </p:nvSpPr>
        <p:spPr>
          <a:xfrm>
            <a:off x="2446883" y="7094927"/>
            <a:ext cx="2203450" cy="406400"/>
          </a:xfrm>
          <a:prstGeom prst="rect">
            <a:avLst/>
          </a:prstGeom>
        </p:spPr>
        <p:txBody>
          <a:bodyPr vert="horz" wrap="square" lIns="0" tIns="12700" rIns="0" bIns="0" rtlCol="0">
            <a:spAutoFit/>
          </a:bodyPr>
          <a:lstStyle/>
          <a:p>
            <a:pPr marL="12700">
              <a:lnSpc>
                <a:spcPct val="100000"/>
              </a:lnSpc>
              <a:spcBef>
                <a:spcPts val="100"/>
              </a:spcBef>
            </a:pPr>
            <a:r>
              <a:rPr sz="2500" b="1" spc="-25" dirty="0">
                <a:solidFill>
                  <a:srgbClr val="0D2E5E"/>
                </a:solidFill>
                <a:latin typeface="Tahoma"/>
                <a:cs typeface="Tahoma"/>
              </a:rPr>
              <a:t>and</a:t>
            </a:r>
            <a:r>
              <a:rPr sz="2500" b="1" spc="-250" dirty="0">
                <a:solidFill>
                  <a:srgbClr val="0D2E5E"/>
                </a:solidFill>
                <a:latin typeface="Tahoma"/>
                <a:cs typeface="Tahoma"/>
              </a:rPr>
              <a:t> </a:t>
            </a:r>
            <a:r>
              <a:rPr sz="2500" b="1" spc="-10" dirty="0">
                <a:solidFill>
                  <a:srgbClr val="0D2E5E"/>
                </a:solidFill>
                <a:latin typeface="Tahoma"/>
                <a:cs typeface="Tahoma"/>
              </a:rPr>
              <a:t>relevance</a:t>
            </a:r>
            <a:endParaRPr sz="2500">
              <a:latin typeface="Tahoma"/>
              <a:cs typeface="Tahoma"/>
            </a:endParaRPr>
          </a:p>
        </p:txBody>
      </p:sp>
      <p:sp>
        <p:nvSpPr>
          <p:cNvPr id="20" name="object 20"/>
          <p:cNvSpPr/>
          <p:nvPr/>
        </p:nvSpPr>
        <p:spPr>
          <a:xfrm>
            <a:off x="1028699" y="8500475"/>
            <a:ext cx="1043940" cy="1043940"/>
          </a:xfrm>
          <a:custGeom>
            <a:avLst/>
            <a:gdLst/>
            <a:ahLst/>
            <a:cxnLst/>
            <a:rect l="l" t="t" r="r" b="b"/>
            <a:pathLst>
              <a:path w="1043939" h="1043940">
                <a:moveTo>
                  <a:pt x="948101" y="1043360"/>
                </a:moveTo>
                <a:lnTo>
                  <a:pt x="95249" y="1043360"/>
                </a:lnTo>
                <a:lnTo>
                  <a:pt x="76580" y="1041514"/>
                </a:lnTo>
                <a:lnTo>
                  <a:pt x="27898" y="1015471"/>
                </a:lnTo>
                <a:lnTo>
                  <a:pt x="1846" y="966784"/>
                </a:lnTo>
                <a:lnTo>
                  <a:pt x="0" y="948110"/>
                </a:lnTo>
                <a:lnTo>
                  <a:pt x="0" y="95249"/>
                </a:lnTo>
                <a:lnTo>
                  <a:pt x="16002" y="42426"/>
                </a:lnTo>
                <a:lnTo>
                  <a:pt x="58798" y="7261"/>
                </a:lnTo>
                <a:lnTo>
                  <a:pt x="95249" y="0"/>
                </a:lnTo>
                <a:lnTo>
                  <a:pt x="948101" y="0"/>
                </a:lnTo>
                <a:lnTo>
                  <a:pt x="1000945" y="16022"/>
                </a:lnTo>
                <a:lnTo>
                  <a:pt x="1036101" y="58818"/>
                </a:lnTo>
                <a:lnTo>
                  <a:pt x="1043351" y="95249"/>
                </a:lnTo>
                <a:lnTo>
                  <a:pt x="1043351" y="948110"/>
                </a:lnTo>
                <a:lnTo>
                  <a:pt x="1027349" y="1000964"/>
                </a:lnTo>
                <a:lnTo>
                  <a:pt x="984551" y="1036114"/>
                </a:lnTo>
                <a:lnTo>
                  <a:pt x="948101" y="1043360"/>
                </a:lnTo>
                <a:close/>
              </a:path>
            </a:pathLst>
          </a:custGeom>
          <a:solidFill>
            <a:srgbClr val="0D2E5E"/>
          </a:solidFill>
        </p:spPr>
        <p:txBody>
          <a:bodyPr wrap="square" lIns="0" tIns="0" rIns="0" bIns="0" rtlCol="0"/>
          <a:lstStyle/>
          <a:p>
            <a:endParaRPr/>
          </a:p>
        </p:txBody>
      </p:sp>
      <p:sp>
        <p:nvSpPr>
          <p:cNvPr id="21" name="object 21"/>
          <p:cNvSpPr txBox="1"/>
          <p:nvPr/>
        </p:nvSpPr>
        <p:spPr>
          <a:xfrm>
            <a:off x="1339106" y="8595789"/>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7</a:t>
            </a:r>
            <a:endParaRPr sz="5000">
              <a:latin typeface="Tahoma"/>
              <a:cs typeface="Tahoma"/>
            </a:endParaRPr>
          </a:p>
        </p:txBody>
      </p:sp>
      <p:sp>
        <p:nvSpPr>
          <p:cNvPr id="22" name="object 22"/>
          <p:cNvSpPr txBox="1"/>
          <p:nvPr/>
        </p:nvSpPr>
        <p:spPr>
          <a:xfrm>
            <a:off x="2446883" y="8204216"/>
            <a:ext cx="3867785" cy="406400"/>
          </a:xfrm>
          <a:prstGeom prst="rect">
            <a:avLst/>
          </a:prstGeom>
        </p:spPr>
        <p:txBody>
          <a:bodyPr vert="horz" wrap="square" lIns="0" tIns="12700" rIns="0" bIns="0" rtlCol="0">
            <a:spAutoFit/>
          </a:bodyPr>
          <a:lstStyle/>
          <a:p>
            <a:pPr marL="12700">
              <a:lnSpc>
                <a:spcPct val="100000"/>
              </a:lnSpc>
              <a:spcBef>
                <a:spcPts val="100"/>
              </a:spcBef>
            </a:pPr>
            <a:r>
              <a:rPr sz="2500" b="1" spc="-60" dirty="0">
                <a:solidFill>
                  <a:srgbClr val="0D2E5E"/>
                </a:solidFill>
                <a:latin typeface="Tahoma"/>
                <a:cs typeface="Tahoma"/>
              </a:rPr>
              <a:t>Organize,</a:t>
            </a:r>
            <a:r>
              <a:rPr sz="2500" b="1" spc="-195" dirty="0">
                <a:solidFill>
                  <a:srgbClr val="0D2E5E"/>
                </a:solidFill>
                <a:latin typeface="Tahoma"/>
                <a:cs typeface="Tahoma"/>
              </a:rPr>
              <a:t> </a:t>
            </a:r>
            <a:r>
              <a:rPr sz="2500" b="1" spc="-45" dirty="0">
                <a:solidFill>
                  <a:srgbClr val="0D2E5E"/>
                </a:solidFill>
                <a:latin typeface="Tahoma"/>
                <a:cs typeface="Tahoma"/>
              </a:rPr>
              <a:t>synthesize</a:t>
            </a:r>
            <a:r>
              <a:rPr sz="2500" b="1" spc="-190" dirty="0">
                <a:solidFill>
                  <a:srgbClr val="0D2E5E"/>
                </a:solidFill>
                <a:latin typeface="Tahoma"/>
                <a:cs typeface="Tahoma"/>
              </a:rPr>
              <a:t> </a:t>
            </a:r>
            <a:r>
              <a:rPr sz="2500" b="1" spc="-25" dirty="0">
                <a:solidFill>
                  <a:srgbClr val="0D2E5E"/>
                </a:solidFill>
                <a:latin typeface="Tahoma"/>
                <a:cs typeface="Tahoma"/>
              </a:rPr>
              <a:t>and</a:t>
            </a:r>
            <a:endParaRPr sz="2500">
              <a:latin typeface="Tahoma"/>
              <a:cs typeface="Tahoma"/>
            </a:endParaRPr>
          </a:p>
        </p:txBody>
      </p:sp>
      <p:sp>
        <p:nvSpPr>
          <p:cNvPr id="23" name="object 23"/>
          <p:cNvSpPr txBox="1"/>
          <p:nvPr/>
        </p:nvSpPr>
        <p:spPr>
          <a:xfrm>
            <a:off x="2446883" y="8642366"/>
            <a:ext cx="4931410" cy="406400"/>
          </a:xfrm>
          <a:prstGeom prst="rect">
            <a:avLst/>
          </a:prstGeom>
        </p:spPr>
        <p:txBody>
          <a:bodyPr vert="horz" wrap="square" lIns="0" tIns="12700" rIns="0" bIns="0" rtlCol="0">
            <a:spAutoFit/>
          </a:bodyPr>
          <a:lstStyle/>
          <a:p>
            <a:pPr marL="12700">
              <a:lnSpc>
                <a:spcPct val="100000"/>
              </a:lnSpc>
              <a:spcBef>
                <a:spcPts val="100"/>
              </a:spcBef>
            </a:pPr>
            <a:r>
              <a:rPr sz="2500" b="1" spc="-30" dirty="0">
                <a:solidFill>
                  <a:srgbClr val="0D2E5E"/>
                </a:solidFill>
                <a:latin typeface="Tahoma"/>
                <a:cs typeface="Tahoma"/>
              </a:rPr>
              <a:t>communicate</a:t>
            </a:r>
            <a:r>
              <a:rPr sz="2500" b="1" spc="-204" dirty="0">
                <a:solidFill>
                  <a:srgbClr val="0D2E5E"/>
                </a:solidFill>
                <a:latin typeface="Tahoma"/>
                <a:cs typeface="Tahoma"/>
              </a:rPr>
              <a:t> </a:t>
            </a:r>
            <a:r>
              <a:rPr sz="2500" b="1" spc="-65" dirty="0">
                <a:solidFill>
                  <a:srgbClr val="0D2E5E"/>
                </a:solidFill>
                <a:latin typeface="Tahoma"/>
                <a:cs typeface="Tahoma"/>
              </a:rPr>
              <a:t>the</a:t>
            </a:r>
            <a:r>
              <a:rPr sz="2500" b="1" spc="-204" dirty="0">
                <a:solidFill>
                  <a:srgbClr val="0D2E5E"/>
                </a:solidFill>
                <a:latin typeface="Tahoma"/>
                <a:cs typeface="Tahoma"/>
              </a:rPr>
              <a:t> </a:t>
            </a:r>
            <a:r>
              <a:rPr sz="2500" b="1" spc="-65" dirty="0">
                <a:solidFill>
                  <a:srgbClr val="0D2E5E"/>
                </a:solidFill>
                <a:latin typeface="Tahoma"/>
                <a:cs typeface="Tahoma"/>
              </a:rPr>
              <a:t>information</a:t>
            </a:r>
            <a:r>
              <a:rPr sz="2500" b="1" spc="-204" dirty="0">
                <a:solidFill>
                  <a:srgbClr val="0D2E5E"/>
                </a:solidFill>
                <a:latin typeface="Tahoma"/>
                <a:cs typeface="Tahoma"/>
              </a:rPr>
              <a:t> </a:t>
            </a:r>
            <a:r>
              <a:rPr sz="2500" b="1" spc="-25" dirty="0">
                <a:solidFill>
                  <a:srgbClr val="0D2E5E"/>
                </a:solidFill>
                <a:latin typeface="Tahoma"/>
                <a:cs typeface="Tahoma"/>
              </a:rPr>
              <a:t>in</a:t>
            </a:r>
            <a:endParaRPr sz="2500">
              <a:latin typeface="Tahoma"/>
              <a:cs typeface="Tahoma"/>
            </a:endParaRPr>
          </a:p>
        </p:txBody>
      </p:sp>
      <p:sp>
        <p:nvSpPr>
          <p:cNvPr id="24" name="object 24"/>
          <p:cNvSpPr txBox="1"/>
          <p:nvPr/>
        </p:nvSpPr>
        <p:spPr>
          <a:xfrm>
            <a:off x="2446883" y="9080516"/>
            <a:ext cx="4265930" cy="406400"/>
          </a:xfrm>
          <a:prstGeom prst="rect">
            <a:avLst/>
          </a:prstGeom>
        </p:spPr>
        <p:txBody>
          <a:bodyPr vert="horz" wrap="square" lIns="0" tIns="12700" rIns="0" bIns="0" rtlCol="0">
            <a:spAutoFit/>
          </a:bodyPr>
          <a:lstStyle/>
          <a:p>
            <a:pPr marL="12700">
              <a:lnSpc>
                <a:spcPct val="100000"/>
              </a:lnSpc>
              <a:spcBef>
                <a:spcPts val="100"/>
              </a:spcBef>
            </a:pPr>
            <a:r>
              <a:rPr sz="2500" b="1" spc="-75" dirty="0">
                <a:solidFill>
                  <a:srgbClr val="0D2E5E"/>
                </a:solidFill>
                <a:latin typeface="Tahoma"/>
                <a:cs typeface="Tahoma"/>
              </a:rPr>
              <a:t>a</a:t>
            </a:r>
            <a:r>
              <a:rPr sz="2500" b="1" spc="-225" dirty="0">
                <a:solidFill>
                  <a:srgbClr val="0D2E5E"/>
                </a:solidFill>
                <a:latin typeface="Tahoma"/>
                <a:cs typeface="Tahoma"/>
              </a:rPr>
              <a:t> </a:t>
            </a:r>
            <a:r>
              <a:rPr sz="2500" b="1" spc="-55" dirty="0">
                <a:solidFill>
                  <a:srgbClr val="0D2E5E"/>
                </a:solidFill>
                <a:latin typeface="Tahoma"/>
                <a:cs typeface="Tahoma"/>
              </a:rPr>
              <a:t>meaningful,</a:t>
            </a:r>
            <a:r>
              <a:rPr sz="2500" b="1" spc="-220" dirty="0">
                <a:solidFill>
                  <a:srgbClr val="0D2E5E"/>
                </a:solidFill>
                <a:latin typeface="Tahoma"/>
                <a:cs typeface="Tahoma"/>
              </a:rPr>
              <a:t> </a:t>
            </a:r>
            <a:r>
              <a:rPr sz="2500" b="1" spc="-40" dirty="0">
                <a:solidFill>
                  <a:srgbClr val="0D2E5E"/>
                </a:solidFill>
                <a:latin typeface="Tahoma"/>
                <a:cs typeface="Tahoma"/>
              </a:rPr>
              <a:t>coherent</a:t>
            </a:r>
            <a:r>
              <a:rPr sz="2500" b="1" spc="-220" dirty="0">
                <a:solidFill>
                  <a:srgbClr val="0D2E5E"/>
                </a:solidFill>
                <a:latin typeface="Tahoma"/>
                <a:cs typeface="Tahoma"/>
              </a:rPr>
              <a:t> </a:t>
            </a:r>
            <a:r>
              <a:rPr sz="2500" b="1" spc="-25" dirty="0">
                <a:solidFill>
                  <a:srgbClr val="0D2E5E"/>
                </a:solidFill>
                <a:latin typeface="Tahoma"/>
                <a:cs typeface="Tahoma"/>
              </a:rPr>
              <a:t>way</a:t>
            </a:r>
            <a:endParaRPr sz="2500">
              <a:latin typeface="Tahoma"/>
              <a:cs typeface="Tahoma"/>
            </a:endParaRPr>
          </a:p>
        </p:txBody>
      </p:sp>
      <p:sp>
        <p:nvSpPr>
          <p:cNvPr id="25" name="object 25"/>
          <p:cNvSpPr txBox="1">
            <a:spLocks noGrp="1"/>
          </p:cNvSpPr>
          <p:nvPr>
            <p:ph type="title"/>
          </p:nvPr>
        </p:nvSpPr>
        <p:spPr>
          <a:xfrm>
            <a:off x="3174015" y="1514219"/>
            <a:ext cx="13300075" cy="2386965"/>
          </a:xfrm>
          <a:prstGeom prst="rect">
            <a:avLst/>
          </a:prstGeom>
        </p:spPr>
        <p:txBody>
          <a:bodyPr vert="horz" wrap="square" lIns="0" tIns="12065" rIns="0" bIns="0" rtlCol="0">
            <a:spAutoFit/>
          </a:bodyPr>
          <a:lstStyle/>
          <a:p>
            <a:pPr marL="12700">
              <a:lnSpc>
                <a:spcPct val="100000"/>
              </a:lnSpc>
              <a:spcBef>
                <a:spcPts val="95"/>
              </a:spcBef>
            </a:pPr>
            <a:r>
              <a:rPr sz="15500" spc="-1075" dirty="0">
                <a:solidFill>
                  <a:srgbClr val="000000">
                    <a:alpha val="17000"/>
                  </a:srgbClr>
                </a:solidFill>
                <a:latin typeface="Tahoma"/>
                <a:cs typeface="Tahoma"/>
              </a:rPr>
              <a:t>E-</a:t>
            </a:r>
            <a:r>
              <a:rPr sz="15500" spc="-380" dirty="0">
                <a:solidFill>
                  <a:srgbClr val="000000">
                    <a:alpha val="17000"/>
                  </a:srgbClr>
                </a:solidFill>
                <a:latin typeface="Tahoma"/>
                <a:cs typeface="Tahoma"/>
              </a:rPr>
              <a:t>Resources</a:t>
            </a:r>
            <a:r>
              <a:rPr sz="15500" spc="-1525" dirty="0">
                <a:solidFill>
                  <a:srgbClr val="000000">
                    <a:alpha val="17000"/>
                  </a:srgbClr>
                </a:solidFill>
                <a:latin typeface="Tahoma"/>
                <a:cs typeface="Tahoma"/>
              </a:rPr>
              <a:t> </a:t>
            </a:r>
            <a:r>
              <a:rPr sz="15500" spc="-50" dirty="0">
                <a:solidFill>
                  <a:srgbClr val="000000">
                    <a:alpha val="17000"/>
                  </a:srgbClr>
                </a:solidFill>
                <a:latin typeface="Tahoma"/>
                <a:cs typeface="Tahoma"/>
              </a:rPr>
              <a:t>A</a:t>
            </a:r>
            <a:endParaRPr sz="15500" dirty="0">
              <a:solidFill>
                <a:srgbClr val="000000">
                  <a:alpha val="17000"/>
                </a:srgbClr>
              </a:solidFill>
              <a:latin typeface="Tahoma"/>
              <a:cs typeface="Tahoma"/>
            </a:endParaRPr>
          </a:p>
        </p:txBody>
      </p:sp>
      <p:sp>
        <p:nvSpPr>
          <p:cNvPr id="26" name="object 26"/>
          <p:cNvSpPr txBox="1"/>
          <p:nvPr/>
        </p:nvSpPr>
        <p:spPr>
          <a:xfrm>
            <a:off x="5882562" y="4259664"/>
            <a:ext cx="8264525" cy="2386965"/>
          </a:xfrm>
          <a:prstGeom prst="rect">
            <a:avLst/>
          </a:prstGeom>
        </p:spPr>
        <p:txBody>
          <a:bodyPr vert="horz" wrap="square" lIns="0" tIns="12065" rIns="0" bIns="0" rtlCol="0">
            <a:spAutoFit/>
          </a:bodyPr>
          <a:lstStyle/>
          <a:p>
            <a:pPr marL="12700">
              <a:lnSpc>
                <a:spcPct val="100000"/>
              </a:lnSpc>
              <a:spcBef>
                <a:spcPts val="95"/>
              </a:spcBef>
            </a:pPr>
            <a:r>
              <a:rPr sz="15500" b="1" spc="-585" dirty="0">
                <a:solidFill>
                  <a:sysClr val="windowText" lastClr="000000">
                    <a:alpha val="20000"/>
                  </a:sysClr>
                </a:solidFill>
                <a:latin typeface="Tahoma"/>
                <a:cs typeface="Tahoma"/>
              </a:rPr>
              <a:t>Gateway</a:t>
            </a:r>
            <a:endParaRPr sz="15500" dirty="0">
              <a:solidFill>
                <a:sysClr val="windowText" lastClr="000000">
                  <a:alpha val="20000"/>
                </a:sysClr>
              </a:solidFill>
              <a:latin typeface="Tahoma"/>
              <a:cs typeface="Tahoma"/>
            </a:endParaRPr>
          </a:p>
        </p:txBody>
      </p:sp>
      <p:sp>
        <p:nvSpPr>
          <p:cNvPr id="27"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pic>
        <p:nvPicPr>
          <p:cNvPr id="28" name="object 28"/>
          <p:cNvPicPr/>
          <p:nvPr/>
        </p:nvPicPr>
        <p:blipFill>
          <a:blip r:embed="rId3" cstate="print"/>
          <a:stretch>
            <a:fillRect/>
          </a:stretch>
        </p:blipFill>
        <p:spPr>
          <a:xfrm>
            <a:off x="16264523" y="0"/>
            <a:ext cx="2023483" cy="189553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323830"/>
            <a:chOff x="0" y="0"/>
            <a:chExt cx="18288000" cy="1032383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3896"/>
              <a:ext cx="6824062" cy="10280511"/>
            </a:xfrm>
            <a:prstGeom prst="rect">
              <a:avLst/>
            </a:prstGeom>
          </p:spPr>
        </p:pic>
        <p:sp>
          <p:nvSpPr>
            <p:cNvPr id="5" name="object 5"/>
            <p:cNvSpPr/>
            <p:nvPr/>
          </p:nvSpPr>
          <p:spPr>
            <a:xfrm>
              <a:off x="7012412" y="2279025"/>
              <a:ext cx="4592955" cy="3573779"/>
            </a:xfrm>
            <a:custGeom>
              <a:avLst/>
              <a:gdLst/>
              <a:ahLst/>
              <a:cxnLst/>
              <a:rect l="l" t="t" r="r" b="b"/>
              <a:pathLst>
                <a:path w="4592955" h="3573779">
                  <a:moveTo>
                    <a:pt x="4404512" y="3573492"/>
                  </a:moveTo>
                  <a:lnTo>
                    <a:pt x="190499" y="3573492"/>
                  </a:lnTo>
                  <a:lnTo>
                    <a:pt x="153157" y="3569802"/>
                  </a:lnTo>
                  <a:lnTo>
                    <a:pt x="84805" y="3541481"/>
                  </a:lnTo>
                  <a:lnTo>
                    <a:pt x="31992" y="3488677"/>
                  </a:lnTo>
                  <a:lnTo>
                    <a:pt x="3691" y="3420328"/>
                  </a:lnTo>
                  <a:lnTo>
                    <a:pt x="0" y="3382999"/>
                  </a:lnTo>
                  <a:lnTo>
                    <a:pt x="0" y="190499"/>
                  </a:lnTo>
                  <a:lnTo>
                    <a:pt x="14493" y="117599"/>
                  </a:lnTo>
                  <a:lnTo>
                    <a:pt x="55778" y="55796"/>
                  </a:lnTo>
                  <a:lnTo>
                    <a:pt x="117595" y="14501"/>
                  </a:lnTo>
                  <a:lnTo>
                    <a:pt x="190499" y="0"/>
                  </a:lnTo>
                  <a:lnTo>
                    <a:pt x="4404512" y="0"/>
                  </a:lnTo>
                  <a:lnTo>
                    <a:pt x="4477401" y="14501"/>
                  </a:lnTo>
                  <a:lnTo>
                    <a:pt x="4539203" y="55796"/>
                  </a:lnTo>
                  <a:lnTo>
                    <a:pt x="4580503" y="117599"/>
                  </a:lnTo>
                  <a:lnTo>
                    <a:pt x="4592496" y="165090"/>
                  </a:lnTo>
                  <a:lnTo>
                    <a:pt x="4592496" y="3408402"/>
                  </a:lnTo>
                  <a:lnTo>
                    <a:pt x="4580503" y="3455888"/>
                  </a:lnTo>
                  <a:lnTo>
                    <a:pt x="4539203" y="3517690"/>
                  </a:lnTo>
                  <a:lnTo>
                    <a:pt x="4477401" y="3558991"/>
                  </a:lnTo>
                  <a:lnTo>
                    <a:pt x="4404512" y="3573492"/>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11393720" y="5661097"/>
              <a:ext cx="247851" cy="227902"/>
            </a:xfrm>
            <a:prstGeom prst="rect">
              <a:avLst/>
            </a:prstGeom>
          </p:spPr>
        </p:pic>
        <p:sp>
          <p:nvSpPr>
            <p:cNvPr id="7" name="object 7"/>
            <p:cNvSpPr/>
            <p:nvPr/>
          </p:nvSpPr>
          <p:spPr>
            <a:xfrm>
              <a:off x="7012411" y="2279024"/>
              <a:ext cx="4591685" cy="3572510"/>
            </a:xfrm>
            <a:custGeom>
              <a:avLst/>
              <a:gdLst/>
              <a:ahLst/>
              <a:cxnLst/>
              <a:rect l="l" t="t" r="r" b="b"/>
              <a:pathLst>
                <a:path w="4591684" h="3572510">
                  <a:moveTo>
                    <a:pt x="175506" y="3571881"/>
                  </a:moveTo>
                  <a:lnTo>
                    <a:pt x="117623" y="3558866"/>
                  </a:lnTo>
                  <a:lnTo>
                    <a:pt x="55835" y="3517565"/>
                  </a:lnTo>
                  <a:lnTo>
                    <a:pt x="14538" y="3455767"/>
                  </a:lnTo>
                  <a:lnTo>
                    <a:pt x="0" y="3382871"/>
                  </a:lnTo>
                  <a:lnTo>
                    <a:pt x="0" y="190491"/>
                  </a:lnTo>
                  <a:lnTo>
                    <a:pt x="14537" y="117598"/>
                  </a:lnTo>
                  <a:lnTo>
                    <a:pt x="55830" y="55801"/>
                  </a:lnTo>
                  <a:lnTo>
                    <a:pt x="117625" y="14503"/>
                  </a:lnTo>
                  <a:lnTo>
                    <a:pt x="190523" y="0"/>
                  </a:lnTo>
                  <a:lnTo>
                    <a:pt x="4404381" y="0"/>
                  </a:lnTo>
                  <a:lnTo>
                    <a:pt x="4441717" y="3694"/>
                  </a:lnTo>
                  <a:lnTo>
                    <a:pt x="4510065" y="32004"/>
                  </a:lnTo>
                  <a:lnTo>
                    <a:pt x="4562867" y="84807"/>
                  </a:lnTo>
                  <a:lnTo>
                    <a:pt x="4580367" y="117596"/>
                  </a:lnTo>
                  <a:lnTo>
                    <a:pt x="4591060" y="153192"/>
                  </a:lnTo>
                </a:path>
              </a:pathLst>
            </a:custGeom>
            <a:ln w="76199">
              <a:solidFill>
                <a:srgbClr val="363636"/>
              </a:solidFill>
            </a:ln>
          </p:spPr>
          <p:txBody>
            <a:bodyPr wrap="square" lIns="0" tIns="0" rIns="0" bIns="0" rtlCol="0"/>
            <a:lstStyle/>
            <a:p>
              <a:endParaRPr/>
            </a:p>
          </p:txBody>
        </p:sp>
        <p:pic>
          <p:nvPicPr>
            <p:cNvPr id="8" name="object 8"/>
            <p:cNvPicPr/>
            <p:nvPr/>
          </p:nvPicPr>
          <p:blipFill>
            <a:blip r:embed="rId5" cstate="print"/>
            <a:stretch>
              <a:fillRect/>
            </a:stretch>
          </p:blipFill>
          <p:spPr>
            <a:xfrm>
              <a:off x="8398855" y="2279025"/>
              <a:ext cx="157590" cy="156368"/>
            </a:xfrm>
            <a:prstGeom prst="rect">
              <a:avLst/>
            </a:prstGeom>
          </p:spPr>
        </p:pic>
        <p:pic>
          <p:nvPicPr>
            <p:cNvPr id="9" name="object 9"/>
            <p:cNvPicPr/>
            <p:nvPr/>
          </p:nvPicPr>
          <p:blipFill>
            <a:blip r:embed="rId6" cstate="print"/>
            <a:stretch>
              <a:fillRect/>
            </a:stretch>
          </p:blipFill>
          <p:spPr>
            <a:xfrm>
              <a:off x="7012411" y="2166792"/>
              <a:ext cx="4550602" cy="3573505"/>
            </a:xfrm>
            <a:prstGeom prst="rect">
              <a:avLst/>
            </a:prstGeom>
          </p:spPr>
        </p:pic>
        <p:sp>
          <p:nvSpPr>
            <p:cNvPr id="10" name="object 10"/>
            <p:cNvSpPr/>
            <p:nvPr/>
          </p:nvSpPr>
          <p:spPr>
            <a:xfrm>
              <a:off x="7194285" y="2166792"/>
              <a:ext cx="1048385" cy="1125855"/>
            </a:xfrm>
            <a:custGeom>
              <a:avLst/>
              <a:gdLst/>
              <a:ahLst/>
              <a:cxnLst/>
              <a:rect l="l" t="t" r="r" b="b"/>
              <a:pathLst>
                <a:path w="1048384" h="1125854">
                  <a:moveTo>
                    <a:pt x="62052" y="1125543"/>
                  </a:moveTo>
                  <a:lnTo>
                    <a:pt x="0" y="1125543"/>
                  </a:lnTo>
                  <a:lnTo>
                    <a:pt x="0" y="70862"/>
                  </a:lnTo>
                  <a:lnTo>
                    <a:pt x="20760" y="20725"/>
                  </a:lnTo>
                  <a:lnTo>
                    <a:pt x="70988" y="0"/>
                  </a:lnTo>
                  <a:lnTo>
                    <a:pt x="1047778" y="0"/>
                  </a:lnTo>
                  <a:lnTo>
                    <a:pt x="1047778" y="895"/>
                  </a:lnTo>
                  <a:lnTo>
                    <a:pt x="1023006" y="5878"/>
                  </a:lnTo>
                  <a:lnTo>
                    <a:pt x="999100" y="21929"/>
                  </a:lnTo>
                  <a:lnTo>
                    <a:pt x="982960" y="45779"/>
                  </a:lnTo>
                  <a:lnTo>
                    <a:pt x="977036" y="75053"/>
                  </a:lnTo>
                  <a:lnTo>
                    <a:pt x="977036" y="960120"/>
                  </a:lnTo>
                  <a:lnTo>
                    <a:pt x="488502" y="960120"/>
                  </a:lnTo>
                  <a:lnTo>
                    <a:pt x="62052" y="1125543"/>
                  </a:lnTo>
                  <a:close/>
                </a:path>
                <a:path w="1048384" h="1125854">
                  <a:moveTo>
                    <a:pt x="977036" y="1125543"/>
                  </a:moveTo>
                  <a:lnTo>
                    <a:pt x="914979" y="1125543"/>
                  </a:lnTo>
                  <a:lnTo>
                    <a:pt x="488502" y="960120"/>
                  </a:lnTo>
                  <a:lnTo>
                    <a:pt x="977036" y="960120"/>
                  </a:lnTo>
                  <a:lnTo>
                    <a:pt x="977036" y="1125543"/>
                  </a:lnTo>
                  <a:close/>
                </a:path>
              </a:pathLst>
            </a:custGeom>
            <a:solidFill>
              <a:srgbClr val="363636"/>
            </a:solidFill>
          </p:spPr>
          <p:txBody>
            <a:bodyPr wrap="square" lIns="0" tIns="0" rIns="0" bIns="0" rtlCol="0"/>
            <a:lstStyle/>
            <a:p>
              <a:endParaRPr/>
            </a:p>
          </p:txBody>
        </p:sp>
        <p:pic>
          <p:nvPicPr>
            <p:cNvPr id="11" name="object 11"/>
            <p:cNvPicPr/>
            <p:nvPr/>
          </p:nvPicPr>
          <p:blipFill>
            <a:blip r:embed="rId7" cstate="print"/>
            <a:stretch>
              <a:fillRect/>
            </a:stretch>
          </p:blipFill>
          <p:spPr>
            <a:xfrm>
              <a:off x="9357542" y="6478950"/>
              <a:ext cx="157590" cy="156368"/>
            </a:xfrm>
            <a:prstGeom prst="rect">
              <a:avLst/>
            </a:prstGeom>
          </p:spPr>
        </p:pic>
        <p:sp>
          <p:nvSpPr>
            <p:cNvPr id="12" name="object 12"/>
            <p:cNvSpPr/>
            <p:nvPr/>
          </p:nvSpPr>
          <p:spPr>
            <a:xfrm>
              <a:off x="13198875" y="2298076"/>
              <a:ext cx="4592955" cy="3573779"/>
            </a:xfrm>
            <a:custGeom>
              <a:avLst/>
              <a:gdLst/>
              <a:ahLst/>
              <a:cxnLst/>
              <a:rect l="l" t="t" r="r" b="b"/>
              <a:pathLst>
                <a:path w="4592955" h="3573779">
                  <a:moveTo>
                    <a:pt x="4404481" y="3573492"/>
                  </a:moveTo>
                  <a:lnTo>
                    <a:pt x="190499" y="3573492"/>
                  </a:lnTo>
                  <a:lnTo>
                    <a:pt x="153153" y="3569802"/>
                  </a:lnTo>
                  <a:lnTo>
                    <a:pt x="84792" y="3541481"/>
                  </a:lnTo>
                  <a:lnTo>
                    <a:pt x="31992" y="3488677"/>
                  </a:lnTo>
                  <a:lnTo>
                    <a:pt x="3691" y="3420328"/>
                  </a:lnTo>
                  <a:lnTo>
                    <a:pt x="0" y="3382999"/>
                  </a:lnTo>
                  <a:lnTo>
                    <a:pt x="0" y="190499"/>
                  </a:lnTo>
                  <a:lnTo>
                    <a:pt x="14492" y="117599"/>
                  </a:lnTo>
                  <a:lnTo>
                    <a:pt x="55778" y="55796"/>
                  </a:lnTo>
                  <a:lnTo>
                    <a:pt x="117583" y="14501"/>
                  </a:lnTo>
                  <a:lnTo>
                    <a:pt x="190499" y="0"/>
                  </a:lnTo>
                  <a:lnTo>
                    <a:pt x="4404481" y="0"/>
                  </a:lnTo>
                  <a:lnTo>
                    <a:pt x="4477397" y="14501"/>
                  </a:lnTo>
                  <a:lnTo>
                    <a:pt x="4539203" y="55796"/>
                  </a:lnTo>
                  <a:lnTo>
                    <a:pt x="4580488" y="117599"/>
                  </a:lnTo>
                  <a:lnTo>
                    <a:pt x="4592496" y="165367"/>
                  </a:lnTo>
                  <a:lnTo>
                    <a:pt x="4592496" y="3408125"/>
                  </a:lnTo>
                  <a:lnTo>
                    <a:pt x="4580488" y="3455888"/>
                  </a:lnTo>
                  <a:lnTo>
                    <a:pt x="4539203" y="3517690"/>
                  </a:lnTo>
                  <a:lnTo>
                    <a:pt x="4477397" y="3558991"/>
                  </a:lnTo>
                  <a:lnTo>
                    <a:pt x="4404481" y="3573492"/>
                  </a:lnTo>
                  <a:close/>
                </a:path>
              </a:pathLst>
            </a:custGeom>
            <a:solidFill>
              <a:srgbClr val="FFFFFF"/>
            </a:solidFill>
          </p:spPr>
          <p:txBody>
            <a:bodyPr wrap="square" lIns="0" tIns="0" rIns="0" bIns="0" rtlCol="0"/>
            <a:lstStyle/>
            <a:p>
              <a:endParaRPr/>
            </a:p>
          </p:txBody>
        </p:sp>
        <p:pic>
          <p:nvPicPr>
            <p:cNvPr id="13" name="object 13"/>
            <p:cNvPicPr/>
            <p:nvPr/>
          </p:nvPicPr>
          <p:blipFill>
            <a:blip r:embed="rId8" cstate="print"/>
            <a:stretch>
              <a:fillRect/>
            </a:stretch>
          </p:blipFill>
          <p:spPr>
            <a:xfrm>
              <a:off x="17580023" y="5680603"/>
              <a:ext cx="248002" cy="227462"/>
            </a:xfrm>
            <a:prstGeom prst="rect">
              <a:avLst/>
            </a:prstGeom>
          </p:spPr>
        </p:pic>
        <p:sp>
          <p:nvSpPr>
            <p:cNvPr id="14" name="object 14"/>
            <p:cNvSpPr/>
            <p:nvPr/>
          </p:nvSpPr>
          <p:spPr>
            <a:xfrm>
              <a:off x="13198875" y="2298065"/>
              <a:ext cx="4591050" cy="3572510"/>
            </a:xfrm>
            <a:custGeom>
              <a:avLst/>
              <a:gdLst/>
              <a:ahLst/>
              <a:cxnLst/>
              <a:rect l="l" t="t" r="r" b="b"/>
              <a:pathLst>
                <a:path w="4591050" h="3572510">
                  <a:moveTo>
                    <a:pt x="175657" y="3571900"/>
                  </a:moveTo>
                  <a:lnTo>
                    <a:pt x="117562" y="3558989"/>
                  </a:lnTo>
                  <a:lnTo>
                    <a:pt x="55739" y="3517653"/>
                  </a:lnTo>
                  <a:lnTo>
                    <a:pt x="14463" y="3455799"/>
                  </a:lnTo>
                  <a:lnTo>
                    <a:pt x="0" y="3382880"/>
                  </a:lnTo>
                  <a:lnTo>
                    <a:pt x="0" y="190500"/>
                  </a:lnTo>
                  <a:lnTo>
                    <a:pt x="14503" y="117589"/>
                  </a:lnTo>
                  <a:lnTo>
                    <a:pt x="55807" y="55782"/>
                  </a:lnTo>
                  <a:lnTo>
                    <a:pt x="117621" y="14499"/>
                  </a:lnTo>
                  <a:lnTo>
                    <a:pt x="190524" y="7"/>
                  </a:lnTo>
                  <a:lnTo>
                    <a:pt x="4404382" y="0"/>
                  </a:lnTo>
                  <a:lnTo>
                    <a:pt x="4441726" y="3673"/>
                  </a:lnTo>
                  <a:lnTo>
                    <a:pt x="4510113" y="31954"/>
                  </a:lnTo>
                  <a:lnTo>
                    <a:pt x="4562960" y="84766"/>
                  </a:lnTo>
                  <a:lnTo>
                    <a:pt x="4580477" y="117572"/>
                  </a:lnTo>
                  <a:lnTo>
                    <a:pt x="4590950" y="152411"/>
                  </a:lnTo>
                </a:path>
              </a:pathLst>
            </a:custGeom>
            <a:ln w="76200">
              <a:solidFill>
                <a:srgbClr val="363636"/>
              </a:solidFill>
            </a:ln>
          </p:spPr>
          <p:txBody>
            <a:bodyPr wrap="square" lIns="0" tIns="0" rIns="0" bIns="0" rtlCol="0"/>
            <a:lstStyle/>
            <a:p>
              <a:endParaRPr/>
            </a:p>
          </p:txBody>
        </p:sp>
        <p:pic>
          <p:nvPicPr>
            <p:cNvPr id="15" name="object 15"/>
            <p:cNvPicPr/>
            <p:nvPr/>
          </p:nvPicPr>
          <p:blipFill>
            <a:blip r:embed="rId7" cstate="print"/>
            <a:stretch>
              <a:fillRect/>
            </a:stretch>
          </p:blipFill>
          <p:spPr>
            <a:xfrm>
              <a:off x="9357542" y="6478950"/>
              <a:ext cx="157590" cy="156368"/>
            </a:xfrm>
            <a:prstGeom prst="rect">
              <a:avLst/>
            </a:prstGeom>
          </p:spPr>
        </p:pic>
        <p:pic>
          <p:nvPicPr>
            <p:cNvPr id="16" name="object 16"/>
            <p:cNvPicPr/>
            <p:nvPr/>
          </p:nvPicPr>
          <p:blipFill>
            <a:blip r:embed="rId9" cstate="print"/>
            <a:stretch>
              <a:fillRect/>
            </a:stretch>
          </p:blipFill>
          <p:spPr>
            <a:xfrm>
              <a:off x="13303635" y="2298075"/>
              <a:ext cx="4327275" cy="3573499"/>
            </a:xfrm>
            <a:prstGeom prst="rect">
              <a:avLst/>
            </a:prstGeom>
          </p:spPr>
        </p:pic>
        <p:sp>
          <p:nvSpPr>
            <p:cNvPr id="17" name="object 17"/>
            <p:cNvSpPr/>
            <p:nvPr/>
          </p:nvSpPr>
          <p:spPr>
            <a:xfrm>
              <a:off x="13303636" y="2141707"/>
              <a:ext cx="1048385" cy="1125855"/>
            </a:xfrm>
            <a:custGeom>
              <a:avLst/>
              <a:gdLst/>
              <a:ahLst/>
              <a:cxnLst/>
              <a:rect l="l" t="t" r="r" b="b"/>
              <a:pathLst>
                <a:path w="1048384" h="1125854">
                  <a:moveTo>
                    <a:pt x="62056" y="1125543"/>
                  </a:moveTo>
                  <a:lnTo>
                    <a:pt x="0" y="1125543"/>
                  </a:lnTo>
                  <a:lnTo>
                    <a:pt x="0" y="70859"/>
                  </a:lnTo>
                  <a:lnTo>
                    <a:pt x="5566" y="43245"/>
                  </a:lnTo>
                  <a:lnTo>
                    <a:pt x="20760" y="20725"/>
                  </a:lnTo>
                  <a:lnTo>
                    <a:pt x="43321" y="5557"/>
                  </a:lnTo>
                  <a:lnTo>
                    <a:pt x="70988" y="0"/>
                  </a:lnTo>
                  <a:lnTo>
                    <a:pt x="1047778" y="0"/>
                  </a:lnTo>
                  <a:lnTo>
                    <a:pt x="1047778" y="895"/>
                  </a:lnTo>
                  <a:lnTo>
                    <a:pt x="1023024" y="5878"/>
                  </a:lnTo>
                  <a:lnTo>
                    <a:pt x="999126" y="21929"/>
                  </a:lnTo>
                  <a:lnTo>
                    <a:pt x="982990" y="45778"/>
                  </a:lnTo>
                  <a:lnTo>
                    <a:pt x="977066" y="75050"/>
                  </a:lnTo>
                  <a:lnTo>
                    <a:pt x="977066" y="960120"/>
                  </a:lnTo>
                  <a:lnTo>
                    <a:pt x="488533" y="960120"/>
                  </a:lnTo>
                  <a:lnTo>
                    <a:pt x="62056" y="1125543"/>
                  </a:lnTo>
                  <a:close/>
                </a:path>
                <a:path w="1048384" h="1125854">
                  <a:moveTo>
                    <a:pt x="977066" y="1125543"/>
                  </a:moveTo>
                  <a:lnTo>
                    <a:pt x="915010" y="1125543"/>
                  </a:lnTo>
                  <a:lnTo>
                    <a:pt x="488533" y="960120"/>
                  </a:lnTo>
                  <a:lnTo>
                    <a:pt x="977066" y="960120"/>
                  </a:lnTo>
                  <a:lnTo>
                    <a:pt x="977066" y="1125543"/>
                  </a:lnTo>
                  <a:close/>
                </a:path>
              </a:pathLst>
            </a:custGeom>
            <a:solidFill>
              <a:srgbClr val="363636"/>
            </a:solidFill>
          </p:spPr>
          <p:txBody>
            <a:bodyPr wrap="square" lIns="0" tIns="0" rIns="0" bIns="0" rtlCol="0"/>
            <a:lstStyle/>
            <a:p>
              <a:endParaRPr/>
            </a:p>
          </p:txBody>
        </p:sp>
        <p:sp>
          <p:nvSpPr>
            <p:cNvPr id="18" name="object 18"/>
            <p:cNvSpPr/>
            <p:nvPr/>
          </p:nvSpPr>
          <p:spPr>
            <a:xfrm>
              <a:off x="10084399" y="6713493"/>
              <a:ext cx="4592955" cy="3573779"/>
            </a:xfrm>
            <a:custGeom>
              <a:avLst/>
              <a:gdLst/>
              <a:ahLst/>
              <a:cxnLst/>
              <a:rect l="l" t="t" r="r" b="b"/>
              <a:pathLst>
                <a:path w="4592955" h="3573779">
                  <a:moveTo>
                    <a:pt x="4404481" y="3573492"/>
                  </a:moveTo>
                  <a:lnTo>
                    <a:pt x="190499" y="3573492"/>
                  </a:lnTo>
                  <a:lnTo>
                    <a:pt x="153153" y="3569813"/>
                  </a:lnTo>
                  <a:lnTo>
                    <a:pt x="84792" y="3541500"/>
                  </a:lnTo>
                  <a:lnTo>
                    <a:pt x="31992" y="3488687"/>
                  </a:lnTo>
                  <a:lnTo>
                    <a:pt x="3691" y="3420347"/>
                  </a:lnTo>
                  <a:lnTo>
                    <a:pt x="0" y="3383005"/>
                  </a:lnTo>
                  <a:lnTo>
                    <a:pt x="0" y="190499"/>
                  </a:lnTo>
                  <a:lnTo>
                    <a:pt x="14493" y="117610"/>
                  </a:lnTo>
                  <a:lnTo>
                    <a:pt x="55778" y="55808"/>
                  </a:lnTo>
                  <a:lnTo>
                    <a:pt x="117583" y="14508"/>
                  </a:lnTo>
                  <a:lnTo>
                    <a:pt x="190499" y="0"/>
                  </a:lnTo>
                  <a:lnTo>
                    <a:pt x="4404481" y="0"/>
                  </a:lnTo>
                  <a:lnTo>
                    <a:pt x="4441828" y="3696"/>
                  </a:lnTo>
                  <a:lnTo>
                    <a:pt x="4510189" y="32018"/>
                  </a:lnTo>
                  <a:lnTo>
                    <a:pt x="4562989" y="84822"/>
                  </a:lnTo>
                  <a:lnTo>
                    <a:pt x="4591289" y="153170"/>
                  </a:lnTo>
                  <a:lnTo>
                    <a:pt x="4592496" y="165373"/>
                  </a:lnTo>
                  <a:lnTo>
                    <a:pt x="4592496" y="3408141"/>
                  </a:lnTo>
                  <a:lnTo>
                    <a:pt x="4580488" y="3455906"/>
                  </a:lnTo>
                  <a:lnTo>
                    <a:pt x="4539203" y="3517696"/>
                  </a:lnTo>
                  <a:lnTo>
                    <a:pt x="4477397" y="3559008"/>
                  </a:lnTo>
                  <a:lnTo>
                    <a:pt x="4404481" y="3573492"/>
                  </a:lnTo>
                  <a:close/>
                </a:path>
              </a:pathLst>
            </a:custGeom>
            <a:solidFill>
              <a:srgbClr val="FFFFFF"/>
            </a:solidFill>
          </p:spPr>
          <p:txBody>
            <a:bodyPr wrap="square" lIns="0" tIns="0" rIns="0" bIns="0" rtlCol="0"/>
            <a:lstStyle/>
            <a:p>
              <a:endParaRPr/>
            </a:p>
          </p:txBody>
        </p:sp>
        <p:pic>
          <p:nvPicPr>
            <p:cNvPr id="19" name="object 19"/>
            <p:cNvPicPr/>
            <p:nvPr/>
          </p:nvPicPr>
          <p:blipFill>
            <a:blip r:embed="rId10" cstate="print"/>
            <a:stretch>
              <a:fillRect/>
            </a:stretch>
          </p:blipFill>
          <p:spPr>
            <a:xfrm>
              <a:off x="14465768" y="10095631"/>
              <a:ext cx="247904" cy="227830"/>
            </a:xfrm>
            <a:prstGeom prst="rect">
              <a:avLst/>
            </a:prstGeom>
          </p:spPr>
        </p:pic>
        <p:sp>
          <p:nvSpPr>
            <p:cNvPr id="20" name="object 20"/>
            <p:cNvSpPr/>
            <p:nvPr/>
          </p:nvSpPr>
          <p:spPr>
            <a:xfrm>
              <a:off x="10084399" y="6713493"/>
              <a:ext cx="4591685" cy="3571875"/>
            </a:xfrm>
            <a:custGeom>
              <a:avLst/>
              <a:gdLst/>
              <a:ahLst/>
              <a:cxnLst/>
              <a:rect l="l" t="t" r="r" b="b"/>
              <a:pathLst>
                <a:path w="4591684" h="3571875">
                  <a:moveTo>
                    <a:pt x="175444" y="3571878"/>
                  </a:moveTo>
                  <a:lnTo>
                    <a:pt x="117620" y="3558871"/>
                  </a:lnTo>
                  <a:lnTo>
                    <a:pt x="55832" y="3517567"/>
                  </a:lnTo>
                  <a:lnTo>
                    <a:pt x="14523" y="3455772"/>
                  </a:lnTo>
                  <a:lnTo>
                    <a:pt x="0" y="3382871"/>
                  </a:lnTo>
                  <a:lnTo>
                    <a:pt x="0" y="190491"/>
                  </a:lnTo>
                  <a:lnTo>
                    <a:pt x="14535" y="117597"/>
                  </a:lnTo>
                  <a:lnTo>
                    <a:pt x="55837" y="55811"/>
                  </a:lnTo>
                  <a:lnTo>
                    <a:pt x="117627" y="14510"/>
                  </a:lnTo>
                  <a:lnTo>
                    <a:pt x="190524" y="0"/>
                  </a:lnTo>
                  <a:lnTo>
                    <a:pt x="4404381" y="0"/>
                  </a:lnTo>
                  <a:lnTo>
                    <a:pt x="4441717" y="3696"/>
                  </a:lnTo>
                  <a:lnTo>
                    <a:pt x="4510059" y="32012"/>
                  </a:lnTo>
                  <a:lnTo>
                    <a:pt x="4562860" y="84810"/>
                  </a:lnTo>
                  <a:lnTo>
                    <a:pt x="4580362" y="117598"/>
                  </a:lnTo>
                  <a:lnTo>
                    <a:pt x="4591056" y="153193"/>
                  </a:lnTo>
                </a:path>
              </a:pathLst>
            </a:custGeom>
            <a:ln w="76200">
              <a:solidFill>
                <a:srgbClr val="363636"/>
              </a:solidFill>
            </a:ln>
          </p:spPr>
          <p:txBody>
            <a:bodyPr wrap="square" lIns="0" tIns="0" rIns="0" bIns="0" rtlCol="0"/>
            <a:lstStyle/>
            <a:p>
              <a:endParaRPr/>
            </a:p>
          </p:txBody>
        </p:sp>
        <p:pic>
          <p:nvPicPr>
            <p:cNvPr id="21" name="object 21"/>
            <p:cNvPicPr/>
            <p:nvPr/>
          </p:nvPicPr>
          <p:blipFill>
            <a:blip r:embed="rId11" cstate="print"/>
            <a:stretch>
              <a:fillRect/>
            </a:stretch>
          </p:blipFill>
          <p:spPr>
            <a:xfrm>
              <a:off x="9612264" y="6557132"/>
              <a:ext cx="157590" cy="156368"/>
            </a:xfrm>
            <a:prstGeom prst="rect">
              <a:avLst/>
            </a:prstGeom>
          </p:spPr>
        </p:pic>
        <p:pic>
          <p:nvPicPr>
            <p:cNvPr id="22" name="object 22"/>
            <p:cNvPicPr/>
            <p:nvPr/>
          </p:nvPicPr>
          <p:blipFill>
            <a:blip r:embed="rId12" cstate="print"/>
            <a:stretch>
              <a:fillRect/>
            </a:stretch>
          </p:blipFill>
          <p:spPr>
            <a:xfrm>
              <a:off x="10164470" y="6713493"/>
              <a:ext cx="4327275" cy="3573505"/>
            </a:xfrm>
            <a:prstGeom prst="rect">
              <a:avLst/>
            </a:prstGeom>
          </p:spPr>
        </p:pic>
        <p:sp>
          <p:nvSpPr>
            <p:cNvPr id="23" name="object 23"/>
            <p:cNvSpPr/>
            <p:nvPr/>
          </p:nvSpPr>
          <p:spPr>
            <a:xfrm>
              <a:off x="10326410" y="6557131"/>
              <a:ext cx="1048385" cy="1125855"/>
            </a:xfrm>
            <a:custGeom>
              <a:avLst/>
              <a:gdLst/>
              <a:ahLst/>
              <a:cxnLst/>
              <a:rect l="l" t="t" r="r" b="b"/>
              <a:pathLst>
                <a:path w="1048384" h="1125854">
                  <a:moveTo>
                    <a:pt x="62052" y="1125543"/>
                  </a:moveTo>
                  <a:lnTo>
                    <a:pt x="0" y="1125543"/>
                  </a:lnTo>
                  <a:lnTo>
                    <a:pt x="0" y="70866"/>
                  </a:lnTo>
                  <a:lnTo>
                    <a:pt x="5566" y="43256"/>
                  </a:lnTo>
                  <a:lnTo>
                    <a:pt x="20760" y="20734"/>
                  </a:lnTo>
                  <a:lnTo>
                    <a:pt x="43321" y="5560"/>
                  </a:lnTo>
                  <a:lnTo>
                    <a:pt x="70988" y="0"/>
                  </a:lnTo>
                  <a:lnTo>
                    <a:pt x="1047778" y="0"/>
                  </a:lnTo>
                  <a:lnTo>
                    <a:pt x="1047778" y="895"/>
                  </a:lnTo>
                  <a:lnTo>
                    <a:pt x="1023006" y="5879"/>
                  </a:lnTo>
                  <a:lnTo>
                    <a:pt x="999100" y="21934"/>
                  </a:lnTo>
                  <a:lnTo>
                    <a:pt x="982960" y="45790"/>
                  </a:lnTo>
                  <a:lnTo>
                    <a:pt x="977036" y="75072"/>
                  </a:lnTo>
                  <a:lnTo>
                    <a:pt x="977036" y="960120"/>
                  </a:lnTo>
                  <a:lnTo>
                    <a:pt x="488502" y="960120"/>
                  </a:lnTo>
                  <a:lnTo>
                    <a:pt x="62052" y="1125543"/>
                  </a:lnTo>
                  <a:close/>
                </a:path>
                <a:path w="1048384" h="1125854">
                  <a:moveTo>
                    <a:pt x="977036" y="1125543"/>
                  </a:moveTo>
                  <a:lnTo>
                    <a:pt x="914979" y="1125543"/>
                  </a:lnTo>
                  <a:lnTo>
                    <a:pt x="488502" y="960120"/>
                  </a:lnTo>
                  <a:lnTo>
                    <a:pt x="977036" y="960120"/>
                  </a:lnTo>
                  <a:lnTo>
                    <a:pt x="977036" y="1125543"/>
                  </a:lnTo>
                  <a:close/>
                </a:path>
              </a:pathLst>
            </a:custGeom>
            <a:solidFill>
              <a:srgbClr val="363636"/>
            </a:solidFill>
          </p:spPr>
          <p:txBody>
            <a:bodyPr wrap="square" lIns="0" tIns="0" rIns="0" bIns="0" rtlCol="0"/>
            <a:lstStyle/>
            <a:p>
              <a:endParaRPr/>
            </a:p>
          </p:txBody>
        </p:sp>
      </p:grpSp>
      <p:sp>
        <p:nvSpPr>
          <p:cNvPr id="24" name="object 24"/>
          <p:cNvSpPr txBox="1">
            <a:spLocks noGrp="1"/>
          </p:cNvSpPr>
          <p:nvPr>
            <p:ph type="title"/>
          </p:nvPr>
        </p:nvSpPr>
        <p:spPr>
          <a:xfrm>
            <a:off x="8386155" y="683415"/>
            <a:ext cx="7760970" cy="970280"/>
          </a:xfrm>
          <a:prstGeom prst="rect">
            <a:avLst/>
          </a:prstGeom>
        </p:spPr>
        <p:txBody>
          <a:bodyPr vert="horz" wrap="square" lIns="0" tIns="12700" rIns="0" bIns="0" rtlCol="0">
            <a:spAutoFit/>
          </a:bodyPr>
          <a:lstStyle/>
          <a:p>
            <a:pPr marL="12700">
              <a:lnSpc>
                <a:spcPct val="100000"/>
              </a:lnSpc>
              <a:spcBef>
                <a:spcPts val="100"/>
              </a:spcBef>
            </a:pPr>
            <a:r>
              <a:rPr sz="6200" spc="-335" dirty="0">
                <a:solidFill>
                  <a:srgbClr val="5800FF"/>
                </a:solidFill>
              </a:rPr>
              <a:t>GLIMPSE</a:t>
            </a:r>
            <a:r>
              <a:rPr sz="6200" spc="-275" dirty="0">
                <a:solidFill>
                  <a:srgbClr val="5800FF"/>
                </a:solidFill>
              </a:rPr>
              <a:t> </a:t>
            </a:r>
            <a:r>
              <a:rPr sz="6200" spc="-844" dirty="0">
                <a:solidFill>
                  <a:srgbClr val="5800FF"/>
                </a:solidFill>
              </a:rPr>
              <a:t>OF</a:t>
            </a:r>
            <a:r>
              <a:rPr sz="6200" spc="-270" dirty="0">
                <a:solidFill>
                  <a:srgbClr val="5800FF"/>
                </a:solidFill>
              </a:rPr>
              <a:t> </a:t>
            </a:r>
            <a:r>
              <a:rPr sz="6200" spc="-475" dirty="0">
                <a:solidFill>
                  <a:srgbClr val="5800FF"/>
                </a:solidFill>
              </a:rPr>
              <a:t>WORKSHOP</a:t>
            </a:r>
            <a:endParaRPr sz="6200"/>
          </a:p>
        </p:txBody>
      </p:sp>
      <p:pic>
        <p:nvPicPr>
          <p:cNvPr id="25" name="object 25"/>
          <p:cNvPicPr/>
          <p:nvPr/>
        </p:nvPicPr>
        <p:blipFill>
          <a:blip r:embed="rId13" cstate="print"/>
          <a:stretch>
            <a:fillRect/>
          </a:stretch>
        </p:blipFill>
        <p:spPr>
          <a:xfrm>
            <a:off x="16341486" y="153007"/>
            <a:ext cx="1946513" cy="194651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8699" y="2782372"/>
            <a:ext cx="1043940" cy="1043940"/>
          </a:xfrm>
          <a:custGeom>
            <a:avLst/>
            <a:gdLst/>
            <a:ahLst/>
            <a:cxnLst/>
            <a:rect l="l" t="t" r="r" b="b"/>
            <a:pathLst>
              <a:path w="1043939" h="1043939">
                <a:moveTo>
                  <a:pt x="948101" y="1043354"/>
                </a:moveTo>
                <a:lnTo>
                  <a:pt x="95249" y="1043354"/>
                </a:lnTo>
                <a:lnTo>
                  <a:pt x="76580" y="1041508"/>
                </a:lnTo>
                <a:lnTo>
                  <a:pt x="27898" y="1015465"/>
                </a:lnTo>
                <a:lnTo>
                  <a:pt x="1846" y="966778"/>
                </a:lnTo>
                <a:lnTo>
                  <a:pt x="0" y="948104"/>
                </a:lnTo>
                <a:lnTo>
                  <a:pt x="0" y="95249"/>
                </a:lnTo>
                <a:lnTo>
                  <a:pt x="16002" y="42404"/>
                </a:lnTo>
                <a:lnTo>
                  <a:pt x="58798" y="7250"/>
                </a:lnTo>
                <a:lnTo>
                  <a:pt x="95249" y="0"/>
                </a:lnTo>
                <a:lnTo>
                  <a:pt x="948101" y="0"/>
                </a:lnTo>
                <a:lnTo>
                  <a:pt x="1000945" y="16002"/>
                </a:lnTo>
                <a:lnTo>
                  <a:pt x="1036101" y="58798"/>
                </a:lnTo>
                <a:lnTo>
                  <a:pt x="1043351" y="95249"/>
                </a:lnTo>
                <a:lnTo>
                  <a:pt x="1043351" y="948104"/>
                </a:lnTo>
                <a:lnTo>
                  <a:pt x="1027349" y="1000958"/>
                </a:lnTo>
                <a:lnTo>
                  <a:pt x="984551" y="1036108"/>
                </a:lnTo>
                <a:lnTo>
                  <a:pt x="948101" y="1043354"/>
                </a:lnTo>
                <a:close/>
              </a:path>
            </a:pathLst>
          </a:custGeom>
          <a:solidFill>
            <a:srgbClr val="0D2E5E"/>
          </a:solidFill>
        </p:spPr>
        <p:txBody>
          <a:bodyPr wrap="square" lIns="0" tIns="0" rIns="0" bIns="0" rtlCol="0"/>
          <a:lstStyle/>
          <a:p>
            <a:endParaRPr/>
          </a:p>
        </p:txBody>
      </p:sp>
      <p:sp>
        <p:nvSpPr>
          <p:cNvPr id="3" name="object 3"/>
          <p:cNvSpPr txBox="1"/>
          <p:nvPr/>
        </p:nvSpPr>
        <p:spPr>
          <a:xfrm>
            <a:off x="1339106" y="2877686"/>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8</a:t>
            </a:r>
            <a:endParaRPr sz="5000">
              <a:latin typeface="Tahoma"/>
              <a:cs typeface="Tahoma"/>
            </a:endParaRPr>
          </a:p>
        </p:txBody>
      </p:sp>
      <p:sp>
        <p:nvSpPr>
          <p:cNvPr id="4" name="object 4"/>
          <p:cNvSpPr/>
          <p:nvPr/>
        </p:nvSpPr>
        <p:spPr>
          <a:xfrm>
            <a:off x="1028699" y="4707849"/>
            <a:ext cx="1043940" cy="1043940"/>
          </a:xfrm>
          <a:custGeom>
            <a:avLst/>
            <a:gdLst/>
            <a:ahLst/>
            <a:cxnLst/>
            <a:rect l="l" t="t" r="r" b="b"/>
            <a:pathLst>
              <a:path w="1043939" h="1043939">
                <a:moveTo>
                  <a:pt x="948101" y="1043330"/>
                </a:moveTo>
                <a:lnTo>
                  <a:pt x="95249" y="1043330"/>
                </a:lnTo>
                <a:lnTo>
                  <a:pt x="76580" y="1041484"/>
                </a:lnTo>
                <a:lnTo>
                  <a:pt x="27898" y="1015441"/>
                </a:lnTo>
                <a:lnTo>
                  <a:pt x="1846" y="966753"/>
                </a:lnTo>
                <a:lnTo>
                  <a:pt x="0" y="948080"/>
                </a:lnTo>
                <a:lnTo>
                  <a:pt x="0" y="95249"/>
                </a:lnTo>
                <a:lnTo>
                  <a:pt x="16002" y="42396"/>
                </a:lnTo>
                <a:lnTo>
                  <a:pt x="58798" y="7246"/>
                </a:lnTo>
                <a:lnTo>
                  <a:pt x="95249" y="0"/>
                </a:lnTo>
                <a:lnTo>
                  <a:pt x="948101" y="0"/>
                </a:lnTo>
                <a:lnTo>
                  <a:pt x="1000945" y="15996"/>
                </a:lnTo>
                <a:lnTo>
                  <a:pt x="1036101" y="58792"/>
                </a:lnTo>
                <a:lnTo>
                  <a:pt x="1043351" y="95249"/>
                </a:lnTo>
                <a:lnTo>
                  <a:pt x="1043351" y="948080"/>
                </a:lnTo>
                <a:lnTo>
                  <a:pt x="1027349" y="1000934"/>
                </a:lnTo>
                <a:lnTo>
                  <a:pt x="984551" y="1036083"/>
                </a:lnTo>
                <a:lnTo>
                  <a:pt x="948101" y="1043330"/>
                </a:lnTo>
                <a:close/>
              </a:path>
            </a:pathLst>
          </a:custGeom>
          <a:solidFill>
            <a:srgbClr val="0D2E5E"/>
          </a:solidFill>
        </p:spPr>
        <p:txBody>
          <a:bodyPr wrap="square" lIns="0" tIns="0" rIns="0" bIns="0" rtlCol="0"/>
          <a:lstStyle/>
          <a:p>
            <a:endParaRPr/>
          </a:p>
        </p:txBody>
      </p:sp>
      <p:sp>
        <p:nvSpPr>
          <p:cNvPr id="5" name="object 5"/>
          <p:cNvSpPr txBox="1"/>
          <p:nvPr/>
        </p:nvSpPr>
        <p:spPr>
          <a:xfrm>
            <a:off x="1339106" y="4803162"/>
            <a:ext cx="422275" cy="787400"/>
          </a:xfrm>
          <a:prstGeom prst="rect">
            <a:avLst/>
          </a:prstGeom>
        </p:spPr>
        <p:txBody>
          <a:bodyPr vert="horz" wrap="square" lIns="0" tIns="12700" rIns="0" bIns="0" rtlCol="0">
            <a:spAutoFit/>
          </a:bodyPr>
          <a:lstStyle/>
          <a:p>
            <a:pPr marL="12700">
              <a:lnSpc>
                <a:spcPct val="100000"/>
              </a:lnSpc>
              <a:spcBef>
                <a:spcPts val="100"/>
              </a:spcBef>
            </a:pPr>
            <a:r>
              <a:rPr sz="5000" b="1" spc="-50" dirty="0">
                <a:solidFill>
                  <a:srgbClr val="FFFFFF"/>
                </a:solidFill>
                <a:latin typeface="Tahoma"/>
                <a:cs typeface="Tahoma"/>
              </a:rPr>
              <a:t>9</a:t>
            </a:r>
            <a:endParaRPr sz="5000">
              <a:latin typeface="Tahoma"/>
              <a:cs typeface="Tahoma"/>
            </a:endParaRPr>
          </a:p>
        </p:txBody>
      </p:sp>
      <p:sp>
        <p:nvSpPr>
          <p:cNvPr id="6" name="object 6"/>
          <p:cNvSpPr/>
          <p:nvPr/>
        </p:nvSpPr>
        <p:spPr>
          <a:xfrm>
            <a:off x="1028699" y="6922739"/>
            <a:ext cx="1043940" cy="1043940"/>
          </a:xfrm>
          <a:custGeom>
            <a:avLst/>
            <a:gdLst/>
            <a:ahLst/>
            <a:cxnLst/>
            <a:rect l="l" t="t" r="r" b="b"/>
            <a:pathLst>
              <a:path w="1043939" h="1043940">
                <a:moveTo>
                  <a:pt x="948101" y="1043330"/>
                </a:moveTo>
                <a:lnTo>
                  <a:pt x="95249" y="1043330"/>
                </a:lnTo>
                <a:lnTo>
                  <a:pt x="76580" y="1041484"/>
                </a:lnTo>
                <a:lnTo>
                  <a:pt x="27898" y="1015441"/>
                </a:lnTo>
                <a:lnTo>
                  <a:pt x="1846" y="966753"/>
                </a:lnTo>
                <a:lnTo>
                  <a:pt x="0" y="948080"/>
                </a:lnTo>
                <a:lnTo>
                  <a:pt x="0" y="95249"/>
                </a:lnTo>
                <a:lnTo>
                  <a:pt x="16002" y="42396"/>
                </a:lnTo>
                <a:lnTo>
                  <a:pt x="58798" y="7246"/>
                </a:lnTo>
                <a:lnTo>
                  <a:pt x="95249" y="0"/>
                </a:lnTo>
                <a:lnTo>
                  <a:pt x="948101" y="0"/>
                </a:lnTo>
                <a:lnTo>
                  <a:pt x="1000945" y="15996"/>
                </a:lnTo>
                <a:lnTo>
                  <a:pt x="1036101" y="58792"/>
                </a:lnTo>
                <a:lnTo>
                  <a:pt x="1043351" y="95249"/>
                </a:lnTo>
                <a:lnTo>
                  <a:pt x="1043351" y="948080"/>
                </a:lnTo>
                <a:lnTo>
                  <a:pt x="1027349" y="1000934"/>
                </a:lnTo>
                <a:lnTo>
                  <a:pt x="984551" y="1036083"/>
                </a:lnTo>
                <a:lnTo>
                  <a:pt x="948101" y="1043330"/>
                </a:lnTo>
                <a:close/>
              </a:path>
            </a:pathLst>
          </a:custGeom>
          <a:solidFill>
            <a:srgbClr val="0D2E5E"/>
          </a:solidFill>
        </p:spPr>
        <p:txBody>
          <a:bodyPr wrap="square" lIns="0" tIns="0" rIns="0" bIns="0" rtlCol="0"/>
          <a:lstStyle/>
          <a:p>
            <a:endParaRPr/>
          </a:p>
        </p:txBody>
      </p:sp>
      <p:sp>
        <p:nvSpPr>
          <p:cNvPr id="7" name="object 7"/>
          <p:cNvSpPr txBox="1"/>
          <p:nvPr/>
        </p:nvSpPr>
        <p:spPr>
          <a:xfrm>
            <a:off x="1140717" y="7018053"/>
            <a:ext cx="819150" cy="787400"/>
          </a:xfrm>
          <a:prstGeom prst="rect">
            <a:avLst/>
          </a:prstGeom>
        </p:spPr>
        <p:txBody>
          <a:bodyPr vert="horz" wrap="square" lIns="0" tIns="12700" rIns="0" bIns="0" rtlCol="0">
            <a:spAutoFit/>
          </a:bodyPr>
          <a:lstStyle/>
          <a:p>
            <a:pPr marL="12700">
              <a:lnSpc>
                <a:spcPct val="100000"/>
              </a:lnSpc>
              <a:spcBef>
                <a:spcPts val="100"/>
              </a:spcBef>
            </a:pPr>
            <a:r>
              <a:rPr sz="5000" b="1" spc="-45" dirty="0">
                <a:solidFill>
                  <a:srgbClr val="FFFFFF"/>
                </a:solidFill>
                <a:latin typeface="Tahoma"/>
                <a:cs typeface="Tahoma"/>
              </a:rPr>
              <a:t>10</a:t>
            </a:r>
            <a:endParaRPr sz="5000">
              <a:latin typeface="Tahoma"/>
              <a:cs typeface="Tahoma"/>
            </a:endParaRPr>
          </a:p>
        </p:txBody>
      </p:sp>
      <p:grpSp>
        <p:nvGrpSpPr>
          <p:cNvPr id="8" name="object 8"/>
          <p:cNvGrpSpPr/>
          <p:nvPr/>
        </p:nvGrpSpPr>
        <p:grpSpPr>
          <a:xfrm>
            <a:off x="8529218" y="1028699"/>
            <a:ext cx="9759315" cy="8229600"/>
            <a:chOff x="8529218" y="1028699"/>
            <a:chExt cx="9759315" cy="8229600"/>
          </a:xfrm>
        </p:grpSpPr>
        <p:sp>
          <p:nvSpPr>
            <p:cNvPr id="9" name="object 9"/>
            <p:cNvSpPr/>
            <p:nvPr/>
          </p:nvSpPr>
          <p:spPr>
            <a:xfrm>
              <a:off x="16298996" y="2605658"/>
              <a:ext cx="1989455" cy="5886450"/>
            </a:xfrm>
            <a:custGeom>
              <a:avLst/>
              <a:gdLst/>
              <a:ahLst/>
              <a:cxnLst/>
              <a:rect l="l" t="t" r="r" b="b"/>
              <a:pathLst>
                <a:path w="1989455" h="5886450">
                  <a:moveTo>
                    <a:pt x="1989002" y="5886427"/>
                  </a:moveTo>
                  <a:lnTo>
                    <a:pt x="464957" y="5886427"/>
                  </a:lnTo>
                  <a:lnTo>
                    <a:pt x="420094" y="5876759"/>
                  </a:lnTo>
                  <a:lnTo>
                    <a:pt x="375547" y="5863164"/>
                  </a:lnTo>
                  <a:lnTo>
                    <a:pt x="332652" y="5846062"/>
                  </a:lnTo>
                  <a:lnTo>
                    <a:pt x="291578" y="5825622"/>
                  </a:lnTo>
                  <a:lnTo>
                    <a:pt x="252492" y="5802012"/>
                  </a:lnTo>
                  <a:lnTo>
                    <a:pt x="215564" y="5775402"/>
                  </a:lnTo>
                  <a:lnTo>
                    <a:pt x="180963" y="5745959"/>
                  </a:lnTo>
                  <a:lnTo>
                    <a:pt x="148857" y="5713852"/>
                  </a:lnTo>
                  <a:lnTo>
                    <a:pt x="119414" y="5679251"/>
                  </a:lnTo>
                  <a:lnTo>
                    <a:pt x="92803" y="5642323"/>
                  </a:lnTo>
                  <a:lnTo>
                    <a:pt x="69194" y="5603237"/>
                  </a:lnTo>
                  <a:lnTo>
                    <a:pt x="48753" y="5562163"/>
                  </a:lnTo>
                  <a:lnTo>
                    <a:pt x="31652" y="5519268"/>
                  </a:lnTo>
                  <a:lnTo>
                    <a:pt x="18057" y="5474721"/>
                  </a:lnTo>
                  <a:lnTo>
                    <a:pt x="8137" y="5428691"/>
                  </a:lnTo>
                  <a:lnTo>
                    <a:pt x="2062" y="5381347"/>
                  </a:lnTo>
                  <a:lnTo>
                    <a:pt x="0" y="5332856"/>
                  </a:lnTo>
                  <a:lnTo>
                    <a:pt x="0" y="561974"/>
                  </a:lnTo>
                  <a:lnTo>
                    <a:pt x="2062" y="513485"/>
                  </a:lnTo>
                  <a:lnTo>
                    <a:pt x="8137" y="466142"/>
                  </a:lnTo>
                  <a:lnTo>
                    <a:pt x="18057" y="420112"/>
                  </a:lnTo>
                  <a:lnTo>
                    <a:pt x="31652" y="375565"/>
                  </a:lnTo>
                  <a:lnTo>
                    <a:pt x="48753" y="332669"/>
                  </a:lnTo>
                  <a:lnTo>
                    <a:pt x="69194" y="291594"/>
                  </a:lnTo>
                  <a:lnTo>
                    <a:pt x="92803" y="252507"/>
                  </a:lnTo>
                  <a:lnTo>
                    <a:pt x="119414" y="215578"/>
                  </a:lnTo>
                  <a:lnTo>
                    <a:pt x="148857" y="180975"/>
                  </a:lnTo>
                  <a:lnTo>
                    <a:pt x="180963" y="148867"/>
                  </a:lnTo>
                  <a:lnTo>
                    <a:pt x="215564" y="119423"/>
                  </a:lnTo>
                  <a:lnTo>
                    <a:pt x="252492" y="92810"/>
                  </a:lnTo>
                  <a:lnTo>
                    <a:pt x="291578" y="69199"/>
                  </a:lnTo>
                  <a:lnTo>
                    <a:pt x="332652" y="48758"/>
                  </a:lnTo>
                  <a:lnTo>
                    <a:pt x="375547" y="31655"/>
                  </a:lnTo>
                  <a:lnTo>
                    <a:pt x="420094" y="18059"/>
                  </a:lnTo>
                  <a:lnTo>
                    <a:pt x="466124" y="8138"/>
                  </a:lnTo>
                  <a:lnTo>
                    <a:pt x="513469" y="2062"/>
                  </a:lnTo>
                  <a:lnTo>
                    <a:pt x="561959" y="0"/>
                  </a:lnTo>
                  <a:lnTo>
                    <a:pt x="1989002" y="0"/>
                  </a:lnTo>
                  <a:lnTo>
                    <a:pt x="1989002" y="5886427"/>
                  </a:lnTo>
                  <a:close/>
                </a:path>
              </a:pathLst>
            </a:custGeom>
            <a:solidFill>
              <a:srgbClr val="E1ECFB"/>
            </a:solidFill>
          </p:spPr>
          <p:txBody>
            <a:bodyPr wrap="square" lIns="0" tIns="0" rIns="0" bIns="0" rtlCol="0"/>
            <a:lstStyle/>
            <a:p>
              <a:endParaRPr/>
            </a:p>
          </p:txBody>
        </p:sp>
        <p:pic>
          <p:nvPicPr>
            <p:cNvPr id="10" name="object 10"/>
            <p:cNvPicPr/>
            <p:nvPr/>
          </p:nvPicPr>
          <p:blipFill>
            <a:blip r:embed="rId2" cstate="print"/>
            <a:stretch>
              <a:fillRect/>
            </a:stretch>
          </p:blipFill>
          <p:spPr>
            <a:xfrm>
              <a:off x="8529218" y="1508881"/>
              <a:ext cx="8718133" cy="7749423"/>
            </a:xfrm>
            <a:prstGeom prst="rect">
              <a:avLst/>
            </a:prstGeom>
          </p:spPr>
        </p:pic>
        <p:sp>
          <p:nvSpPr>
            <p:cNvPr id="11" name="object 11"/>
            <p:cNvSpPr/>
            <p:nvPr/>
          </p:nvSpPr>
          <p:spPr>
            <a:xfrm>
              <a:off x="14855170" y="1947905"/>
              <a:ext cx="1213485" cy="375920"/>
            </a:xfrm>
            <a:custGeom>
              <a:avLst/>
              <a:gdLst/>
              <a:ahLst/>
              <a:cxnLst/>
              <a:rect l="l" t="t" r="r" b="b"/>
              <a:pathLst>
                <a:path w="1213484" h="375919">
                  <a:moveTo>
                    <a:pt x="32791" y="375667"/>
                  </a:moveTo>
                  <a:lnTo>
                    <a:pt x="24684" y="375667"/>
                  </a:lnTo>
                  <a:lnTo>
                    <a:pt x="16564" y="372686"/>
                  </a:lnTo>
                  <a:lnTo>
                    <a:pt x="10219" y="366663"/>
                  </a:lnTo>
                  <a:lnTo>
                    <a:pt x="2727" y="356004"/>
                  </a:lnTo>
                  <a:lnTo>
                    <a:pt x="0" y="343725"/>
                  </a:lnTo>
                  <a:lnTo>
                    <a:pt x="2075" y="331320"/>
                  </a:lnTo>
                  <a:lnTo>
                    <a:pt x="8993" y="320279"/>
                  </a:lnTo>
                  <a:lnTo>
                    <a:pt x="134620" y="187829"/>
                  </a:lnTo>
                  <a:lnTo>
                    <a:pt x="8993" y="55377"/>
                  </a:lnTo>
                  <a:lnTo>
                    <a:pt x="2075" y="44337"/>
                  </a:lnTo>
                  <a:lnTo>
                    <a:pt x="0" y="31932"/>
                  </a:lnTo>
                  <a:lnTo>
                    <a:pt x="2727" y="19654"/>
                  </a:lnTo>
                  <a:lnTo>
                    <a:pt x="10218" y="8995"/>
                  </a:lnTo>
                  <a:lnTo>
                    <a:pt x="21259" y="2078"/>
                  </a:lnTo>
                  <a:lnTo>
                    <a:pt x="33665" y="3"/>
                  </a:lnTo>
                  <a:lnTo>
                    <a:pt x="45942" y="2730"/>
                  </a:lnTo>
                  <a:lnTo>
                    <a:pt x="56600" y="10221"/>
                  </a:lnTo>
                  <a:lnTo>
                    <a:pt x="203644" y="165251"/>
                  </a:lnTo>
                  <a:lnTo>
                    <a:pt x="210398" y="175866"/>
                  </a:lnTo>
                  <a:lnTo>
                    <a:pt x="212650" y="187829"/>
                  </a:lnTo>
                  <a:lnTo>
                    <a:pt x="210398" y="199792"/>
                  </a:lnTo>
                  <a:lnTo>
                    <a:pt x="56600" y="365440"/>
                  </a:lnTo>
                  <a:lnTo>
                    <a:pt x="39269" y="375025"/>
                  </a:lnTo>
                  <a:lnTo>
                    <a:pt x="32791" y="375667"/>
                  </a:lnTo>
                  <a:close/>
                </a:path>
                <a:path w="1213484" h="375919">
                  <a:moveTo>
                    <a:pt x="282990" y="375667"/>
                  </a:moveTo>
                  <a:lnTo>
                    <a:pt x="274884" y="375667"/>
                  </a:lnTo>
                  <a:lnTo>
                    <a:pt x="266763" y="372686"/>
                  </a:lnTo>
                  <a:lnTo>
                    <a:pt x="260418" y="366663"/>
                  </a:lnTo>
                  <a:lnTo>
                    <a:pt x="252926" y="356004"/>
                  </a:lnTo>
                  <a:lnTo>
                    <a:pt x="250199" y="343725"/>
                  </a:lnTo>
                  <a:lnTo>
                    <a:pt x="252274" y="331319"/>
                  </a:lnTo>
                  <a:lnTo>
                    <a:pt x="259192" y="320279"/>
                  </a:lnTo>
                  <a:lnTo>
                    <a:pt x="384821" y="187829"/>
                  </a:lnTo>
                  <a:lnTo>
                    <a:pt x="259192" y="55377"/>
                  </a:lnTo>
                  <a:lnTo>
                    <a:pt x="252275" y="44337"/>
                  </a:lnTo>
                  <a:lnTo>
                    <a:pt x="250199" y="31932"/>
                  </a:lnTo>
                  <a:lnTo>
                    <a:pt x="252927" y="19654"/>
                  </a:lnTo>
                  <a:lnTo>
                    <a:pt x="260418" y="8995"/>
                  </a:lnTo>
                  <a:lnTo>
                    <a:pt x="271460" y="2077"/>
                  </a:lnTo>
                  <a:lnTo>
                    <a:pt x="283865" y="2"/>
                  </a:lnTo>
                  <a:lnTo>
                    <a:pt x="296142" y="2730"/>
                  </a:lnTo>
                  <a:lnTo>
                    <a:pt x="306800" y="10221"/>
                  </a:lnTo>
                  <a:lnTo>
                    <a:pt x="453845" y="165251"/>
                  </a:lnTo>
                  <a:lnTo>
                    <a:pt x="460600" y="175867"/>
                  </a:lnTo>
                  <a:lnTo>
                    <a:pt x="462851" y="187829"/>
                  </a:lnTo>
                  <a:lnTo>
                    <a:pt x="460600" y="199793"/>
                  </a:lnTo>
                  <a:lnTo>
                    <a:pt x="306800" y="365440"/>
                  </a:lnTo>
                  <a:lnTo>
                    <a:pt x="289468" y="375025"/>
                  </a:lnTo>
                  <a:lnTo>
                    <a:pt x="282990" y="375667"/>
                  </a:lnTo>
                  <a:close/>
                </a:path>
                <a:path w="1213484" h="375919">
                  <a:moveTo>
                    <a:pt x="533190" y="375667"/>
                  </a:moveTo>
                  <a:lnTo>
                    <a:pt x="525085" y="375667"/>
                  </a:lnTo>
                  <a:lnTo>
                    <a:pt x="516966" y="372686"/>
                  </a:lnTo>
                  <a:lnTo>
                    <a:pt x="510619" y="366663"/>
                  </a:lnTo>
                  <a:lnTo>
                    <a:pt x="503128" y="356004"/>
                  </a:lnTo>
                  <a:lnTo>
                    <a:pt x="500401" y="343725"/>
                  </a:lnTo>
                  <a:lnTo>
                    <a:pt x="502477" y="331320"/>
                  </a:lnTo>
                  <a:lnTo>
                    <a:pt x="509395" y="320279"/>
                  </a:lnTo>
                  <a:lnTo>
                    <a:pt x="635024" y="187829"/>
                  </a:lnTo>
                  <a:lnTo>
                    <a:pt x="509395" y="55377"/>
                  </a:lnTo>
                  <a:lnTo>
                    <a:pt x="502477" y="44337"/>
                  </a:lnTo>
                  <a:lnTo>
                    <a:pt x="500401" y="31932"/>
                  </a:lnTo>
                  <a:lnTo>
                    <a:pt x="503128" y="19654"/>
                  </a:lnTo>
                  <a:lnTo>
                    <a:pt x="510619" y="8995"/>
                  </a:lnTo>
                  <a:lnTo>
                    <a:pt x="521660" y="2077"/>
                  </a:lnTo>
                  <a:lnTo>
                    <a:pt x="534065" y="2"/>
                  </a:lnTo>
                  <a:lnTo>
                    <a:pt x="546343" y="2730"/>
                  </a:lnTo>
                  <a:lnTo>
                    <a:pt x="557002" y="10221"/>
                  </a:lnTo>
                  <a:lnTo>
                    <a:pt x="704048" y="165251"/>
                  </a:lnTo>
                  <a:lnTo>
                    <a:pt x="710801" y="175867"/>
                  </a:lnTo>
                  <a:lnTo>
                    <a:pt x="713052" y="187829"/>
                  </a:lnTo>
                  <a:lnTo>
                    <a:pt x="710801" y="199793"/>
                  </a:lnTo>
                  <a:lnTo>
                    <a:pt x="557002" y="365440"/>
                  </a:lnTo>
                  <a:lnTo>
                    <a:pt x="539669" y="375025"/>
                  </a:lnTo>
                  <a:lnTo>
                    <a:pt x="533190" y="375667"/>
                  </a:lnTo>
                  <a:close/>
                </a:path>
                <a:path w="1213484" h="375919">
                  <a:moveTo>
                    <a:pt x="783396" y="375667"/>
                  </a:moveTo>
                  <a:lnTo>
                    <a:pt x="775288" y="375667"/>
                  </a:lnTo>
                  <a:lnTo>
                    <a:pt x="767169" y="372686"/>
                  </a:lnTo>
                  <a:lnTo>
                    <a:pt x="760821" y="366663"/>
                  </a:lnTo>
                  <a:lnTo>
                    <a:pt x="753331" y="356004"/>
                  </a:lnTo>
                  <a:lnTo>
                    <a:pt x="750603" y="343725"/>
                  </a:lnTo>
                  <a:lnTo>
                    <a:pt x="752678" y="331320"/>
                  </a:lnTo>
                  <a:lnTo>
                    <a:pt x="759594" y="320279"/>
                  </a:lnTo>
                  <a:lnTo>
                    <a:pt x="885223" y="187829"/>
                  </a:lnTo>
                  <a:lnTo>
                    <a:pt x="759594" y="55377"/>
                  </a:lnTo>
                  <a:lnTo>
                    <a:pt x="752678" y="44337"/>
                  </a:lnTo>
                  <a:lnTo>
                    <a:pt x="750603" y="31932"/>
                  </a:lnTo>
                  <a:lnTo>
                    <a:pt x="753331" y="19654"/>
                  </a:lnTo>
                  <a:lnTo>
                    <a:pt x="760821" y="8995"/>
                  </a:lnTo>
                  <a:lnTo>
                    <a:pt x="771864" y="2077"/>
                  </a:lnTo>
                  <a:lnTo>
                    <a:pt x="784269" y="2"/>
                  </a:lnTo>
                  <a:lnTo>
                    <a:pt x="796546" y="2730"/>
                  </a:lnTo>
                  <a:lnTo>
                    <a:pt x="807205" y="10221"/>
                  </a:lnTo>
                  <a:lnTo>
                    <a:pt x="954251" y="165251"/>
                  </a:lnTo>
                  <a:lnTo>
                    <a:pt x="961002" y="175867"/>
                  </a:lnTo>
                  <a:lnTo>
                    <a:pt x="963252" y="187829"/>
                  </a:lnTo>
                  <a:lnTo>
                    <a:pt x="961002" y="199793"/>
                  </a:lnTo>
                  <a:lnTo>
                    <a:pt x="807205" y="365440"/>
                  </a:lnTo>
                  <a:lnTo>
                    <a:pt x="789874" y="375025"/>
                  </a:lnTo>
                  <a:lnTo>
                    <a:pt x="783396" y="375667"/>
                  </a:lnTo>
                  <a:close/>
                </a:path>
                <a:path w="1213484" h="375919">
                  <a:moveTo>
                    <a:pt x="1033593" y="375667"/>
                  </a:moveTo>
                  <a:lnTo>
                    <a:pt x="1025484" y="375667"/>
                  </a:lnTo>
                  <a:lnTo>
                    <a:pt x="1017365" y="372686"/>
                  </a:lnTo>
                  <a:lnTo>
                    <a:pt x="1011018" y="366663"/>
                  </a:lnTo>
                  <a:lnTo>
                    <a:pt x="1003528" y="356004"/>
                  </a:lnTo>
                  <a:lnTo>
                    <a:pt x="1000801" y="343725"/>
                  </a:lnTo>
                  <a:lnTo>
                    <a:pt x="1002876" y="331320"/>
                  </a:lnTo>
                  <a:lnTo>
                    <a:pt x="1009794" y="320279"/>
                  </a:lnTo>
                  <a:lnTo>
                    <a:pt x="1135426" y="187829"/>
                  </a:lnTo>
                  <a:lnTo>
                    <a:pt x="1009794" y="55377"/>
                  </a:lnTo>
                  <a:lnTo>
                    <a:pt x="1002876" y="44337"/>
                  </a:lnTo>
                  <a:lnTo>
                    <a:pt x="1000801" y="31932"/>
                  </a:lnTo>
                  <a:lnTo>
                    <a:pt x="1003528" y="19654"/>
                  </a:lnTo>
                  <a:lnTo>
                    <a:pt x="1011018" y="8995"/>
                  </a:lnTo>
                  <a:lnTo>
                    <a:pt x="1022059" y="2076"/>
                  </a:lnTo>
                  <a:lnTo>
                    <a:pt x="1034464" y="0"/>
                  </a:lnTo>
                  <a:lnTo>
                    <a:pt x="1046742" y="2727"/>
                  </a:lnTo>
                  <a:lnTo>
                    <a:pt x="1057404" y="10221"/>
                  </a:lnTo>
                  <a:lnTo>
                    <a:pt x="1204451" y="165251"/>
                  </a:lnTo>
                  <a:lnTo>
                    <a:pt x="1211204" y="175867"/>
                  </a:lnTo>
                  <a:lnTo>
                    <a:pt x="1213455" y="187829"/>
                  </a:lnTo>
                  <a:lnTo>
                    <a:pt x="1211204" y="199793"/>
                  </a:lnTo>
                  <a:lnTo>
                    <a:pt x="1057404" y="365440"/>
                  </a:lnTo>
                  <a:lnTo>
                    <a:pt x="1040071" y="375025"/>
                  </a:lnTo>
                  <a:lnTo>
                    <a:pt x="1033593" y="375667"/>
                  </a:lnTo>
                  <a:close/>
                </a:path>
              </a:pathLst>
            </a:custGeom>
            <a:solidFill>
              <a:srgbClr val="5087CC"/>
            </a:solidFill>
          </p:spPr>
          <p:txBody>
            <a:bodyPr wrap="square" lIns="0" tIns="0" rIns="0" bIns="0" rtlCol="0"/>
            <a:lstStyle/>
            <a:p>
              <a:endParaRPr/>
            </a:p>
          </p:txBody>
        </p:sp>
        <p:sp>
          <p:nvSpPr>
            <p:cNvPr id="12" name="object 12"/>
            <p:cNvSpPr/>
            <p:nvPr/>
          </p:nvSpPr>
          <p:spPr>
            <a:xfrm>
              <a:off x="16298997" y="1028699"/>
              <a:ext cx="960755" cy="960755"/>
            </a:xfrm>
            <a:custGeom>
              <a:avLst/>
              <a:gdLst/>
              <a:ahLst/>
              <a:cxnLst/>
              <a:rect l="l" t="t" r="r" b="b"/>
              <a:pathLst>
                <a:path w="960755" h="960755">
                  <a:moveTo>
                    <a:pt x="480119" y="960239"/>
                  </a:moveTo>
                  <a:lnTo>
                    <a:pt x="431026" y="957761"/>
                  </a:lnTo>
                  <a:lnTo>
                    <a:pt x="383351" y="950486"/>
                  </a:lnTo>
                  <a:lnTo>
                    <a:pt x="337337" y="938656"/>
                  </a:lnTo>
                  <a:lnTo>
                    <a:pt x="293225" y="922512"/>
                  </a:lnTo>
                  <a:lnTo>
                    <a:pt x="251255" y="902296"/>
                  </a:lnTo>
                  <a:lnTo>
                    <a:pt x="211669" y="878249"/>
                  </a:lnTo>
                  <a:lnTo>
                    <a:pt x="174709" y="850611"/>
                  </a:lnTo>
                  <a:lnTo>
                    <a:pt x="140614" y="819624"/>
                  </a:lnTo>
                  <a:lnTo>
                    <a:pt x="109628" y="785530"/>
                  </a:lnTo>
                  <a:lnTo>
                    <a:pt x="81990" y="748569"/>
                  </a:lnTo>
                  <a:lnTo>
                    <a:pt x="57943" y="708984"/>
                  </a:lnTo>
                  <a:lnTo>
                    <a:pt x="37726" y="667014"/>
                  </a:lnTo>
                  <a:lnTo>
                    <a:pt x="21583" y="622901"/>
                  </a:lnTo>
                  <a:lnTo>
                    <a:pt x="9753" y="576887"/>
                  </a:lnTo>
                  <a:lnTo>
                    <a:pt x="2478" y="529213"/>
                  </a:lnTo>
                  <a:lnTo>
                    <a:pt x="0" y="480119"/>
                  </a:lnTo>
                  <a:lnTo>
                    <a:pt x="2417" y="432239"/>
                  </a:lnTo>
                  <a:lnTo>
                    <a:pt x="9753" y="383351"/>
                  </a:lnTo>
                  <a:lnTo>
                    <a:pt x="21583" y="337337"/>
                  </a:lnTo>
                  <a:lnTo>
                    <a:pt x="37726" y="293225"/>
                  </a:lnTo>
                  <a:lnTo>
                    <a:pt x="57943" y="251255"/>
                  </a:lnTo>
                  <a:lnTo>
                    <a:pt x="81990" y="211669"/>
                  </a:lnTo>
                  <a:lnTo>
                    <a:pt x="109628" y="174709"/>
                  </a:lnTo>
                  <a:lnTo>
                    <a:pt x="140614" y="140614"/>
                  </a:lnTo>
                  <a:lnTo>
                    <a:pt x="174709" y="109628"/>
                  </a:lnTo>
                  <a:lnTo>
                    <a:pt x="211669" y="81990"/>
                  </a:lnTo>
                  <a:lnTo>
                    <a:pt x="251255" y="57943"/>
                  </a:lnTo>
                  <a:lnTo>
                    <a:pt x="293225" y="37726"/>
                  </a:lnTo>
                  <a:lnTo>
                    <a:pt x="337337" y="21583"/>
                  </a:lnTo>
                  <a:lnTo>
                    <a:pt x="383351" y="9753"/>
                  </a:lnTo>
                  <a:lnTo>
                    <a:pt x="431026" y="2478"/>
                  </a:lnTo>
                  <a:lnTo>
                    <a:pt x="480119" y="0"/>
                  </a:lnTo>
                  <a:lnTo>
                    <a:pt x="529213" y="2478"/>
                  </a:lnTo>
                  <a:lnTo>
                    <a:pt x="576887" y="9753"/>
                  </a:lnTo>
                  <a:lnTo>
                    <a:pt x="622901" y="21583"/>
                  </a:lnTo>
                  <a:lnTo>
                    <a:pt x="667014" y="37726"/>
                  </a:lnTo>
                  <a:lnTo>
                    <a:pt x="708984" y="57943"/>
                  </a:lnTo>
                  <a:lnTo>
                    <a:pt x="748569" y="81990"/>
                  </a:lnTo>
                  <a:lnTo>
                    <a:pt x="785530" y="109628"/>
                  </a:lnTo>
                  <a:lnTo>
                    <a:pt x="819624" y="140614"/>
                  </a:lnTo>
                  <a:lnTo>
                    <a:pt x="850611" y="174709"/>
                  </a:lnTo>
                  <a:lnTo>
                    <a:pt x="878249" y="211669"/>
                  </a:lnTo>
                  <a:lnTo>
                    <a:pt x="879409" y="213579"/>
                  </a:lnTo>
                  <a:lnTo>
                    <a:pt x="480119" y="213579"/>
                  </a:lnTo>
                  <a:lnTo>
                    <a:pt x="432239" y="217878"/>
                  </a:lnTo>
                  <a:lnTo>
                    <a:pt x="387162" y="230268"/>
                  </a:lnTo>
                  <a:lnTo>
                    <a:pt x="345643" y="249996"/>
                  </a:lnTo>
                  <a:lnTo>
                    <a:pt x="308439" y="276304"/>
                  </a:lnTo>
                  <a:lnTo>
                    <a:pt x="276304" y="308439"/>
                  </a:lnTo>
                  <a:lnTo>
                    <a:pt x="249996" y="345643"/>
                  </a:lnTo>
                  <a:lnTo>
                    <a:pt x="230268" y="387162"/>
                  </a:lnTo>
                  <a:lnTo>
                    <a:pt x="217878" y="432239"/>
                  </a:lnTo>
                  <a:lnTo>
                    <a:pt x="213579" y="480119"/>
                  </a:lnTo>
                  <a:lnTo>
                    <a:pt x="217871" y="528000"/>
                  </a:lnTo>
                  <a:lnTo>
                    <a:pt x="230246" y="573077"/>
                  </a:lnTo>
                  <a:lnTo>
                    <a:pt x="249953" y="614596"/>
                  </a:lnTo>
                  <a:lnTo>
                    <a:pt x="276241" y="651800"/>
                  </a:lnTo>
                  <a:lnTo>
                    <a:pt x="308359" y="683934"/>
                  </a:lnTo>
                  <a:lnTo>
                    <a:pt x="345557" y="710243"/>
                  </a:lnTo>
                  <a:lnTo>
                    <a:pt x="387084" y="729970"/>
                  </a:lnTo>
                  <a:lnTo>
                    <a:pt x="432188" y="742361"/>
                  </a:lnTo>
                  <a:lnTo>
                    <a:pt x="480119" y="746659"/>
                  </a:lnTo>
                  <a:lnTo>
                    <a:pt x="879409" y="746659"/>
                  </a:lnTo>
                  <a:lnTo>
                    <a:pt x="878249" y="748569"/>
                  </a:lnTo>
                  <a:lnTo>
                    <a:pt x="850611" y="785530"/>
                  </a:lnTo>
                  <a:lnTo>
                    <a:pt x="819624" y="819624"/>
                  </a:lnTo>
                  <a:lnTo>
                    <a:pt x="785530" y="850611"/>
                  </a:lnTo>
                  <a:lnTo>
                    <a:pt x="748569" y="878249"/>
                  </a:lnTo>
                  <a:lnTo>
                    <a:pt x="708984" y="902296"/>
                  </a:lnTo>
                  <a:lnTo>
                    <a:pt x="667014" y="922512"/>
                  </a:lnTo>
                  <a:lnTo>
                    <a:pt x="622901" y="938656"/>
                  </a:lnTo>
                  <a:lnTo>
                    <a:pt x="576887" y="950486"/>
                  </a:lnTo>
                  <a:lnTo>
                    <a:pt x="529213" y="957761"/>
                  </a:lnTo>
                  <a:lnTo>
                    <a:pt x="480119" y="960239"/>
                  </a:lnTo>
                  <a:close/>
                </a:path>
                <a:path w="960755" h="960755">
                  <a:moveTo>
                    <a:pt x="879409" y="746659"/>
                  </a:moveTo>
                  <a:lnTo>
                    <a:pt x="480119" y="746659"/>
                  </a:lnTo>
                  <a:lnTo>
                    <a:pt x="528051" y="742361"/>
                  </a:lnTo>
                  <a:lnTo>
                    <a:pt x="573155" y="729970"/>
                  </a:lnTo>
                  <a:lnTo>
                    <a:pt x="614681" y="710243"/>
                  </a:lnTo>
                  <a:lnTo>
                    <a:pt x="651879" y="683934"/>
                  </a:lnTo>
                  <a:lnTo>
                    <a:pt x="683998" y="651800"/>
                  </a:lnTo>
                  <a:lnTo>
                    <a:pt x="710286" y="614596"/>
                  </a:lnTo>
                  <a:lnTo>
                    <a:pt x="729993" y="573077"/>
                  </a:lnTo>
                  <a:lnTo>
                    <a:pt x="742367" y="528000"/>
                  </a:lnTo>
                  <a:lnTo>
                    <a:pt x="746659" y="480119"/>
                  </a:lnTo>
                  <a:lnTo>
                    <a:pt x="742361" y="432239"/>
                  </a:lnTo>
                  <a:lnTo>
                    <a:pt x="729970" y="387162"/>
                  </a:lnTo>
                  <a:lnTo>
                    <a:pt x="710243" y="345643"/>
                  </a:lnTo>
                  <a:lnTo>
                    <a:pt x="683934" y="308439"/>
                  </a:lnTo>
                  <a:lnTo>
                    <a:pt x="651800" y="276304"/>
                  </a:lnTo>
                  <a:lnTo>
                    <a:pt x="614596" y="249996"/>
                  </a:lnTo>
                  <a:lnTo>
                    <a:pt x="573077" y="230268"/>
                  </a:lnTo>
                  <a:lnTo>
                    <a:pt x="528000" y="217878"/>
                  </a:lnTo>
                  <a:lnTo>
                    <a:pt x="480119" y="213579"/>
                  </a:lnTo>
                  <a:lnTo>
                    <a:pt x="879409" y="213579"/>
                  </a:lnTo>
                  <a:lnTo>
                    <a:pt x="902296" y="251255"/>
                  </a:lnTo>
                  <a:lnTo>
                    <a:pt x="922512" y="293225"/>
                  </a:lnTo>
                  <a:lnTo>
                    <a:pt x="938656" y="337337"/>
                  </a:lnTo>
                  <a:lnTo>
                    <a:pt x="950486" y="383351"/>
                  </a:lnTo>
                  <a:lnTo>
                    <a:pt x="957761" y="431026"/>
                  </a:lnTo>
                  <a:lnTo>
                    <a:pt x="960239" y="480119"/>
                  </a:lnTo>
                  <a:lnTo>
                    <a:pt x="957822" y="528000"/>
                  </a:lnTo>
                  <a:lnTo>
                    <a:pt x="950486" y="576887"/>
                  </a:lnTo>
                  <a:lnTo>
                    <a:pt x="938656" y="622901"/>
                  </a:lnTo>
                  <a:lnTo>
                    <a:pt x="922512" y="667014"/>
                  </a:lnTo>
                  <a:lnTo>
                    <a:pt x="902296" y="708984"/>
                  </a:lnTo>
                  <a:lnTo>
                    <a:pt x="879409" y="746659"/>
                  </a:lnTo>
                  <a:close/>
                </a:path>
              </a:pathLst>
            </a:custGeom>
            <a:solidFill>
              <a:srgbClr val="C4D9F2"/>
            </a:solidFill>
          </p:spPr>
          <p:txBody>
            <a:bodyPr wrap="square" lIns="0" tIns="0" rIns="0" bIns="0" rtlCol="0"/>
            <a:lstStyle/>
            <a:p>
              <a:endParaRPr/>
            </a:p>
          </p:txBody>
        </p:sp>
      </p:grpSp>
      <p:sp>
        <p:nvSpPr>
          <p:cNvPr id="13" name="object 13"/>
          <p:cNvSpPr txBox="1">
            <a:spLocks noGrp="1"/>
          </p:cNvSpPr>
          <p:nvPr>
            <p:ph type="title"/>
          </p:nvPr>
        </p:nvSpPr>
        <p:spPr>
          <a:xfrm>
            <a:off x="2383046" y="3062575"/>
            <a:ext cx="12657065" cy="383438"/>
          </a:xfrm>
          <a:prstGeom prst="rect">
            <a:avLst/>
          </a:prstGeom>
        </p:spPr>
        <p:txBody>
          <a:bodyPr vert="horz" wrap="square" lIns="0" tIns="13970" rIns="0" bIns="0" rtlCol="0">
            <a:spAutoFit/>
          </a:bodyPr>
          <a:lstStyle/>
          <a:p>
            <a:pPr marL="12700">
              <a:lnSpc>
                <a:spcPct val="100000"/>
              </a:lnSpc>
              <a:spcBef>
                <a:spcPts val="110"/>
              </a:spcBef>
            </a:pPr>
            <a:r>
              <a:rPr lang="en-US" sz="2400" dirty="0">
                <a:solidFill>
                  <a:schemeClr val="accent1">
                    <a:lumMod val="50000"/>
                  </a:schemeClr>
                </a:solidFill>
              </a:rPr>
              <a:t>Create their own digital library.</a:t>
            </a:r>
            <a:endParaRPr sz="2400" dirty="0">
              <a:solidFill>
                <a:schemeClr val="accent1">
                  <a:lumMod val="50000"/>
                </a:schemeClr>
              </a:solidFill>
              <a:latin typeface="Tahoma"/>
              <a:cs typeface="Tahoma"/>
            </a:endParaRPr>
          </a:p>
        </p:txBody>
      </p:sp>
      <p:sp>
        <p:nvSpPr>
          <p:cNvPr id="14" name="object 14"/>
          <p:cNvSpPr txBox="1"/>
          <p:nvPr/>
        </p:nvSpPr>
        <p:spPr>
          <a:xfrm>
            <a:off x="2446883" y="4837719"/>
            <a:ext cx="5132705" cy="391160"/>
          </a:xfrm>
          <a:prstGeom prst="rect">
            <a:avLst/>
          </a:prstGeom>
        </p:spPr>
        <p:txBody>
          <a:bodyPr vert="horz" wrap="square" lIns="0" tIns="12700" rIns="0" bIns="0" rtlCol="0">
            <a:spAutoFit/>
          </a:bodyPr>
          <a:lstStyle/>
          <a:p>
            <a:pPr marL="12700">
              <a:lnSpc>
                <a:spcPct val="100000"/>
              </a:lnSpc>
              <a:spcBef>
                <a:spcPts val="100"/>
              </a:spcBef>
            </a:pPr>
            <a:r>
              <a:rPr sz="2400" b="1" spc="-75" dirty="0">
                <a:solidFill>
                  <a:srgbClr val="0D2E5E"/>
                </a:solidFill>
                <a:latin typeface="Tahoma"/>
                <a:cs typeface="Tahoma"/>
              </a:rPr>
              <a:t>Write</a:t>
            </a:r>
            <a:r>
              <a:rPr sz="2400" b="1" spc="-195" dirty="0">
                <a:solidFill>
                  <a:srgbClr val="0D2E5E"/>
                </a:solidFill>
                <a:latin typeface="Tahoma"/>
                <a:cs typeface="Tahoma"/>
              </a:rPr>
              <a:t> </a:t>
            </a:r>
            <a:r>
              <a:rPr sz="2400" b="1" spc="-40" dirty="0">
                <a:solidFill>
                  <a:srgbClr val="0D2E5E"/>
                </a:solidFill>
                <a:latin typeface="Tahoma"/>
                <a:cs typeface="Tahoma"/>
              </a:rPr>
              <a:t>quality</a:t>
            </a:r>
            <a:r>
              <a:rPr sz="2400" b="1" spc="-190" dirty="0">
                <a:solidFill>
                  <a:srgbClr val="0D2E5E"/>
                </a:solidFill>
                <a:latin typeface="Tahoma"/>
                <a:cs typeface="Tahoma"/>
              </a:rPr>
              <a:t> </a:t>
            </a:r>
            <a:r>
              <a:rPr sz="2400" b="1" spc="-85" dirty="0">
                <a:solidFill>
                  <a:srgbClr val="0D2E5E"/>
                </a:solidFill>
                <a:latin typeface="Tahoma"/>
                <a:cs typeface="Tahoma"/>
              </a:rPr>
              <a:t>article/project</a:t>
            </a:r>
            <a:r>
              <a:rPr sz="2400" b="1" spc="-195" dirty="0">
                <a:solidFill>
                  <a:srgbClr val="0D2E5E"/>
                </a:solidFill>
                <a:latin typeface="Tahoma"/>
                <a:cs typeface="Tahoma"/>
              </a:rPr>
              <a:t> </a:t>
            </a:r>
            <a:r>
              <a:rPr sz="2400" b="1" spc="-30" dirty="0">
                <a:solidFill>
                  <a:srgbClr val="0D2E5E"/>
                </a:solidFill>
                <a:latin typeface="Tahoma"/>
                <a:cs typeface="Tahoma"/>
              </a:rPr>
              <a:t>report.</a:t>
            </a:r>
            <a:endParaRPr sz="2400" dirty="0">
              <a:latin typeface="Tahoma"/>
              <a:cs typeface="Tahoma"/>
            </a:endParaRPr>
          </a:p>
        </p:txBody>
      </p:sp>
      <p:sp>
        <p:nvSpPr>
          <p:cNvPr id="15" name="object 15"/>
          <p:cNvSpPr txBox="1"/>
          <p:nvPr/>
        </p:nvSpPr>
        <p:spPr>
          <a:xfrm>
            <a:off x="2446883" y="6686586"/>
            <a:ext cx="5090160" cy="406400"/>
          </a:xfrm>
          <a:prstGeom prst="rect">
            <a:avLst/>
          </a:prstGeom>
        </p:spPr>
        <p:txBody>
          <a:bodyPr vert="horz" wrap="square" lIns="0" tIns="12700" rIns="0" bIns="0" rtlCol="0">
            <a:spAutoFit/>
          </a:bodyPr>
          <a:lstStyle/>
          <a:p>
            <a:pPr marL="12700">
              <a:lnSpc>
                <a:spcPct val="100000"/>
              </a:lnSpc>
              <a:spcBef>
                <a:spcPts val="100"/>
              </a:spcBef>
            </a:pPr>
            <a:r>
              <a:rPr sz="2500" b="1" spc="-20" dirty="0">
                <a:solidFill>
                  <a:srgbClr val="0D2E5E"/>
                </a:solidFill>
                <a:latin typeface="Tahoma"/>
                <a:cs typeface="Tahoma"/>
              </a:rPr>
              <a:t>Cite</a:t>
            </a:r>
            <a:r>
              <a:rPr sz="2500" b="1" spc="-229" dirty="0">
                <a:solidFill>
                  <a:srgbClr val="0D2E5E"/>
                </a:solidFill>
                <a:latin typeface="Tahoma"/>
                <a:cs typeface="Tahoma"/>
              </a:rPr>
              <a:t> </a:t>
            </a:r>
            <a:r>
              <a:rPr sz="2500" b="1" spc="-50" dirty="0">
                <a:solidFill>
                  <a:srgbClr val="0D2E5E"/>
                </a:solidFill>
                <a:latin typeface="Tahoma"/>
                <a:cs typeface="Tahoma"/>
              </a:rPr>
              <a:t>all</a:t>
            </a:r>
            <a:r>
              <a:rPr sz="2500" b="1" spc="-225" dirty="0">
                <a:solidFill>
                  <a:srgbClr val="0D2E5E"/>
                </a:solidFill>
                <a:latin typeface="Tahoma"/>
                <a:cs typeface="Tahoma"/>
              </a:rPr>
              <a:t> </a:t>
            </a:r>
            <a:r>
              <a:rPr sz="2500" b="1" spc="-65" dirty="0">
                <a:solidFill>
                  <a:srgbClr val="0D2E5E"/>
                </a:solidFill>
                <a:latin typeface="Tahoma"/>
                <a:cs typeface="Tahoma"/>
              </a:rPr>
              <a:t>the</a:t>
            </a:r>
            <a:r>
              <a:rPr sz="2500" b="1" spc="-229" dirty="0">
                <a:solidFill>
                  <a:srgbClr val="0D2E5E"/>
                </a:solidFill>
                <a:latin typeface="Tahoma"/>
                <a:cs typeface="Tahoma"/>
              </a:rPr>
              <a:t> </a:t>
            </a:r>
            <a:r>
              <a:rPr sz="2500" b="1" spc="-65" dirty="0">
                <a:solidFill>
                  <a:srgbClr val="0D2E5E"/>
                </a:solidFill>
                <a:latin typeface="Tahoma"/>
                <a:cs typeface="Tahoma"/>
              </a:rPr>
              <a:t>information</a:t>
            </a:r>
            <a:r>
              <a:rPr sz="2500" b="1" spc="-225" dirty="0">
                <a:solidFill>
                  <a:srgbClr val="0D2E5E"/>
                </a:solidFill>
                <a:latin typeface="Tahoma"/>
                <a:cs typeface="Tahoma"/>
              </a:rPr>
              <a:t> </a:t>
            </a:r>
            <a:r>
              <a:rPr sz="2500" b="1" spc="-10" dirty="0">
                <a:solidFill>
                  <a:srgbClr val="0D2E5E"/>
                </a:solidFill>
                <a:latin typeface="Tahoma"/>
                <a:cs typeface="Tahoma"/>
              </a:rPr>
              <a:t>resources</a:t>
            </a:r>
            <a:endParaRPr sz="2500">
              <a:latin typeface="Tahoma"/>
              <a:cs typeface="Tahoma"/>
            </a:endParaRPr>
          </a:p>
        </p:txBody>
      </p:sp>
      <p:sp>
        <p:nvSpPr>
          <p:cNvPr id="16" name="object 16"/>
          <p:cNvSpPr txBox="1"/>
          <p:nvPr/>
        </p:nvSpPr>
        <p:spPr>
          <a:xfrm>
            <a:off x="2446883" y="7124736"/>
            <a:ext cx="3756660" cy="406400"/>
          </a:xfrm>
          <a:prstGeom prst="rect">
            <a:avLst/>
          </a:prstGeom>
        </p:spPr>
        <p:txBody>
          <a:bodyPr vert="horz" wrap="square" lIns="0" tIns="12700" rIns="0" bIns="0" rtlCol="0">
            <a:spAutoFit/>
          </a:bodyPr>
          <a:lstStyle/>
          <a:p>
            <a:pPr marL="12700">
              <a:lnSpc>
                <a:spcPct val="100000"/>
              </a:lnSpc>
              <a:spcBef>
                <a:spcPts val="100"/>
              </a:spcBef>
            </a:pPr>
            <a:r>
              <a:rPr sz="2500" b="1" spc="-25" dirty="0">
                <a:solidFill>
                  <a:srgbClr val="0D2E5E"/>
                </a:solidFill>
                <a:latin typeface="Tahoma"/>
                <a:cs typeface="Tahoma"/>
              </a:rPr>
              <a:t>correctly</a:t>
            </a:r>
            <a:r>
              <a:rPr sz="2500" b="1" spc="-225" dirty="0">
                <a:solidFill>
                  <a:srgbClr val="0D2E5E"/>
                </a:solidFill>
                <a:latin typeface="Tahoma"/>
                <a:cs typeface="Tahoma"/>
              </a:rPr>
              <a:t> </a:t>
            </a:r>
            <a:r>
              <a:rPr sz="2500" b="1" spc="-85" dirty="0">
                <a:solidFill>
                  <a:srgbClr val="0D2E5E"/>
                </a:solidFill>
                <a:latin typeface="Tahoma"/>
                <a:cs typeface="Tahoma"/>
              </a:rPr>
              <a:t>that</a:t>
            </a:r>
            <a:r>
              <a:rPr sz="2500" b="1" spc="-220" dirty="0">
                <a:solidFill>
                  <a:srgbClr val="0D2E5E"/>
                </a:solidFill>
                <a:latin typeface="Tahoma"/>
                <a:cs typeface="Tahoma"/>
              </a:rPr>
              <a:t> </a:t>
            </a:r>
            <a:r>
              <a:rPr sz="2500" b="1" spc="-45" dirty="0">
                <a:solidFill>
                  <a:srgbClr val="0D2E5E"/>
                </a:solidFill>
                <a:latin typeface="Tahoma"/>
                <a:cs typeface="Tahoma"/>
              </a:rPr>
              <a:t>have</a:t>
            </a:r>
            <a:r>
              <a:rPr sz="2500" b="1" spc="-225" dirty="0">
                <a:solidFill>
                  <a:srgbClr val="0D2E5E"/>
                </a:solidFill>
                <a:latin typeface="Tahoma"/>
                <a:cs typeface="Tahoma"/>
              </a:rPr>
              <a:t> </a:t>
            </a:r>
            <a:r>
              <a:rPr sz="2500" b="1" spc="-20" dirty="0">
                <a:solidFill>
                  <a:srgbClr val="0D2E5E"/>
                </a:solidFill>
                <a:latin typeface="Tahoma"/>
                <a:cs typeface="Tahoma"/>
              </a:rPr>
              <a:t>been</a:t>
            </a:r>
            <a:endParaRPr sz="2500">
              <a:latin typeface="Tahoma"/>
              <a:cs typeface="Tahoma"/>
            </a:endParaRPr>
          </a:p>
        </p:txBody>
      </p:sp>
      <p:sp>
        <p:nvSpPr>
          <p:cNvPr id="17" name="object 17"/>
          <p:cNvSpPr txBox="1"/>
          <p:nvPr/>
        </p:nvSpPr>
        <p:spPr>
          <a:xfrm>
            <a:off x="2446883" y="7562886"/>
            <a:ext cx="1652270" cy="406400"/>
          </a:xfrm>
          <a:prstGeom prst="rect">
            <a:avLst/>
          </a:prstGeom>
        </p:spPr>
        <p:txBody>
          <a:bodyPr vert="horz" wrap="square" lIns="0" tIns="12700" rIns="0" bIns="0" rtlCol="0">
            <a:spAutoFit/>
          </a:bodyPr>
          <a:lstStyle/>
          <a:p>
            <a:pPr marL="12700">
              <a:lnSpc>
                <a:spcPct val="100000"/>
              </a:lnSpc>
              <a:spcBef>
                <a:spcPts val="100"/>
              </a:spcBef>
            </a:pPr>
            <a:r>
              <a:rPr sz="2500" b="1" spc="-20" dirty="0">
                <a:solidFill>
                  <a:srgbClr val="0D2E5E"/>
                </a:solidFill>
                <a:latin typeface="Tahoma"/>
                <a:cs typeface="Tahoma"/>
              </a:rPr>
              <a:t>consulted.</a:t>
            </a:r>
            <a:endParaRPr sz="2500">
              <a:latin typeface="Tahoma"/>
              <a:cs typeface="Tahoma"/>
            </a:endParaRPr>
          </a:p>
        </p:txBody>
      </p:sp>
      <p:pic>
        <p:nvPicPr>
          <p:cNvPr id="21" name="object 21"/>
          <p:cNvPicPr/>
          <p:nvPr/>
        </p:nvPicPr>
        <p:blipFill>
          <a:blip r:embed="rId3" cstate="print"/>
          <a:stretch>
            <a:fillRect/>
          </a:stretch>
        </p:blipFill>
        <p:spPr>
          <a:xfrm>
            <a:off x="16293084" y="0"/>
            <a:ext cx="1994916" cy="1895534"/>
          </a:xfrm>
          <a:prstGeom prst="rect">
            <a:avLst/>
          </a:prstGeom>
        </p:spPr>
      </p:pic>
      <p:sp>
        <p:nvSpPr>
          <p:cNvPr id="22"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23" name="object 26"/>
          <p:cNvSpPr txBox="1"/>
          <p:nvPr/>
        </p:nvSpPr>
        <p:spPr>
          <a:xfrm>
            <a:off x="5882562" y="4259664"/>
            <a:ext cx="8264525" cy="2386965"/>
          </a:xfrm>
          <a:prstGeom prst="rect">
            <a:avLst/>
          </a:prstGeom>
        </p:spPr>
        <p:txBody>
          <a:bodyPr vert="horz" wrap="square" lIns="0" tIns="12065" rIns="0" bIns="0" rtlCol="0">
            <a:spAutoFit/>
          </a:bodyPr>
          <a:lstStyle/>
          <a:p>
            <a:pPr marL="12700">
              <a:lnSpc>
                <a:spcPct val="100000"/>
              </a:lnSpc>
              <a:spcBef>
                <a:spcPts val="95"/>
              </a:spcBef>
            </a:pPr>
            <a:endParaRPr sz="15500" dirty="0">
              <a:solidFill>
                <a:sysClr val="windowText" lastClr="000000">
                  <a:alpha val="20000"/>
                </a:sysClr>
              </a:solidFill>
              <a:latin typeface="Tahoma"/>
              <a:cs typeface="Tahoma"/>
            </a:endParaRPr>
          </a:p>
        </p:txBody>
      </p:sp>
      <p:sp>
        <p:nvSpPr>
          <p:cNvPr id="24"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25" name="Rectangle 24"/>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25"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27" name="Rectangle 26"/>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grpSp>
        <p:nvGrpSpPr>
          <p:cNvPr id="2" name="object 2"/>
          <p:cNvGrpSpPr/>
          <p:nvPr/>
        </p:nvGrpSpPr>
        <p:grpSpPr>
          <a:xfrm>
            <a:off x="10528370" y="0"/>
            <a:ext cx="7759700" cy="5445125"/>
            <a:chOff x="10528370" y="0"/>
            <a:chExt cx="7759700" cy="5445125"/>
          </a:xfrm>
        </p:grpSpPr>
        <p:pic>
          <p:nvPicPr>
            <p:cNvPr id="3" name="object 3"/>
            <p:cNvPicPr/>
            <p:nvPr/>
          </p:nvPicPr>
          <p:blipFill>
            <a:blip r:embed="rId2" cstate="print"/>
            <a:stretch>
              <a:fillRect/>
            </a:stretch>
          </p:blipFill>
          <p:spPr>
            <a:xfrm>
              <a:off x="16801520" y="0"/>
              <a:ext cx="1486473" cy="1358519"/>
            </a:xfrm>
            <a:prstGeom prst="rect">
              <a:avLst/>
            </a:prstGeom>
          </p:spPr>
        </p:pic>
        <p:sp>
          <p:nvSpPr>
            <p:cNvPr id="4" name="object 4"/>
            <p:cNvSpPr/>
            <p:nvPr/>
          </p:nvSpPr>
          <p:spPr>
            <a:xfrm>
              <a:off x="10528370" y="853803"/>
              <a:ext cx="6868795" cy="4591050"/>
            </a:xfrm>
            <a:custGeom>
              <a:avLst/>
              <a:gdLst/>
              <a:ahLst/>
              <a:cxnLst/>
              <a:rect l="l" t="t" r="r" b="b"/>
              <a:pathLst>
                <a:path w="6868794" h="4591050">
                  <a:moveTo>
                    <a:pt x="6312986" y="4590902"/>
                  </a:moveTo>
                  <a:lnTo>
                    <a:pt x="561959" y="4590902"/>
                  </a:lnTo>
                  <a:lnTo>
                    <a:pt x="513469" y="4588837"/>
                  </a:lnTo>
                  <a:lnTo>
                    <a:pt x="466124" y="4582761"/>
                  </a:lnTo>
                  <a:lnTo>
                    <a:pt x="420094" y="4572841"/>
                  </a:lnTo>
                  <a:lnTo>
                    <a:pt x="375548" y="4559244"/>
                  </a:lnTo>
                  <a:lnTo>
                    <a:pt x="332652" y="4542141"/>
                  </a:lnTo>
                  <a:lnTo>
                    <a:pt x="291578" y="4521700"/>
                  </a:lnTo>
                  <a:lnTo>
                    <a:pt x="252492" y="4498088"/>
                  </a:lnTo>
                  <a:lnTo>
                    <a:pt x="215565" y="4471476"/>
                  </a:lnTo>
                  <a:lnTo>
                    <a:pt x="180963" y="4442032"/>
                  </a:lnTo>
                  <a:lnTo>
                    <a:pt x="148857" y="4409924"/>
                  </a:lnTo>
                  <a:lnTo>
                    <a:pt x="119414" y="4375322"/>
                  </a:lnTo>
                  <a:lnTo>
                    <a:pt x="92803" y="4338394"/>
                  </a:lnTo>
                  <a:lnTo>
                    <a:pt x="69194" y="4299308"/>
                  </a:lnTo>
                  <a:lnTo>
                    <a:pt x="48754" y="4258234"/>
                  </a:lnTo>
                  <a:lnTo>
                    <a:pt x="31652" y="4215340"/>
                  </a:lnTo>
                  <a:lnTo>
                    <a:pt x="18057" y="4170795"/>
                  </a:lnTo>
                  <a:lnTo>
                    <a:pt x="8137" y="4124767"/>
                  </a:lnTo>
                  <a:lnTo>
                    <a:pt x="2062" y="4077426"/>
                  </a:lnTo>
                  <a:lnTo>
                    <a:pt x="0" y="4028940"/>
                  </a:lnTo>
                  <a:lnTo>
                    <a:pt x="0" y="561974"/>
                  </a:lnTo>
                  <a:lnTo>
                    <a:pt x="2062" y="513485"/>
                  </a:lnTo>
                  <a:lnTo>
                    <a:pt x="8137" y="466142"/>
                  </a:lnTo>
                  <a:lnTo>
                    <a:pt x="18057" y="420112"/>
                  </a:lnTo>
                  <a:lnTo>
                    <a:pt x="31652" y="375565"/>
                  </a:lnTo>
                  <a:lnTo>
                    <a:pt x="48754" y="332669"/>
                  </a:lnTo>
                  <a:lnTo>
                    <a:pt x="69194" y="291594"/>
                  </a:lnTo>
                  <a:lnTo>
                    <a:pt x="92803" y="252507"/>
                  </a:lnTo>
                  <a:lnTo>
                    <a:pt x="119414" y="215578"/>
                  </a:lnTo>
                  <a:lnTo>
                    <a:pt x="148857" y="180975"/>
                  </a:lnTo>
                  <a:lnTo>
                    <a:pt x="180963" y="148867"/>
                  </a:lnTo>
                  <a:lnTo>
                    <a:pt x="215565" y="119423"/>
                  </a:lnTo>
                  <a:lnTo>
                    <a:pt x="252492" y="92811"/>
                  </a:lnTo>
                  <a:lnTo>
                    <a:pt x="291578" y="69199"/>
                  </a:lnTo>
                  <a:lnTo>
                    <a:pt x="332652" y="48758"/>
                  </a:lnTo>
                  <a:lnTo>
                    <a:pt x="375548" y="31655"/>
                  </a:lnTo>
                  <a:lnTo>
                    <a:pt x="420094" y="18059"/>
                  </a:lnTo>
                  <a:lnTo>
                    <a:pt x="466124" y="8138"/>
                  </a:lnTo>
                  <a:lnTo>
                    <a:pt x="513469" y="2062"/>
                  </a:lnTo>
                  <a:lnTo>
                    <a:pt x="561959" y="0"/>
                  </a:lnTo>
                  <a:lnTo>
                    <a:pt x="6312986" y="0"/>
                  </a:lnTo>
                  <a:lnTo>
                    <a:pt x="6361472" y="2062"/>
                  </a:lnTo>
                  <a:lnTo>
                    <a:pt x="6408813" y="8138"/>
                  </a:lnTo>
                  <a:lnTo>
                    <a:pt x="6454841" y="18059"/>
                  </a:lnTo>
                  <a:lnTo>
                    <a:pt x="6499386" y="31655"/>
                  </a:lnTo>
                  <a:lnTo>
                    <a:pt x="6542280" y="48758"/>
                  </a:lnTo>
                  <a:lnTo>
                    <a:pt x="6583354" y="69199"/>
                  </a:lnTo>
                  <a:lnTo>
                    <a:pt x="6622440" y="92811"/>
                  </a:lnTo>
                  <a:lnTo>
                    <a:pt x="6659368" y="119423"/>
                  </a:lnTo>
                  <a:lnTo>
                    <a:pt x="6693970" y="148867"/>
                  </a:lnTo>
                  <a:lnTo>
                    <a:pt x="6726078" y="180975"/>
                  </a:lnTo>
                  <a:lnTo>
                    <a:pt x="6755522" y="215578"/>
                  </a:lnTo>
                  <a:lnTo>
                    <a:pt x="6782134" y="252507"/>
                  </a:lnTo>
                  <a:lnTo>
                    <a:pt x="6805746" y="291594"/>
                  </a:lnTo>
                  <a:lnTo>
                    <a:pt x="6826187" y="332669"/>
                  </a:lnTo>
                  <a:lnTo>
                    <a:pt x="6843290" y="375565"/>
                  </a:lnTo>
                  <a:lnTo>
                    <a:pt x="6856887" y="420112"/>
                  </a:lnTo>
                  <a:lnTo>
                    <a:pt x="6866807" y="466142"/>
                  </a:lnTo>
                  <a:lnTo>
                    <a:pt x="6868420" y="478707"/>
                  </a:lnTo>
                  <a:lnTo>
                    <a:pt x="6868420" y="4112202"/>
                  </a:lnTo>
                  <a:lnTo>
                    <a:pt x="6856887" y="4170795"/>
                  </a:lnTo>
                  <a:lnTo>
                    <a:pt x="6843290" y="4215340"/>
                  </a:lnTo>
                  <a:lnTo>
                    <a:pt x="6826187" y="4258234"/>
                  </a:lnTo>
                  <a:lnTo>
                    <a:pt x="6805746" y="4299308"/>
                  </a:lnTo>
                  <a:lnTo>
                    <a:pt x="6782134" y="4338394"/>
                  </a:lnTo>
                  <a:lnTo>
                    <a:pt x="6755522" y="4375322"/>
                  </a:lnTo>
                  <a:lnTo>
                    <a:pt x="6726078" y="4409924"/>
                  </a:lnTo>
                  <a:lnTo>
                    <a:pt x="6693970" y="4442032"/>
                  </a:lnTo>
                  <a:lnTo>
                    <a:pt x="6659368" y="4471476"/>
                  </a:lnTo>
                  <a:lnTo>
                    <a:pt x="6622440" y="4498088"/>
                  </a:lnTo>
                  <a:lnTo>
                    <a:pt x="6583354" y="4521700"/>
                  </a:lnTo>
                  <a:lnTo>
                    <a:pt x="6542280" y="4542141"/>
                  </a:lnTo>
                  <a:lnTo>
                    <a:pt x="6499386" y="4559244"/>
                  </a:lnTo>
                  <a:lnTo>
                    <a:pt x="6454841" y="4572841"/>
                  </a:lnTo>
                  <a:lnTo>
                    <a:pt x="6408813" y="4582761"/>
                  </a:lnTo>
                  <a:lnTo>
                    <a:pt x="6361472" y="4588837"/>
                  </a:lnTo>
                  <a:lnTo>
                    <a:pt x="6312986" y="4590902"/>
                  </a:lnTo>
                  <a:close/>
                </a:path>
              </a:pathLst>
            </a:custGeom>
            <a:solidFill>
              <a:srgbClr val="E1ECFB"/>
            </a:solidFill>
          </p:spPr>
          <p:txBody>
            <a:bodyPr wrap="square" lIns="0" tIns="0" rIns="0" bIns="0" rtlCol="0"/>
            <a:lstStyle/>
            <a:p>
              <a:endParaRPr/>
            </a:p>
          </p:txBody>
        </p:sp>
        <p:pic>
          <p:nvPicPr>
            <p:cNvPr id="5" name="object 5"/>
            <p:cNvPicPr/>
            <p:nvPr/>
          </p:nvPicPr>
          <p:blipFill>
            <a:blip r:embed="rId3" cstate="print"/>
            <a:stretch>
              <a:fillRect/>
            </a:stretch>
          </p:blipFill>
          <p:spPr>
            <a:xfrm>
              <a:off x="10855543" y="1282354"/>
              <a:ext cx="6541891" cy="4114799"/>
            </a:xfrm>
            <a:prstGeom prst="rect">
              <a:avLst/>
            </a:prstGeom>
          </p:spPr>
        </p:pic>
      </p:grpSp>
      <p:grpSp>
        <p:nvGrpSpPr>
          <p:cNvPr id="6" name="object 6"/>
          <p:cNvGrpSpPr/>
          <p:nvPr/>
        </p:nvGrpSpPr>
        <p:grpSpPr>
          <a:xfrm>
            <a:off x="0" y="1028699"/>
            <a:ext cx="3807460" cy="8227059"/>
            <a:chOff x="0" y="1028699"/>
            <a:chExt cx="3807460" cy="8227059"/>
          </a:xfrm>
        </p:grpSpPr>
        <p:sp>
          <p:nvSpPr>
            <p:cNvPr id="7" name="object 7"/>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sp>
          <p:nvSpPr>
            <p:cNvPr id="8" name="object 8"/>
            <p:cNvSpPr/>
            <p:nvPr/>
          </p:nvSpPr>
          <p:spPr>
            <a:xfrm>
              <a:off x="2310024" y="1028699"/>
              <a:ext cx="1497330" cy="1497330"/>
            </a:xfrm>
            <a:custGeom>
              <a:avLst/>
              <a:gdLst/>
              <a:ahLst/>
              <a:cxnLst/>
              <a:rect l="l" t="t" r="r" b="b"/>
              <a:pathLst>
                <a:path w="1497330" h="1497330">
                  <a:moveTo>
                    <a:pt x="748460" y="1496945"/>
                  </a:moveTo>
                  <a:lnTo>
                    <a:pt x="701127" y="1495473"/>
                  </a:lnTo>
                  <a:lnTo>
                    <a:pt x="654576" y="1491114"/>
                  </a:lnTo>
                  <a:lnTo>
                    <a:pt x="608895" y="1483956"/>
                  </a:lnTo>
                  <a:lnTo>
                    <a:pt x="564172" y="1474086"/>
                  </a:lnTo>
                  <a:lnTo>
                    <a:pt x="520494" y="1461593"/>
                  </a:lnTo>
                  <a:lnTo>
                    <a:pt x="477948" y="1446565"/>
                  </a:lnTo>
                  <a:lnTo>
                    <a:pt x="436624" y="1429088"/>
                  </a:lnTo>
                  <a:lnTo>
                    <a:pt x="396608" y="1409250"/>
                  </a:lnTo>
                  <a:lnTo>
                    <a:pt x="357988" y="1387139"/>
                  </a:lnTo>
                  <a:lnTo>
                    <a:pt x="320851" y="1362844"/>
                  </a:lnTo>
                  <a:lnTo>
                    <a:pt x="285286" y="1336451"/>
                  </a:lnTo>
                  <a:lnTo>
                    <a:pt x="251380" y="1308048"/>
                  </a:lnTo>
                  <a:lnTo>
                    <a:pt x="219221" y="1277723"/>
                  </a:lnTo>
                  <a:lnTo>
                    <a:pt x="188896" y="1245563"/>
                  </a:lnTo>
                  <a:lnTo>
                    <a:pt x="160493" y="1211656"/>
                  </a:lnTo>
                  <a:lnTo>
                    <a:pt x="134100"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0" y="320854"/>
                  </a:lnTo>
                  <a:lnTo>
                    <a:pt x="160493" y="285288"/>
                  </a:lnTo>
                  <a:lnTo>
                    <a:pt x="188896" y="251382"/>
                  </a:lnTo>
                  <a:lnTo>
                    <a:pt x="219221" y="219222"/>
                  </a:lnTo>
                  <a:lnTo>
                    <a:pt x="251380" y="188897"/>
                  </a:lnTo>
                  <a:lnTo>
                    <a:pt x="285286" y="160494"/>
                  </a:lnTo>
                  <a:lnTo>
                    <a:pt x="320851" y="134101"/>
                  </a:lnTo>
                  <a:lnTo>
                    <a:pt x="357988" y="109805"/>
                  </a:lnTo>
                  <a:lnTo>
                    <a:pt x="396608" y="87695"/>
                  </a:lnTo>
                  <a:lnTo>
                    <a:pt x="436624" y="67857"/>
                  </a:lnTo>
                  <a:lnTo>
                    <a:pt x="477948" y="50380"/>
                  </a:lnTo>
                  <a:lnTo>
                    <a:pt x="520494" y="35351"/>
                  </a:lnTo>
                  <a:lnTo>
                    <a:pt x="564172" y="22859"/>
                  </a:lnTo>
                  <a:lnTo>
                    <a:pt x="608895" y="12989"/>
                  </a:lnTo>
                  <a:lnTo>
                    <a:pt x="654576" y="5831"/>
                  </a:lnTo>
                  <a:lnTo>
                    <a:pt x="701127" y="1472"/>
                  </a:lnTo>
                  <a:lnTo>
                    <a:pt x="748460" y="0"/>
                  </a:lnTo>
                  <a:lnTo>
                    <a:pt x="795795" y="1472"/>
                  </a:lnTo>
                  <a:lnTo>
                    <a:pt x="842347" y="5831"/>
                  </a:lnTo>
                  <a:lnTo>
                    <a:pt x="888030" y="12989"/>
                  </a:lnTo>
                  <a:lnTo>
                    <a:pt x="932755" y="22859"/>
                  </a:lnTo>
                  <a:lnTo>
                    <a:pt x="976435" y="35351"/>
                  </a:lnTo>
                  <a:lnTo>
                    <a:pt x="1018982" y="50380"/>
                  </a:lnTo>
                  <a:lnTo>
                    <a:pt x="1060308" y="67857"/>
                  </a:lnTo>
                  <a:lnTo>
                    <a:pt x="1100326" y="87695"/>
                  </a:lnTo>
                  <a:lnTo>
                    <a:pt x="1138948" y="109805"/>
                  </a:lnTo>
                  <a:lnTo>
                    <a:pt x="1176087" y="134101"/>
                  </a:lnTo>
                  <a:lnTo>
                    <a:pt x="1211654" y="160494"/>
                  </a:lnTo>
                  <a:lnTo>
                    <a:pt x="1245562" y="188897"/>
                  </a:lnTo>
                  <a:lnTo>
                    <a:pt x="1277723" y="219222"/>
                  </a:lnTo>
                  <a:lnTo>
                    <a:pt x="1308049" y="251382"/>
                  </a:lnTo>
                  <a:lnTo>
                    <a:pt x="1336453" y="285288"/>
                  </a:lnTo>
                  <a:lnTo>
                    <a:pt x="1362848" y="320854"/>
                  </a:lnTo>
                  <a:lnTo>
                    <a:pt x="1387145" y="357991"/>
                  </a:lnTo>
                  <a:lnTo>
                    <a:pt x="1409257" y="396612"/>
                  </a:lnTo>
                  <a:lnTo>
                    <a:pt x="1429095" y="436629"/>
                  </a:lnTo>
                  <a:lnTo>
                    <a:pt x="1446573" y="477954"/>
                  </a:lnTo>
                  <a:lnTo>
                    <a:pt x="1461603" y="520500"/>
                  </a:lnTo>
                  <a:lnTo>
                    <a:pt x="1474097" y="564179"/>
                  </a:lnTo>
                  <a:lnTo>
                    <a:pt x="1483967" y="608903"/>
                  </a:lnTo>
                  <a:lnTo>
                    <a:pt x="1491125" y="654586"/>
                  </a:lnTo>
                  <a:lnTo>
                    <a:pt x="1495485" y="701138"/>
                  </a:lnTo>
                  <a:lnTo>
                    <a:pt x="1496958" y="748472"/>
                  </a:lnTo>
                  <a:lnTo>
                    <a:pt x="1495485" y="795807"/>
                  </a:lnTo>
                  <a:lnTo>
                    <a:pt x="1491125" y="842359"/>
                  </a:lnTo>
                  <a:lnTo>
                    <a:pt x="1483967" y="888041"/>
                  </a:lnTo>
                  <a:lnTo>
                    <a:pt x="1474097" y="932766"/>
                  </a:lnTo>
                  <a:lnTo>
                    <a:pt x="1461603" y="976445"/>
                  </a:lnTo>
                  <a:lnTo>
                    <a:pt x="1446573" y="1018991"/>
                  </a:lnTo>
                  <a:lnTo>
                    <a:pt x="1429095" y="1060316"/>
                  </a:lnTo>
                  <a:lnTo>
                    <a:pt x="1409257" y="1100333"/>
                  </a:lnTo>
                  <a:lnTo>
                    <a:pt x="1387145" y="1138954"/>
                  </a:lnTo>
                  <a:lnTo>
                    <a:pt x="1362848" y="1176091"/>
                  </a:lnTo>
                  <a:lnTo>
                    <a:pt x="1336453" y="1211656"/>
                  </a:lnTo>
                  <a:lnTo>
                    <a:pt x="1308049" y="1245563"/>
                  </a:lnTo>
                  <a:lnTo>
                    <a:pt x="1277723" y="1277723"/>
                  </a:lnTo>
                  <a:lnTo>
                    <a:pt x="1245562" y="1308048"/>
                  </a:lnTo>
                  <a:lnTo>
                    <a:pt x="1211654" y="1336451"/>
                  </a:lnTo>
                  <a:lnTo>
                    <a:pt x="1176087" y="1362844"/>
                  </a:lnTo>
                  <a:lnTo>
                    <a:pt x="1138948" y="1387139"/>
                  </a:lnTo>
                  <a:lnTo>
                    <a:pt x="1100326" y="1409250"/>
                  </a:lnTo>
                  <a:lnTo>
                    <a:pt x="1060308" y="1429088"/>
                  </a:lnTo>
                  <a:lnTo>
                    <a:pt x="1018982" y="1446565"/>
                  </a:lnTo>
                  <a:lnTo>
                    <a:pt x="976435" y="1461593"/>
                  </a:lnTo>
                  <a:lnTo>
                    <a:pt x="932755" y="1474086"/>
                  </a:lnTo>
                  <a:lnTo>
                    <a:pt x="888030" y="1483956"/>
                  </a:lnTo>
                  <a:lnTo>
                    <a:pt x="842347" y="1491114"/>
                  </a:lnTo>
                  <a:lnTo>
                    <a:pt x="795795" y="1495473"/>
                  </a:lnTo>
                  <a:lnTo>
                    <a:pt x="748460" y="1496945"/>
                  </a:lnTo>
                  <a:close/>
                </a:path>
              </a:pathLst>
            </a:custGeom>
            <a:solidFill>
              <a:srgbClr val="5087CC"/>
            </a:solidFill>
          </p:spPr>
          <p:txBody>
            <a:bodyPr wrap="square" lIns="0" tIns="0" rIns="0" bIns="0" rtlCol="0"/>
            <a:lstStyle/>
            <a:p>
              <a:endParaRPr/>
            </a:p>
          </p:txBody>
        </p:sp>
        <p:sp>
          <p:nvSpPr>
            <p:cNvPr id="9" name="object 9"/>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grpSp>
      <p:grpSp>
        <p:nvGrpSpPr>
          <p:cNvPr id="10" name="object 10"/>
          <p:cNvGrpSpPr/>
          <p:nvPr/>
        </p:nvGrpSpPr>
        <p:grpSpPr>
          <a:xfrm>
            <a:off x="10721492" y="5851763"/>
            <a:ext cx="6731000" cy="3907790"/>
            <a:chOff x="10721492" y="5851763"/>
            <a:chExt cx="6731000" cy="3907790"/>
          </a:xfrm>
        </p:grpSpPr>
        <p:sp>
          <p:nvSpPr>
            <p:cNvPr id="11" name="object 11"/>
            <p:cNvSpPr/>
            <p:nvPr/>
          </p:nvSpPr>
          <p:spPr>
            <a:xfrm>
              <a:off x="10721492" y="5851763"/>
              <a:ext cx="6731000" cy="3907790"/>
            </a:xfrm>
            <a:custGeom>
              <a:avLst/>
              <a:gdLst/>
              <a:ahLst/>
              <a:cxnLst/>
              <a:rect l="l" t="t" r="r" b="b"/>
              <a:pathLst>
                <a:path w="6731000" h="3907790">
                  <a:moveTo>
                    <a:pt x="6168969" y="3907779"/>
                  </a:moveTo>
                  <a:lnTo>
                    <a:pt x="561959" y="3907779"/>
                  </a:lnTo>
                  <a:lnTo>
                    <a:pt x="513473" y="3905716"/>
                  </a:lnTo>
                  <a:lnTo>
                    <a:pt x="466132" y="3899640"/>
                  </a:lnTo>
                  <a:lnTo>
                    <a:pt x="420105" y="3889720"/>
                  </a:lnTo>
                  <a:lnTo>
                    <a:pt x="375560" y="3876124"/>
                  </a:lnTo>
                  <a:lnTo>
                    <a:pt x="332666" y="3859020"/>
                  </a:lnTo>
                  <a:lnTo>
                    <a:pt x="291592" y="3838579"/>
                  </a:lnTo>
                  <a:lnTo>
                    <a:pt x="252506" y="3814967"/>
                  </a:lnTo>
                  <a:lnTo>
                    <a:pt x="215578" y="3788355"/>
                  </a:lnTo>
                  <a:lnTo>
                    <a:pt x="180975" y="3758911"/>
                  </a:lnTo>
                  <a:lnTo>
                    <a:pt x="148868" y="3726803"/>
                  </a:lnTo>
                  <a:lnTo>
                    <a:pt x="119423" y="3692201"/>
                  </a:lnTo>
                  <a:lnTo>
                    <a:pt x="92811" y="3655273"/>
                  </a:lnTo>
                  <a:lnTo>
                    <a:pt x="69200" y="3616187"/>
                  </a:lnTo>
                  <a:lnTo>
                    <a:pt x="48759" y="3575113"/>
                  </a:lnTo>
                  <a:lnTo>
                    <a:pt x="31655" y="3532219"/>
                  </a:lnTo>
                  <a:lnTo>
                    <a:pt x="18059" y="3487674"/>
                  </a:lnTo>
                  <a:lnTo>
                    <a:pt x="8138" y="3441647"/>
                  </a:lnTo>
                  <a:lnTo>
                    <a:pt x="2062" y="3394306"/>
                  </a:lnTo>
                  <a:lnTo>
                    <a:pt x="0" y="3345820"/>
                  </a:lnTo>
                  <a:lnTo>
                    <a:pt x="0" y="561990"/>
                  </a:lnTo>
                  <a:lnTo>
                    <a:pt x="2062" y="513499"/>
                  </a:lnTo>
                  <a:lnTo>
                    <a:pt x="8138" y="466154"/>
                  </a:lnTo>
                  <a:lnTo>
                    <a:pt x="18059" y="420123"/>
                  </a:lnTo>
                  <a:lnTo>
                    <a:pt x="31655" y="375575"/>
                  </a:lnTo>
                  <a:lnTo>
                    <a:pt x="48759" y="332678"/>
                  </a:lnTo>
                  <a:lnTo>
                    <a:pt x="69200" y="291601"/>
                  </a:lnTo>
                  <a:lnTo>
                    <a:pt x="92811" y="252514"/>
                  </a:lnTo>
                  <a:lnTo>
                    <a:pt x="119423" y="215584"/>
                  </a:lnTo>
                  <a:lnTo>
                    <a:pt x="148868" y="180980"/>
                  </a:lnTo>
                  <a:lnTo>
                    <a:pt x="180975" y="148871"/>
                  </a:lnTo>
                  <a:lnTo>
                    <a:pt x="215578" y="119426"/>
                  </a:lnTo>
                  <a:lnTo>
                    <a:pt x="252506" y="92813"/>
                  </a:lnTo>
                  <a:lnTo>
                    <a:pt x="291592" y="69201"/>
                  </a:lnTo>
                  <a:lnTo>
                    <a:pt x="332666" y="48759"/>
                  </a:lnTo>
                  <a:lnTo>
                    <a:pt x="375560" y="31655"/>
                  </a:lnTo>
                  <a:lnTo>
                    <a:pt x="420105" y="18059"/>
                  </a:lnTo>
                  <a:lnTo>
                    <a:pt x="466132" y="8138"/>
                  </a:lnTo>
                  <a:lnTo>
                    <a:pt x="513473" y="2062"/>
                  </a:lnTo>
                  <a:lnTo>
                    <a:pt x="561959" y="0"/>
                  </a:lnTo>
                  <a:lnTo>
                    <a:pt x="6168969" y="0"/>
                  </a:lnTo>
                  <a:lnTo>
                    <a:pt x="6217455" y="2062"/>
                  </a:lnTo>
                  <a:lnTo>
                    <a:pt x="6264796" y="8138"/>
                  </a:lnTo>
                  <a:lnTo>
                    <a:pt x="6310823" y="18059"/>
                  </a:lnTo>
                  <a:lnTo>
                    <a:pt x="6355368" y="31655"/>
                  </a:lnTo>
                  <a:lnTo>
                    <a:pt x="6398262" y="48759"/>
                  </a:lnTo>
                  <a:lnTo>
                    <a:pt x="6439336" y="69201"/>
                  </a:lnTo>
                  <a:lnTo>
                    <a:pt x="6478422" y="92813"/>
                  </a:lnTo>
                  <a:lnTo>
                    <a:pt x="6515350" y="119426"/>
                  </a:lnTo>
                  <a:lnTo>
                    <a:pt x="6549953" y="148871"/>
                  </a:lnTo>
                  <a:lnTo>
                    <a:pt x="6582060" y="180980"/>
                  </a:lnTo>
                  <a:lnTo>
                    <a:pt x="6611504" y="215584"/>
                  </a:lnTo>
                  <a:lnTo>
                    <a:pt x="6638117" y="252514"/>
                  </a:lnTo>
                  <a:lnTo>
                    <a:pt x="6661728" y="291601"/>
                  </a:lnTo>
                  <a:lnTo>
                    <a:pt x="6682169" y="332678"/>
                  </a:lnTo>
                  <a:lnTo>
                    <a:pt x="6699273" y="375575"/>
                  </a:lnTo>
                  <a:lnTo>
                    <a:pt x="6712869" y="420123"/>
                  </a:lnTo>
                  <a:lnTo>
                    <a:pt x="6722789" y="466154"/>
                  </a:lnTo>
                  <a:lnTo>
                    <a:pt x="6728866" y="513499"/>
                  </a:lnTo>
                  <a:lnTo>
                    <a:pt x="6730928" y="561990"/>
                  </a:lnTo>
                  <a:lnTo>
                    <a:pt x="6730928" y="3345820"/>
                  </a:lnTo>
                  <a:lnTo>
                    <a:pt x="6728866" y="3394306"/>
                  </a:lnTo>
                  <a:lnTo>
                    <a:pt x="6722789" y="3441647"/>
                  </a:lnTo>
                  <a:lnTo>
                    <a:pt x="6712869" y="3487674"/>
                  </a:lnTo>
                  <a:lnTo>
                    <a:pt x="6699273" y="3532219"/>
                  </a:lnTo>
                  <a:lnTo>
                    <a:pt x="6682169" y="3575113"/>
                  </a:lnTo>
                  <a:lnTo>
                    <a:pt x="6661728" y="3616187"/>
                  </a:lnTo>
                  <a:lnTo>
                    <a:pt x="6638117" y="3655273"/>
                  </a:lnTo>
                  <a:lnTo>
                    <a:pt x="6611504" y="3692201"/>
                  </a:lnTo>
                  <a:lnTo>
                    <a:pt x="6582060" y="3726803"/>
                  </a:lnTo>
                  <a:lnTo>
                    <a:pt x="6549953" y="3758911"/>
                  </a:lnTo>
                  <a:lnTo>
                    <a:pt x="6515350" y="3788355"/>
                  </a:lnTo>
                  <a:lnTo>
                    <a:pt x="6478422" y="3814967"/>
                  </a:lnTo>
                  <a:lnTo>
                    <a:pt x="6439336" y="3838579"/>
                  </a:lnTo>
                  <a:lnTo>
                    <a:pt x="6398262" y="3859020"/>
                  </a:lnTo>
                  <a:lnTo>
                    <a:pt x="6355368" y="3876124"/>
                  </a:lnTo>
                  <a:lnTo>
                    <a:pt x="6310823" y="3889720"/>
                  </a:lnTo>
                  <a:lnTo>
                    <a:pt x="6264796" y="3899640"/>
                  </a:lnTo>
                  <a:lnTo>
                    <a:pt x="6217455" y="3905716"/>
                  </a:lnTo>
                  <a:lnTo>
                    <a:pt x="6168969" y="3907779"/>
                  </a:lnTo>
                  <a:close/>
                </a:path>
              </a:pathLst>
            </a:custGeom>
            <a:solidFill>
              <a:srgbClr val="E1ECFB"/>
            </a:solidFill>
          </p:spPr>
          <p:txBody>
            <a:bodyPr wrap="square" lIns="0" tIns="0" rIns="0" bIns="0" rtlCol="0"/>
            <a:lstStyle/>
            <a:p>
              <a:endParaRPr/>
            </a:p>
          </p:txBody>
        </p:sp>
        <p:pic>
          <p:nvPicPr>
            <p:cNvPr id="12" name="object 12"/>
            <p:cNvPicPr/>
            <p:nvPr/>
          </p:nvPicPr>
          <p:blipFill>
            <a:blip r:embed="rId4" cstate="print"/>
            <a:stretch>
              <a:fillRect/>
            </a:stretch>
          </p:blipFill>
          <p:spPr>
            <a:xfrm>
              <a:off x="10999561" y="6142939"/>
              <a:ext cx="6402567" cy="3379500"/>
            </a:xfrm>
            <a:prstGeom prst="rect">
              <a:avLst/>
            </a:prstGeom>
          </p:spPr>
        </p:pic>
      </p:grpSp>
      <p:pic>
        <p:nvPicPr>
          <p:cNvPr id="13" name="object 13"/>
          <p:cNvPicPr/>
          <p:nvPr/>
        </p:nvPicPr>
        <p:blipFill>
          <a:blip r:embed="rId5" cstate="print"/>
          <a:stretch>
            <a:fillRect/>
          </a:stretch>
        </p:blipFill>
        <p:spPr>
          <a:xfrm>
            <a:off x="2288167" y="1045978"/>
            <a:ext cx="1543049" cy="1114424"/>
          </a:xfrm>
          <a:prstGeom prst="rect">
            <a:avLst/>
          </a:prstGeom>
        </p:spPr>
      </p:pic>
      <p:sp>
        <p:nvSpPr>
          <p:cNvPr id="14" name="object 14"/>
          <p:cNvSpPr txBox="1"/>
          <p:nvPr/>
        </p:nvSpPr>
        <p:spPr>
          <a:xfrm>
            <a:off x="3623502" y="3599030"/>
            <a:ext cx="6739698" cy="863698"/>
          </a:xfrm>
          <a:prstGeom prst="rect">
            <a:avLst/>
          </a:prstGeom>
        </p:spPr>
        <p:txBody>
          <a:bodyPr vert="horz" wrap="square" lIns="0" tIns="12065" rIns="0" bIns="0" rtlCol="0">
            <a:spAutoFit/>
          </a:bodyPr>
          <a:lstStyle/>
          <a:p>
            <a:pPr marL="12700">
              <a:lnSpc>
                <a:spcPct val="100000"/>
              </a:lnSpc>
              <a:spcBef>
                <a:spcPts val="95"/>
              </a:spcBef>
              <a:tabLst>
                <a:tab pos="1711960" algn="l"/>
                <a:tab pos="2685415" algn="l"/>
                <a:tab pos="4669790" algn="l"/>
              </a:tabLst>
            </a:pPr>
            <a:r>
              <a:rPr lang="en-US"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The Workshop received an excellent</a:t>
            </a:r>
            <a:endParaRPr lang="en-US" sz="2400" b="1" spc="-1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95"/>
              </a:spcBef>
              <a:tabLst>
                <a:tab pos="1711960" algn="l"/>
                <a:tab pos="2685415" algn="l"/>
                <a:tab pos="4669790" algn="l"/>
              </a:tabLst>
            </a:pPr>
            <a:r>
              <a:rPr sz="2650" b="1" spc="-10" dirty="0" smtClean="0">
                <a:solidFill>
                  <a:srgbClr val="0D2E5E"/>
                </a:solidFill>
                <a:latin typeface="Tahoma" panose="020B0604030504040204" pitchFamily="34" charset="0"/>
                <a:ea typeface="Tahoma" panose="020B0604030504040204" pitchFamily="34" charset="0"/>
                <a:cs typeface="Tahoma" panose="020B0604030504040204" pitchFamily="34" charset="0"/>
              </a:rPr>
              <a:t>re</a:t>
            </a:r>
            <a:r>
              <a:rPr sz="2650" b="1" spc="-10" dirty="0" smtClean="0">
                <a:solidFill>
                  <a:srgbClr val="0D2E5E"/>
                </a:solidFill>
                <a:latin typeface="Tahoma"/>
                <a:cs typeface="Tahoma"/>
              </a:rPr>
              <a:t>sponse</a:t>
            </a:r>
            <a:r>
              <a:rPr sz="2650" b="1" dirty="0">
                <a:solidFill>
                  <a:srgbClr val="0D2E5E"/>
                </a:solidFill>
                <a:latin typeface="Tahoma"/>
                <a:cs typeface="Tahoma"/>
              </a:rPr>
              <a:t>	</a:t>
            </a:r>
            <a:r>
              <a:rPr sz="2650" b="1" spc="-20" dirty="0">
                <a:solidFill>
                  <a:srgbClr val="0D2E5E"/>
                </a:solidFill>
                <a:latin typeface="Tahoma"/>
                <a:cs typeface="Tahoma"/>
              </a:rPr>
              <a:t>from</a:t>
            </a:r>
            <a:r>
              <a:rPr sz="2650" b="1" dirty="0">
                <a:solidFill>
                  <a:srgbClr val="0D2E5E"/>
                </a:solidFill>
                <a:latin typeface="Tahoma"/>
                <a:cs typeface="Tahoma"/>
              </a:rPr>
              <a:t>	</a:t>
            </a:r>
            <a:r>
              <a:rPr sz="2650" b="1" spc="-10" dirty="0">
                <a:solidFill>
                  <a:srgbClr val="0D2E5E"/>
                </a:solidFill>
                <a:latin typeface="Tahoma"/>
                <a:cs typeface="Tahoma"/>
              </a:rPr>
              <a:t>Professors,</a:t>
            </a:r>
            <a:r>
              <a:rPr sz="2650" b="1" dirty="0">
                <a:solidFill>
                  <a:srgbClr val="0D2E5E"/>
                </a:solidFill>
                <a:latin typeface="Tahoma"/>
                <a:cs typeface="Tahoma"/>
              </a:rPr>
              <a:t>	</a:t>
            </a:r>
            <a:r>
              <a:rPr sz="2650" b="1" spc="-50" dirty="0">
                <a:solidFill>
                  <a:srgbClr val="0D2E5E"/>
                </a:solidFill>
                <a:latin typeface="Tahoma"/>
                <a:cs typeface="Tahoma"/>
              </a:rPr>
              <a:t>Associate</a:t>
            </a:r>
            <a:endParaRPr sz="2650" dirty="0">
              <a:latin typeface="Tahoma"/>
              <a:cs typeface="Tahoma"/>
            </a:endParaRPr>
          </a:p>
        </p:txBody>
      </p:sp>
      <p:sp>
        <p:nvSpPr>
          <p:cNvPr id="15" name="object 15"/>
          <p:cNvSpPr txBox="1"/>
          <p:nvPr/>
        </p:nvSpPr>
        <p:spPr>
          <a:xfrm>
            <a:off x="3623502" y="4444952"/>
            <a:ext cx="1789430" cy="429259"/>
          </a:xfrm>
          <a:prstGeom prst="rect">
            <a:avLst/>
          </a:prstGeom>
        </p:spPr>
        <p:txBody>
          <a:bodyPr vert="horz" wrap="square" lIns="0" tIns="12065" rIns="0" bIns="0" rtlCol="0">
            <a:spAutoFit/>
          </a:bodyPr>
          <a:lstStyle/>
          <a:p>
            <a:pPr marL="12700">
              <a:lnSpc>
                <a:spcPct val="100000"/>
              </a:lnSpc>
              <a:spcBef>
                <a:spcPts val="95"/>
              </a:spcBef>
            </a:pPr>
            <a:r>
              <a:rPr sz="2650" b="1" spc="-85" dirty="0">
                <a:solidFill>
                  <a:srgbClr val="0D2E5E"/>
                </a:solidFill>
                <a:latin typeface="Tahoma"/>
                <a:cs typeface="Tahoma"/>
              </a:rPr>
              <a:t>Professors,</a:t>
            </a:r>
            <a:endParaRPr sz="2650" dirty="0">
              <a:latin typeface="Tahoma"/>
              <a:cs typeface="Tahoma"/>
            </a:endParaRPr>
          </a:p>
        </p:txBody>
      </p:sp>
      <p:sp>
        <p:nvSpPr>
          <p:cNvPr id="16" name="object 16"/>
          <p:cNvSpPr txBox="1"/>
          <p:nvPr/>
        </p:nvSpPr>
        <p:spPr>
          <a:xfrm>
            <a:off x="5997061" y="4444952"/>
            <a:ext cx="1483995" cy="429259"/>
          </a:xfrm>
          <a:prstGeom prst="rect">
            <a:avLst/>
          </a:prstGeom>
        </p:spPr>
        <p:txBody>
          <a:bodyPr vert="horz" wrap="square" lIns="0" tIns="12065" rIns="0" bIns="0" rtlCol="0">
            <a:spAutoFit/>
          </a:bodyPr>
          <a:lstStyle/>
          <a:p>
            <a:pPr marL="12700">
              <a:lnSpc>
                <a:spcPct val="100000"/>
              </a:lnSpc>
              <a:spcBef>
                <a:spcPts val="95"/>
              </a:spcBef>
            </a:pPr>
            <a:r>
              <a:rPr sz="2650" b="1" spc="-80" dirty="0">
                <a:solidFill>
                  <a:srgbClr val="0D2E5E"/>
                </a:solidFill>
                <a:latin typeface="Tahoma"/>
                <a:cs typeface="Tahoma"/>
              </a:rPr>
              <a:t>Assistant</a:t>
            </a:r>
            <a:endParaRPr sz="2650">
              <a:latin typeface="Tahoma"/>
              <a:cs typeface="Tahoma"/>
            </a:endParaRPr>
          </a:p>
        </p:txBody>
      </p:sp>
      <p:sp>
        <p:nvSpPr>
          <p:cNvPr id="17" name="object 17"/>
          <p:cNvSpPr txBox="1"/>
          <p:nvPr/>
        </p:nvSpPr>
        <p:spPr>
          <a:xfrm>
            <a:off x="8065018" y="4444952"/>
            <a:ext cx="1789430" cy="429259"/>
          </a:xfrm>
          <a:prstGeom prst="rect">
            <a:avLst/>
          </a:prstGeom>
        </p:spPr>
        <p:txBody>
          <a:bodyPr vert="horz" wrap="square" lIns="0" tIns="12065" rIns="0" bIns="0" rtlCol="0">
            <a:spAutoFit/>
          </a:bodyPr>
          <a:lstStyle/>
          <a:p>
            <a:pPr marL="12700">
              <a:lnSpc>
                <a:spcPct val="100000"/>
              </a:lnSpc>
              <a:spcBef>
                <a:spcPts val="95"/>
              </a:spcBef>
            </a:pPr>
            <a:r>
              <a:rPr sz="2650" b="1" spc="-85" dirty="0">
                <a:solidFill>
                  <a:srgbClr val="0D2E5E"/>
                </a:solidFill>
                <a:latin typeface="Tahoma"/>
                <a:cs typeface="Tahoma"/>
              </a:rPr>
              <a:t>Professors,</a:t>
            </a:r>
            <a:endParaRPr sz="2650">
              <a:latin typeface="Tahoma"/>
              <a:cs typeface="Tahoma"/>
            </a:endParaRPr>
          </a:p>
        </p:txBody>
      </p:sp>
      <p:sp>
        <p:nvSpPr>
          <p:cNvPr id="18" name="object 18"/>
          <p:cNvSpPr txBox="1"/>
          <p:nvPr/>
        </p:nvSpPr>
        <p:spPr>
          <a:xfrm>
            <a:off x="3623502" y="4914944"/>
            <a:ext cx="6231255" cy="429259"/>
          </a:xfrm>
          <a:prstGeom prst="rect">
            <a:avLst/>
          </a:prstGeom>
        </p:spPr>
        <p:txBody>
          <a:bodyPr vert="horz" wrap="square" lIns="0" tIns="12065" rIns="0" bIns="0" rtlCol="0">
            <a:spAutoFit/>
          </a:bodyPr>
          <a:lstStyle/>
          <a:p>
            <a:pPr marL="12700">
              <a:lnSpc>
                <a:spcPct val="100000"/>
              </a:lnSpc>
              <a:spcBef>
                <a:spcPts val="95"/>
              </a:spcBef>
              <a:tabLst>
                <a:tab pos="1707514" algn="l"/>
                <a:tab pos="3378835" algn="l"/>
                <a:tab pos="4041140" algn="l"/>
                <a:tab pos="5734050" algn="l"/>
              </a:tabLst>
            </a:pPr>
            <a:r>
              <a:rPr sz="2650" b="1" spc="-10" dirty="0">
                <a:solidFill>
                  <a:srgbClr val="0D2E5E"/>
                </a:solidFill>
                <a:latin typeface="Tahoma"/>
                <a:cs typeface="Tahoma"/>
              </a:rPr>
              <a:t>Research</a:t>
            </a:r>
            <a:r>
              <a:rPr sz="2650" b="1" dirty="0">
                <a:solidFill>
                  <a:srgbClr val="0D2E5E"/>
                </a:solidFill>
                <a:latin typeface="Tahoma"/>
                <a:cs typeface="Tahoma"/>
              </a:rPr>
              <a:t>	</a:t>
            </a:r>
            <a:r>
              <a:rPr sz="2650" b="1" spc="-10" dirty="0">
                <a:solidFill>
                  <a:srgbClr val="0D2E5E"/>
                </a:solidFill>
                <a:latin typeface="Tahoma"/>
                <a:cs typeface="Tahoma"/>
              </a:rPr>
              <a:t>Scholars,</a:t>
            </a:r>
            <a:r>
              <a:rPr sz="2650" b="1" dirty="0">
                <a:solidFill>
                  <a:srgbClr val="0D2E5E"/>
                </a:solidFill>
                <a:latin typeface="Tahoma"/>
                <a:cs typeface="Tahoma"/>
              </a:rPr>
              <a:t>	</a:t>
            </a:r>
            <a:r>
              <a:rPr sz="2650" b="1" spc="-25" dirty="0">
                <a:solidFill>
                  <a:srgbClr val="0D2E5E"/>
                </a:solidFill>
                <a:latin typeface="Tahoma"/>
                <a:cs typeface="Tahoma"/>
              </a:rPr>
              <a:t>PG</a:t>
            </a:r>
            <a:r>
              <a:rPr sz="2650" b="1" dirty="0">
                <a:solidFill>
                  <a:srgbClr val="0D2E5E"/>
                </a:solidFill>
                <a:latin typeface="Tahoma"/>
                <a:cs typeface="Tahoma"/>
              </a:rPr>
              <a:t>	</a:t>
            </a:r>
            <a:r>
              <a:rPr sz="2650" b="1" spc="-10" dirty="0">
                <a:solidFill>
                  <a:srgbClr val="0D2E5E"/>
                </a:solidFill>
                <a:latin typeface="Tahoma"/>
                <a:cs typeface="Tahoma"/>
              </a:rPr>
              <a:t>students,</a:t>
            </a:r>
            <a:r>
              <a:rPr sz="2650" b="1" dirty="0">
                <a:solidFill>
                  <a:srgbClr val="0D2E5E"/>
                </a:solidFill>
                <a:latin typeface="Tahoma"/>
                <a:cs typeface="Tahoma"/>
              </a:rPr>
              <a:t>	</a:t>
            </a:r>
            <a:r>
              <a:rPr sz="2650" b="1" spc="-45" dirty="0">
                <a:solidFill>
                  <a:srgbClr val="0D2E5E"/>
                </a:solidFill>
                <a:latin typeface="Tahoma"/>
                <a:cs typeface="Tahoma"/>
              </a:rPr>
              <a:t>UG</a:t>
            </a:r>
            <a:endParaRPr sz="2650" dirty="0">
              <a:latin typeface="Tahoma"/>
              <a:cs typeface="Tahoma"/>
            </a:endParaRPr>
          </a:p>
        </p:txBody>
      </p:sp>
      <p:sp>
        <p:nvSpPr>
          <p:cNvPr id="19" name="object 19"/>
          <p:cNvSpPr txBox="1"/>
          <p:nvPr/>
        </p:nvSpPr>
        <p:spPr>
          <a:xfrm>
            <a:off x="3623502" y="5384936"/>
            <a:ext cx="6231255" cy="429259"/>
          </a:xfrm>
          <a:prstGeom prst="rect">
            <a:avLst/>
          </a:prstGeom>
        </p:spPr>
        <p:txBody>
          <a:bodyPr vert="horz" wrap="square" lIns="0" tIns="12065" rIns="0" bIns="0" rtlCol="0">
            <a:spAutoFit/>
          </a:bodyPr>
          <a:lstStyle/>
          <a:p>
            <a:pPr marL="12700">
              <a:lnSpc>
                <a:spcPct val="100000"/>
              </a:lnSpc>
              <a:spcBef>
                <a:spcPts val="95"/>
              </a:spcBef>
            </a:pPr>
            <a:r>
              <a:rPr sz="2650" b="1" spc="-35" dirty="0">
                <a:solidFill>
                  <a:srgbClr val="0D2E5E"/>
                </a:solidFill>
                <a:latin typeface="Tahoma"/>
                <a:cs typeface="Tahoma"/>
              </a:rPr>
              <a:t>students</a:t>
            </a:r>
            <a:r>
              <a:rPr sz="2650" b="1" spc="45" dirty="0">
                <a:solidFill>
                  <a:srgbClr val="0D2E5E"/>
                </a:solidFill>
                <a:latin typeface="Tahoma"/>
                <a:cs typeface="Tahoma"/>
              </a:rPr>
              <a:t> </a:t>
            </a:r>
            <a:r>
              <a:rPr sz="2650" b="1" dirty="0">
                <a:solidFill>
                  <a:srgbClr val="0D2E5E"/>
                </a:solidFill>
                <a:latin typeface="Tahoma"/>
                <a:cs typeface="Tahoma"/>
              </a:rPr>
              <a:t>and</a:t>
            </a:r>
            <a:r>
              <a:rPr sz="2650" b="1" spc="60" dirty="0">
                <a:solidFill>
                  <a:srgbClr val="0D2E5E"/>
                </a:solidFill>
                <a:latin typeface="Tahoma"/>
                <a:cs typeface="Tahoma"/>
              </a:rPr>
              <a:t> </a:t>
            </a:r>
            <a:r>
              <a:rPr sz="2650" b="1" spc="-40" dirty="0">
                <a:solidFill>
                  <a:srgbClr val="0D2E5E"/>
                </a:solidFill>
                <a:latin typeface="Tahoma"/>
                <a:cs typeface="Tahoma"/>
              </a:rPr>
              <a:t>library</a:t>
            </a:r>
            <a:r>
              <a:rPr sz="2650" b="1" spc="55" dirty="0">
                <a:solidFill>
                  <a:srgbClr val="0D2E5E"/>
                </a:solidFill>
                <a:latin typeface="Tahoma"/>
                <a:cs typeface="Tahoma"/>
              </a:rPr>
              <a:t> </a:t>
            </a:r>
            <a:r>
              <a:rPr sz="2650" b="1" spc="-45" dirty="0">
                <a:solidFill>
                  <a:srgbClr val="0D2E5E"/>
                </a:solidFill>
                <a:latin typeface="Tahoma"/>
                <a:cs typeface="Tahoma"/>
              </a:rPr>
              <a:t>staff</a:t>
            </a:r>
            <a:r>
              <a:rPr sz="2650" b="1" spc="60" dirty="0">
                <a:solidFill>
                  <a:srgbClr val="0D2E5E"/>
                </a:solidFill>
                <a:latin typeface="Tahoma"/>
                <a:cs typeface="Tahoma"/>
              </a:rPr>
              <a:t> </a:t>
            </a:r>
            <a:r>
              <a:rPr sz="2650" b="1" dirty="0">
                <a:solidFill>
                  <a:srgbClr val="0D2E5E"/>
                </a:solidFill>
                <a:latin typeface="Tahoma"/>
                <a:cs typeface="Tahoma"/>
              </a:rPr>
              <a:t>and</a:t>
            </a:r>
            <a:r>
              <a:rPr sz="2650" b="1" spc="55" dirty="0">
                <a:solidFill>
                  <a:srgbClr val="0D2E5E"/>
                </a:solidFill>
                <a:latin typeface="Tahoma"/>
                <a:cs typeface="Tahoma"/>
              </a:rPr>
              <a:t> </a:t>
            </a:r>
            <a:r>
              <a:rPr sz="2650" b="1" spc="-10" dirty="0">
                <a:solidFill>
                  <a:srgbClr val="0D2E5E"/>
                </a:solidFill>
                <a:latin typeface="Tahoma"/>
                <a:cs typeface="Tahoma"/>
              </a:rPr>
              <a:t>approx</a:t>
            </a:r>
            <a:endParaRPr sz="2650">
              <a:latin typeface="Tahoma"/>
              <a:cs typeface="Tahoma"/>
            </a:endParaRPr>
          </a:p>
        </p:txBody>
      </p:sp>
      <p:sp>
        <p:nvSpPr>
          <p:cNvPr id="20" name="object 20"/>
          <p:cNvSpPr txBox="1"/>
          <p:nvPr/>
        </p:nvSpPr>
        <p:spPr>
          <a:xfrm>
            <a:off x="3623502" y="5854929"/>
            <a:ext cx="6231255" cy="429259"/>
          </a:xfrm>
          <a:prstGeom prst="rect">
            <a:avLst/>
          </a:prstGeom>
        </p:spPr>
        <p:txBody>
          <a:bodyPr vert="horz" wrap="square" lIns="0" tIns="12065" rIns="0" bIns="0" rtlCol="0">
            <a:spAutoFit/>
          </a:bodyPr>
          <a:lstStyle/>
          <a:p>
            <a:pPr marL="12700">
              <a:lnSpc>
                <a:spcPct val="100000"/>
              </a:lnSpc>
              <a:spcBef>
                <a:spcPts val="95"/>
              </a:spcBef>
              <a:tabLst>
                <a:tab pos="922019" algn="l"/>
                <a:tab pos="2850515" algn="l"/>
                <a:tab pos="4968875" algn="l"/>
                <a:tab pos="5693410" algn="l"/>
              </a:tabLst>
            </a:pPr>
            <a:r>
              <a:rPr sz="2650" b="1" spc="-25" dirty="0">
                <a:solidFill>
                  <a:srgbClr val="0D2E5E"/>
                </a:solidFill>
                <a:latin typeface="Tahoma"/>
                <a:cs typeface="Tahoma"/>
              </a:rPr>
              <a:t>267</a:t>
            </a:r>
            <a:r>
              <a:rPr sz="2650" b="1" dirty="0">
                <a:solidFill>
                  <a:srgbClr val="0D2E5E"/>
                </a:solidFill>
                <a:latin typeface="Tahoma"/>
                <a:cs typeface="Tahoma"/>
              </a:rPr>
              <a:t>	</a:t>
            </a:r>
            <a:r>
              <a:rPr sz="2650" b="1" spc="-10" dirty="0">
                <a:solidFill>
                  <a:srgbClr val="0D2E5E"/>
                </a:solidFill>
                <a:latin typeface="Tahoma"/>
                <a:cs typeface="Tahoma"/>
              </a:rPr>
              <a:t>registered</a:t>
            </a:r>
            <a:r>
              <a:rPr sz="2650" b="1" dirty="0">
                <a:solidFill>
                  <a:srgbClr val="0D2E5E"/>
                </a:solidFill>
                <a:latin typeface="Tahoma"/>
                <a:cs typeface="Tahoma"/>
              </a:rPr>
              <a:t>	</a:t>
            </a:r>
            <a:r>
              <a:rPr sz="2650" b="1" spc="-10" dirty="0">
                <a:solidFill>
                  <a:srgbClr val="0D2E5E"/>
                </a:solidFill>
                <a:latin typeface="Tahoma"/>
                <a:cs typeface="Tahoma"/>
              </a:rPr>
              <a:t>themselves</a:t>
            </a:r>
            <a:r>
              <a:rPr sz="2650" b="1" dirty="0">
                <a:solidFill>
                  <a:srgbClr val="0D2E5E"/>
                </a:solidFill>
                <a:latin typeface="Tahoma"/>
                <a:cs typeface="Tahoma"/>
              </a:rPr>
              <a:t>	</a:t>
            </a:r>
            <a:r>
              <a:rPr sz="2650" b="1" spc="-25" dirty="0">
                <a:solidFill>
                  <a:srgbClr val="0D2E5E"/>
                </a:solidFill>
                <a:latin typeface="Tahoma"/>
                <a:cs typeface="Tahoma"/>
              </a:rPr>
              <a:t>for</a:t>
            </a:r>
            <a:r>
              <a:rPr sz="2650" b="1" dirty="0">
                <a:solidFill>
                  <a:srgbClr val="0D2E5E"/>
                </a:solidFill>
                <a:latin typeface="Tahoma"/>
                <a:cs typeface="Tahoma"/>
              </a:rPr>
              <a:t>	</a:t>
            </a:r>
            <a:r>
              <a:rPr sz="2650" b="1" spc="-70" dirty="0">
                <a:solidFill>
                  <a:srgbClr val="0D2E5E"/>
                </a:solidFill>
                <a:latin typeface="Tahoma"/>
                <a:cs typeface="Tahoma"/>
              </a:rPr>
              <a:t>the</a:t>
            </a:r>
            <a:endParaRPr sz="2650">
              <a:latin typeface="Tahoma"/>
              <a:cs typeface="Tahoma"/>
            </a:endParaRPr>
          </a:p>
        </p:txBody>
      </p:sp>
      <p:sp>
        <p:nvSpPr>
          <p:cNvPr id="21" name="object 21"/>
          <p:cNvSpPr txBox="1"/>
          <p:nvPr/>
        </p:nvSpPr>
        <p:spPr>
          <a:xfrm>
            <a:off x="3623502" y="6324921"/>
            <a:ext cx="4277995" cy="429259"/>
          </a:xfrm>
          <a:prstGeom prst="rect">
            <a:avLst/>
          </a:prstGeom>
        </p:spPr>
        <p:txBody>
          <a:bodyPr vert="horz" wrap="square" lIns="0" tIns="12065" rIns="0" bIns="0" rtlCol="0">
            <a:spAutoFit/>
          </a:bodyPr>
          <a:lstStyle/>
          <a:p>
            <a:pPr marL="12700">
              <a:lnSpc>
                <a:spcPct val="100000"/>
              </a:lnSpc>
              <a:spcBef>
                <a:spcPts val="95"/>
              </a:spcBef>
            </a:pPr>
            <a:r>
              <a:rPr sz="2650" b="1" spc="-80" dirty="0">
                <a:solidFill>
                  <a:srgbClr val="0D2E5E"/>
                </a:solidFill>
                <a:latin typeface="Tahoma"/>
                <a:cs typeface="Tahoma"/>
              </a:rPr>
              <a:t>Workshop</a:t>
            </a:r>
            <a:r>
              <a:rPr sz="2650" b="1" spc="-235" dirty="0">
                <a:solidFill>
                  <a:srgbClr val="0D2E5E"/>
                </a:solidFill>
                <a:latin typeface="Tahoma"/>
                <a:cs typeface="Tahoma"/>
              </a:rPr>
              <a:t> </a:t>
            </a:r>
            <a:r>
              <a:rPr sz="2650" b="1" spc="-10" dirty="0">
                <a:solidFill>
                  <a:srgbClr val="0D2E5E"/>
                </a:solidFill>
                <a:latin typeface="Tahoma"/>
                <a:cs typeface="Tahoma"/>
              </a:rPr>
              <a:t>by</a:t>
            </a:r>
            <a:r>
              <a:rPr sz="2650" b="1" spc="-229" dirty="0">
                <a:solidFill>
                  <a:srgbClr val="0D2E5E"/>
                </a:solidFill>
                <a:latin typeface="Tahoma"/>
                <a:cs typeface="Tahoma"/>
              </a:rPr>
              <a:t> </a:t>
            </a:r>
            <a:r>
              <a:rPr sz="2650" b="1" spc="-45" dirty="0">
                <a:solidFill>
                  <a:srgbClr val="0D2E5E"/>
                </a:solidFill>
                <a:latin typeface="Tahoma"/>
                <a:cs typeface="Tahoma"/>
              </a:rPr>
              <a:t>Google</a:t>
            </a:r>
            <a:r>
              <a:rPr sz="2650" b="1" spc="-229" dirty="0">
                <a:solidFill>
                  <a:srgbClr val="0D2E5E"/>
                </a:solidFill>
                <a:latin typeface="Tahoma"/>
                <a:cs typeface="Tahoma"/>
              </a:rPr>
              <a:t> </a:t>
            </a:r>
            <a:r>
              <a:rPr sz="2650" b="1" spc="-65" dirty="0">
                <a:solidFill>
                  <a:srgbClr val="0D2E5E"/>
                </a:solidFill>
                <a:latin typeface="Tahoma"/>
                <a:cs typeface="Tahoma"/>
              </a:rPr>
              <a:t>form.</a:t>
            </a:r>
            <a:endParaRPr sz="2650">
              <a:latin typeface="Tahoma"/>
              <a:cs typeface="Tahoma"/>
            </a:endParaRPr>
          </a:p>
        </p:txBody>
      </p:sp>
      <p:sp>
        <p:nvSpPr>
          <p:cNvPr id="22" name="object 22"/>
          <p:cNvSpPr txBox="1"/>
          <p:nvPr/>
        </p:nvSpPr>
        <p:spPr>
          <a:xfrm>
            <a:off x="1937029" y="1712125"/>
            <a:ext cx="7917815" cy="422552"/>
          </a:xfrm>
          <a:prstGeom prst="rect">
            <a:avLst/>
          </a:prstGeom>
        </p:spPr>
        <p:txBody>
          <a:bodyPr vert="horz" wrap="square" lIns="0" tIns="14605" rIns="0" bIns="0" rtlCol="0">
            <a:spAutoFit/>
          </a:bodyPr>
          <a:lstStyle/>
          <a:p>
            <a:pPr marL="12700">
              <a:lnSpc>
                <a:spcPct val="100000"/>
              </a:lnSpc>
              <a:spcBef>
                <a:spcPts val="115"/>
              </a:spcBef>
              <a:tabLst>
                <a:tab pos="2479675" algn="l"/>
                <a:tab pos="4302760" algn="l"/>
                <a:tab pos="6433185" algn="l"/>
              </a:tabLst>
            </a:pPr>
            <a:endParaRPr sz="2650" dirty="0">
              <a:latin typeface="Tahoma"/>
              <a:cs typeface="Tahoma"/>
            </a:endParaRPr>
          </a:p>
        </p:txBody>
      </p:sp>
      <p:sp>
        <p:nvSpPr>
          <p:cNvPr id="26" name="Title 25"/>
          <p:cNvSpPr>
            <a:spLocks noGrp="1"/>
          </p:cNvSpPr>
          <p:nvPr>
            <p:ph type="title"/>
          </p:nvPr>
        </p:nvSpPr>
        <p:spPr/>
        <p:txBody>
          <a:bodyPr/>
          <a:lstStyle/>
          <a:p>
            <a:endParaRPr lang="en-IN"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24"/>
          <p:cNvSpPr txBox="1"/>
          <p:nvPr/>
        </p:nvSpPr>
        <p:spPr>
          <a:xfrm>
            <a:off x="3338280" y="7320688"/>
            <a:ext cx="13282294" cy="2701925"/>
          </a:xfrm>
          <a:prstGeom prst="rect">
            <a:avLst/>
          </a:prstGeom>
        </p:spPr>
        <p:txBody>
          <a:bodyPr vert="horz" wrap="square" lIns="0" tIns="13970" rIns="0" bIns="0" rtlCol="0">
            <a:spAutoFit/>
          </a:bodyPr>
          <a:lstStyle/>
          <a:p>
            <a:pPr marL="12700">
              <a:lnSpc>
                <a:spcPct val="100000"/>
              </a:lnSpc>
              <a:spcBef>
                <a:spcPts val="110"/>
              </a:spcBef>
            </a:pPr>
            <a:r>
              <a:rPr sz="17550" b="1" spc="-675" dirty="0">
                <a:solidFill>
                  <a:sysClr val="windowText" lastClr="000000">
                    <a:alpha val="20000"/>
                  </a:sysClr>
                </a:solidFill>
                <a:latin typeface="Tahoma"/>
                <a:cs typeface="Tahoma"/>
              </a:rPr>
              <a:t>for</a:t>
            </a:r>
            <a:r>
              <a:rPr sz="17550" b="1" spc="-1739" dirty="0">
                <a:solidFill>
                  <a:sysClr val="windowText" lastClr="000000">
                    <a:alpha val="20000"/>
                  </a:sysClr>
                </a:solidFill>
                <a:latin typeface="Tahoma"/>
                <a:cs typeface="Tahoma"/>
              </a:rPr>
              <a:t> </a:t>
            </a:r>
            <a:r>
              <a:rPr sz="17550" b="1" spc="-484" dirty="0">
                <a:solidFill>
                  <a:sysClr val="windowText" lastClr="000000">
                    <a:alpha val="20000"/>
                  </a:sysClr>
                </a:solidFill>
                <a:latin typeface="Tahoma"/>
                <a:cs typeface="Tahoma"/>
              </a:rPr>
              <a:t>Research</a:t>
            </a:r>
            <a:endParaRPr sz="17550" dirty="0">
              <a:solidFill>
                <a:sysClr val="windowText" lastClr="000000">
                  <a:alpha val="20000"/>
                </a:sysClr>
              </a:solidFill>
              <a:latin typeface="Tahoma"/>
              <a:cs typeface="Tahoma"/>
            </a:endParaRPr>
          </a:p>
        </p:txBody>
      </p:sp>
      <p:sp>
        <p:nvSpPr>
          <p:cNvPr id="23" name="object 23"/>
          <p:cNvSpPr txBox="1"/>
          <p:nvPr/>
        </p:nvSpPr>
        <p:spPr>
          <a:xfrm>
            <a:off x="5081312" y="4208962"/>
            <a:ext cx="9363710" cy="2701925"/>
          </a:xfrm>
          <a:prstGeom prst="rect">
            <a:avLst/>
          </a:prstGeom>
        </p:spPr>
        <p:txBody>
          <a:bodyPr vert="horz" wrap="square" lIns="0" tIns="13970" rIns="0" bIns="0" rtlCol="0">
            <a:spAutoFit/>
          </a:bodyPr>
          <a:lstStyle/>
          <a:p>
            <a:pPr marL="12700">
              <a:lnSpc>
                <a:spcPct val="100000"/>
              </a:lnSpc>
              <a:spcBef>
                <a:spcPts val="110"/>
              </a:spcBef>
            </a:pPr>
            <a:r>
              <a:rPr sz="17550" b="1" spc="-630" dirty="0">
                <a:solidFill>
                  <a:sysClr val="windowText" lastClr="000000">
                    <a:alpha val="20000"/>
                  </a:sysClr>
                </a:solidFill>
                <a:latin typeface="Tahoma"/>
                <a:cs typeface="Tahoma"/>
              </a:rPr>
              <a:t>Gateway</a:t>
            </a:r>
            <a:endParaRPr sz="17550" dirty="0">
              <a:solidFill>
                <a:sysClr val="windowText" lastClr="000000">
                  <a:alpha val="20000"/>
                </a:sysClr>
              </a:solidFill>
              <a:latin typeface="Tahoma"/>
              <a:cs typeface="Tahoma"/>
            </a:endParaRPr>
          </a:p>
        </p:txBody>
      </p:sp>
      <p:grpSp>
        <p:nvGrpSpPr>
          <p:cNvPr id="2" name="object 2"/>
          <p:cNvGrpSpPr/>
          <p:nvPr/>
        </p:nvGrpSpPr>
        <p:grpSpPr>
          <a:xfrm>
            <a:off x="0" y="1028699"/>
            <a:ext cx="3807460" cy="8227059"/>
            <a:chOff x="0" y="1028699"/>
            <a:chExt cx="3807460" cy="8227059"/>
          </a:xfrm>
        </p:grpSpPr>
        <p:sp>
          <p:nvSpPr>
            <p:cNvPr id="3" name="object 3"/>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sp>
          <p:nvSpPr>
            <p:cNvPr id="4" name="object 4"/>
            <p:cNvSpPr/>
            <p:nvPr/>
          </p:nvSpPr>
          <p:spPr>
            <a:xfrm>
              <a:off x="2310024" y="1028699"/>
              <a:ext cx="1497330" cy="1497330"/>
            </a:xfrm>
            <a:custGeom>
              <a:avLst/>
              <a:gdLst/>
              <a:ahLst/>
              <a:cxnLst/>
              <a:rect l="l" t="t" r="r" b="b"/>
              <a:pathLst>
                <a:path w="1497330" h="1497330">
                  <a:moveTo>
                    <a:pt x="748460" y="1496945"/>
                  </a:moveTo>
                  <a:lnTo>
                    <a:pt x="701127" y="1495473"/>
                  </a:lnTo>
                  <a:lnTo>
                    <a:pt x="654576" y="1491114"/>
                  </a:lnTo>
                  <a:lnTo>
                    <a:pt x="608895" y="1483956"/>
                  </a:lnTo>
                  <a:lnTo>
                    <a:pt x="564172" y="1474086"/>
                  </a:lnTo>
                  <a:lnTo>
                    <a:pt x="520494" y="1461593"/>
                  </a:lnTo>
                  <a:lnTo>
                    <a:pt x="477948" y="1446565"/>
                  </a:lnTo>
                  <a:lnTo>
                    <a:pt x="436624" y="1429088"/>
                  </a:lnTo>
                  <a:lnTo>
                    <a:pt x="396608" y="1409250"/>
                  </a:lnTo>
                  <a:lnTo>
                    <a:pt x="357988" y="1387139"/>
                  </a:lnTo>
                  <a:lnTo>
                    <a:pt x="320851" y="1362844"/>
                  </a:lnTo>
                  <a:lnTo>
                    <a:pt x="285286" y="1336451"/>
                  </a:lnTo>
                  <a:lnTo>
                    <a:pt x="251380" y="1308048"/>
                  </a:lnTo>
                  <a:lnTo>
                    <a:pt x="219221" y="1277723"/>
                  </a:lnTo>
                  <a:lnTo>
                    <a:pt x="188896" y="1245563"/>
                  </a:lnTo>
                  <a:lnTo>
                    <a:pt x="160493" y="1211656"/>
                  </a:lnTo>
                  <a:lnTo>
                    <a:pt x="134100"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0" y="320854"/>
                  </a:lnTo>
                  <a:lnTo>
                    <a:pt x="160493" y="285288"/>
                  </a:lnTo>
                  <a:lnTo>
                    <a:pt x="188896" y="251382"/>
                  </a:lnTo>
                  <a:lnTo>
                    <a:pt x="219221" y="219222"/>
                  </a:lnTo>
                  <a:lnTo>
                    <a:pt x="251380" y="188897"/>
                  </a:lnTo>
                  <a:lnTo>
                    <a:pt x="285286" y="160494"/>
                  </a:lnTo>
                  <a:lnTo>
                    <a:pt x="320851" y="134101"/>
                  </a:lnTo>
                  <a:lnTo>
                    <a:pt x="357988" y="109805"/>
                  </a:lnTo>
                  <a:lnTo>
                    <a:pt x="396608" y="87695"/>
                  </a:lnTo>
                  <a:lnTo>
                    <a:pt x="436624" y="67857"/>
                  </a:lnTo>
                  <a:lnTo>
                    <a:pt x="477948" y="50380"/>
                  </a:lnTo>
                  <a:lnTo>
                    <a:pt x="520494" y="35351"/>
                  </a:lnTo>
                  <a:lnTo>
                    <a:pt x="564172" y="22859"/>
                  </a:lnTo>
                  <a:lnTo>
                    <a:pt x="608895" y="12989"/>
                  </a:lnTo>
                  <a:lnTo>
                    <a:pt x="654576" y="5831"/>
                  </a:lnTo>
                  <a:lnTo>
                    <a:pt x="701127" y="1472"/>
                  </a:lnTo>
                  <a:lnTo>
                    <a:pt x="748460" y="0"/>
                  </a:lnTo>
                  <a:lnTo>
                    <a:pt x="795795" y="1472"/>
                  </a:lnTo>
                  <a:lnTo>
                    <a:pt x="842347" y="5831"/>
                  </a:lnTo>
                  <a:lnTo>
                    <a:pt x="888030" y="12989"/>
                  </a:lnTo>
                  <a:lnTo>
                    <a:pt x="932755" y="22859"/>
                  </a:lnTo>
                  <a:lnTo>
                    <a:pt x="976435" y="35351"/>
                  </a:lnTo>
                  <a:lnTo>
                    <a:pt x="1018982" y="50380"/>
                  </a:lnTo>
                  <a:lnTo>
                    <a:pt x="1060308" y="67857"/>
                  </a:lnTo>
                  <a:lnTo>
                    <a:pt x="1100326" y="87695"/>
                  </a:lnTo>
                  <a:lnTo>
                    <a:pt x="1138948" y="109805"/>
                  </a:lnTo>
                  <a:lnTo>
                    <a:pt x="1176087" y="134101"/>
                  </a:lnTo>
                  <a:lnTo>
                    <a:pt x="1211654" y="160494"/>
                  </a:lnTo>
                  <a:lnTo>
                    <a:pt x="1245562" y="188897"/>
                  </a:lnTo>
                  <a:lnTo>
                    <a:pt x="1277723" y="219222"/>
                  </a:lnTo>
                  <a:lnTo>
                    <a:pt x="1308049" y="251382"/>
                  </a:lnTo>
                  <a:lnTo>
                    <a:pt x="1336453" y="285288"/>
                  </a:lnTo>
                  <a:lnTo>
                    <a:pt x="1362848" y="320854"/>
                  </a:lnTo>
                  <a:lnTo>
                    <a:pt x="1387145" y="357991"/>
                  </a:lnTo>
                  <a:lnTo>
                    <a:pt x="1409257" y="396612"/>
                  </a:lnTo>
                  <a:lnTo>
                    <a:pt x="1429095" y="436629"/>
                  </a:lnTo>
                  <a:lnTo>
                    <a:pt x="1446573" y="477954"/>
                  </a:lnTo>
                  <a:lnTo>
                    <a:pt x="1461603" y="520500"/>
                  </a:lnTo>
                  <a:lnTo>
                    <a:pt x="1474097" y="564179"/>
                  </a:lnTo>
                  <a:lnTo>
                    <a:pt x="1483967" y="608903"/>
                  </a:lnTo>
                  <a:lnTo>
                    <a:pt x="1491125" y="654586"/>
                  </a:lnTo>
                  <a:lnTo>
                    <a:pt x="1495485" y="701138"/>
                  </a:lnTo>
                  <a:lnTo>
                    <a:pt x="1496958" y="748472"/>
                  </a:lnTo>
                  <a:lnTo>
                    <a:pt x="1495485" y="795807"/>
                  </a:lnTo>
                  <a:lnTo>
                    <a:pt x="1491125" y="842359"/>
                  </a:lnTo>
                  <a:lnTo>
                    <a:pt x="1483967" y="888041"/>
                  </a:lnTo>
                  <a:lnTo>
                    <a:pt x="1474097" y="932766"/>
                  </a:lnTo>
                  <a:lnTo>
                    <a:pt x="1461603" y="976445"/>
                  </a:lnTo>
                  <a:lnTo>
                    <a:pt x="1446573" y="1018991"/>
                  </a:lnTo>
                  <a:lnTo>
                    <a:pt x="1429095" y="1060316"/>
                  </a:lnTo>
                  <a:lnTo>
                    <a:pt x="1409257" y="1100333"/>
                  </a:lnTo>
                  <a:lnTo>
                    <a:pt x="1387145" y="1138954"/>
                  </a:lnTo>
                  <a:lnTo>
                    <a:pt x="1362848" y="1176091"/>
                  </a:lnTo>
                  <a:lnTo>
                    <a:pt x="1336453" y="1211656"/>
                  </a:lnTo>
                  <a:lnTo>
                    <a:pt x="1308049" y="1245563"/>
                  </a:lnTo>
                  <a:lnTo>
                    <a:pt x="1277723" y="1277723"/>
                  </a:lnTo>
                  <a:lnTo>
                    <a:pt x="1245562" y="1308048"/>
                  </a:lnTo>
                  <a:lnTo>
                    <a:pt x="1211654" y="1336451"/>
                  </a:lnTo>
                  <a:lnTo>
                    <a:pt x="1176087" y="1362844"/>
                  </a:lnTo>
                  <a:lnTo>
                    <a:pt x="1138948" y="1387139"/>
                  </a:lnTo>
                  <a:lnTo>
                    <a:pt x="1100326" y="1409250"/>
                  </a:lnTo>
                  <a:lnTo>
                    <a:pt x="1060308" y="1429088"/>
                  </a:lnTo>
                  <a:lnTo>
                    <a:pt x="1018982" y="1446565"/>
                  </a:lnTo>
                  <a:lnTo>
                    <a:pt x="976435" y="1461593"/>
                  </a:lnTo>
                  <a:lnTo>
                    <a:pt x="932755" y="1474086"/>
                  </a:lnTo>
                  <a:lnTo>
                    <a:pt x="888030" y="1483956"/>
                  </a:lnTo>
                  <a:lnTo>
                    <a:pt x="842347" y="1491114"/>
                  </a:lnTo>
                  <a:lnTo>
                    <a:pt x="795795" y="1495473"/>
                  </a:lnTo>
                  <a:lnTo>
                    <a:pt x="748460" y="1496945"/>
                  </a:lnTo>
                  <a:close/>
                </a:path>
              </a:pathLst>
            </a:custGeom>
            <a:solidFill>
              <a:srgbClr val="5087CC"/>
            </a:solidFill>
          </p:spPr>
          <p:txBody>
            <a:bodyPr wrap="square" lIns="0" tIns="0" rIns="0" bIns="0" rtlCol="0"/>
            <a:lstStyle/>
            <a:p>
              <a:endParaRPr/>
            </a:p>
          </p:txBody>
        </p:sp>
        <p:sp>
          <p:nvSpPr>
            <p:cNvPr id="5" name="object 5"/>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grpSp>
      <p:sp>
        <p:nvSpPr>
          <p:cNvPr id="22" name="object 22"/>
          <p:cNvSpPr txBox="1">
            <a:spLocks noGrp="1"/>
          </p:cNvSpPr>
          <p:nvPr>
            <p:ph type="title"/>
          </p:nvPr>
        </p:nvSpPr>
        <p:spPr>
          <a:xfrm>
            <a:off x="2011407" y="1097236"/>
            <a:ext cx="15071090" cy="2701925"/>
          </a:xfrm>
          <a:prstGeom prst="rect">
            <a:avLst/>
          </a:prstGeom>
        </p:spPr>
        <p:txBody>
          <a:bodyPr vert="horz" wrap="square" lIns="0" tIns="13970" rIns="0" bIns="0" rtlCol="0">
            <a:spAutoFit/>
          </a:bodyPr>
          <a:lstStyle/>
          <a:p>
            <a:pPr marL="12700">
              <a:lnSpc>
                <a:spcPct val="100000"/>
              </a:lnSpc>
              <a:spcBef>
                <a:spcPts val="110"/>
              </a:spcBef>
            </a:pPr>
            <a:r>
              <a:rPr sz="17550" spc="-1215" dirty="0">
                <a:solidFill>
                  <a:srgbClr val="000000">
                    <a:alpha val="20000"/>
                  </a:srgbClr>
                </a:solidFill>
                <a:latin typeface="Tahoma"/>
                <a:cs typeface="Tahoma"/>
              </a:rPr>
              <a:t>E-</a:t>
            </a:r>
            <a:r>
              <a:rPr sz="17550" spc="-430" dirty="0">
                <a:solidFill>
                  <a:srgbClr val="000000">
                    <a:alpha val="20000"/>
                  </a:srgbClr>
                </a:solidFill>
                <a:latin typeface="Tahoma"/>
                <a:cs typeface="Tahoma"/>
              </a:rPr>
              <a:t>Resources</a:t>
            </a:r>
            <a:r>
              <a:rPr sz="17550" spc="-1720" dirty="0">
                <a:solidFill>
                  <a:srgbClr val="000000">
                    <a:alpha val="20000"/>
                  </a:srgbClr>
                </a:solidFill>
                <a:latin typeface="Tahoma"/>
                <a:cs typeface="Tahoma"/>
              </a:rPr>
              <a:t> </a:t>
            </a:r>
            <a:r>
              <a:rPr sz="17550" spc="-50" dirty="0">
                <a:solidFill>
                  <a:srgbClr val="000000">
                    <a:alpha val="20000"/>
                  </a:srgbClr>
                </a:solidFill>
                <a:latin typeface="Tahoma"/>
                <a:cs typeface="Tahoma"/>
              </a:rPr>
              <a:t>A</a:t>
            </a:r>
            <a:endParaRPr sz="17550" dirty="0">
              <a:solidFill>
                <a:srgbClr val="000000">
                  <a:alpha val="20000"/>
                </a:srgbClr>
              </a:solidFill>
              <a:latin typeface="Tahoma"/>
              <a:cs typeface="Tahoma"/>
            </a:endParaRPr>
          </a:p>
        </p:txBody>
      </p:sp>
      <p:sp>
        <p:nvSpPr>
          <p:cNvPr id="6" name="object 6"/>
          <p:cNvSpPr txBox="1"/>
          <p:nvPr/>
        </p:nvSpPr>
        <p:spPr>
          <a:xfrm>
            <a:off x="3794282" y="2534508"/>
            <a:ext cx="11614785" cy="384175"/>
          </a:xfrm>
          <a:prstGeom prst="rect">
            <a:avLst/>
          </a:prstGeom>
        </p:spPr>
        <p:txBody>
          <a:bodyPr vert="horz" wrap="square" lIns="0" tIns="12700" rIns="0" bIns="0" rtlCol="0">
            <a:spAutoFit/>
          </a:bodyPr>
          <a:lstStyle/>
          <a:p>
            <a:pPr marL="12700">
              <a:lnSpc>
                <a:spcPct val="100000"/>
              </a:lnSpc>
              <a:spcBef>
                <a:spcPts val="100"/>
              </a:spcBef>
            </a:pPr>
            <a:r>
              <a:rPr sz="2350" b="1" spc="-85" dirty="0">
                <a:solidFill>
                  <a:srgbClr val="0D2E5E"/>
                </a:solidFill>
                <a:latin typeface="Tahoma"/>
                <a:cs typeface="Tahoma"/>
              </a:rPr>
              <a:t>Professor</a:t>
            </a:r>
            <a:r>
              <a:rPr sz="2350" b="1" spc="-195" dirty="0">
                <a:solidFill>
                  <a:srgbClr val="0D2E5E"/>
                </a:solidFill>
                <a:latin typeface="Tahoma"/>
                <a:cs typeface="Tahoma"/>
              </a:rPr>
              <a:t> </a:t>
            </a:r>
            <a:r>
              <a:rPr sz="2350" b="1" spc="-50" dirty="0">
                <a:solidFill>
                  <a:srgbClr val="0D2E5E"/>
                </a:solidFill>
                <a:latin typeface="Tahoma"/>
                <a:cs typeface="Tahoma"/>
              </a:rPr>
              <a:t>Madhusudan</a:t>
            </a:r>
            <a:r>
              <a:rPr sz="2350" b="1" spc="-195" dirty="0">
                <a:solidFill>
                  <a:srgbClr val="0D2E5E"/>
                </a:solidFill>
                <a:latin typeface="Tahoma"/>
                <a:cs typeface="Tahoma"/>
              </a:rPr>
              <a:t> </a:t>
            </a:r>
            <a:r>
              <a:rPr sz="2350" b="1" spc="-75" dirty="0">
                <a:solidFill>
                  <a:srgbClr val="0D2E5E"/>
                </a:solidFill>
                <a:latin typeface="Tahoma"/>
                <a:cs typeface="Tahoma"/>
              </a:rPr>
              <a:t>Singh,</a:t>
            </a:r>
            <a:r>
              <a:rPr sz="2350" b="1" spc="-190" dirty="0">
                <a:solidFill>
                  <a:srgbClr val="0D2E5E"/>
                </a:solidFill>
                <a:latin typeface="Tahoma"/>
                <a:cs typeface="Tahoma"/>
              </a:rPr>
              <a:t> </a:t>
            </a:r>
            <a:r>
              <a:rPr sz="2350" b="1" spc="-85" dirty="0">
                <a:solidFill>
                  <a:srgbClr val="0D2E5E"/>
                </a:solidFill>
                <a:latin typeface="Tahoma"/>
                <a:cs typeface="Tahoma"/>
              </a:rPr>
              <a:t>as</a:t>
            </a:r>
            <a:r>
              <a:rPr sz="2350" b="1" spc="-195" dirty="0">
                <a:solidFill>
                  <a:srgbClr val="0D2E5E"/>
                </a:solidFill>
                <a:latin typeface="Tahoma"/>
                <a:cs typeface="Tahoma"/>
              </a:rPr>
              <a:t> </a:t>
            </a:r>
            <a:r>
              <a:rPr sz="2350" b="1" spc="-45" dirty="0">
                <a:solidFill>
                  <a:srgbClr val="0D2E5E"/>
                </a:solidFill>
                <a:latin typeface="Tahoma"/>
                <a:cs typeface="Tahoma"/>
              </a:rPr>
              <a:t>Chief</a:t>
            </a:r>
            <a:r>
              <a:rPr sz="2350" b="1" spc="-190" dirty="0">
                <a:solidFill>
                  <a:srgbClr val="0D2E5E"/>
                </a:solidFill>
                <a:latin typeface="Tahoma"/>
                <a:cs typeface="Tahoma"/>
              </a:rPr>
              <a:t> </a:t>
            </a:r>
            <a:r>
              <a:rPr sz="2350" b="1" spc="-70" dirty="0">
                <a:solidFill>
                  <a:srgbClr val="0D2E5E"/>
                </a:solidFill>
                <a:latin typeface="Tahoma"/>
                <a:cs typeface="Tahoma"/>
              </a:rPr>
              <a:t>Guest</a:t>
            </a:r>
            <a:r>
              <a:rPr sz="2350" b="1" spc="-195" dirty="0">
                <a:solidFill>
                  <a:srgbClr val="0D2E5E"/>
                </a:solidFill>
                <a:latin typeface="Tahoma"/>
                <a:cs typeface="Tahoma"/>
              </a:rPr>
              <a:t> </a:t>
            </a:r>
            <a:r>
              <a:rPr sz="2350" b="1" spc="-80" dirty="0">
                <a:solidFill>
                  <a:srgbClr val="0D2E5E"/>
                </a:solidFill>
                <a:latin typeface="Tahoma"/>
                <a:cs typeface="Tahoma"/>
              </a:rPr>
              <a:t>of</a:t>
            </a:r>
            <a:r>
              <a:rPr sz="2350" b="1" spc="-190" dirty="0">
                <a:solidFill>
                  <a:srgbClr val="0D2E5E"/>
                </a:solidFill>
                <a:latin typeface="Tahoma"/>
                <a:cs typeface="Tahoma"/>
              </a:rPr>
              <a:t> </a:t>
            </a:r>
            <a:r>
              <a:rPr sz="2350" b="1" spc="-80" dirty="0">
                <a:solidFill>
                  <a:srgbClr val="0D2E5E"/>
                </a:solidFill>
                <a:latin typeface="Tahoma"/>
                <a:cs typeface="Tahoma"/>
              </a:rPr>
              <a:t>the</a:t>
            </a:r>
            <a:r>
              <a:rPr sz="2350" b="1" spc="-195" dirty="0">
                <a:solidFill>
                  <a:srgbClr val="0D2E5E"/>
                </a:solidFill>
                <a:latin typeface="Tahoma"/>
                <a:cs typeface="Tahoma"/>
              </a:rPr>
              <a:t> </a:t>
            </a:r>
            <a:r>
              <a:rPr sz="2350" b="1" spc="-75" dirty="0">
                <a:solidFill>
                  <a:srgbClr val="0D2E5E"/>
                </a:solidFill>
                <a:latin typeface="Tahoma"/>
                <a:cs typeface="Tahoma"/>
              </a:rPr>
              <a:t>Workshop.</a:t>
            </a:r>
            <a:r>
              <a:rPr sz="2350" b="1" spc="-190" dirty="0">
                <a:solidFill>
                  <a:srgbClr val="0D2E5E"/>
                </a:solidFill>
                <a:latin typeface="Tahoma"/>
                <a:cs typeface="Tahoma"/>
              </a:rPr>
              <a:t> </a:t>
            </a:r>
            <a:r>
              <a:rPr sz="2350" b="1" spc="-85" dirty="0">
                <a:solidFill>
                  <a:srgbClr val="0D2E5E"/>
                </a:solidFill>
                <a:latin typeface="Tahoma"/>
                <a:cs typeface="Tahoma"/>
              </a:rPr>
              <a:t>Professor</a:t>
            </a:r>
            <a:r>
              <a:rPr sz="2350" b="1" spc="-195" dirty="0">
                <a:solidFill>
                  <a:srgbClr val="0D2E5E"/>
                </a:solidFill>
                <a:latin typeface="Tahoma"/>
                <a:cs typeface="Tahoma"/>
              </a:rPr>
              <a:t> </a:t>
            </a:r>
            <a:r>
              <a:rPr sz="2350" b="1" spc="-114" dirty="0">
                <a:solidFill>
                  <a:srgbClr val="0D2E5E"/>
                </a:solidFill>
                <a:latin typeface="Tahoma"/>
                <a:cs typeface="Tahoma"/>
              </a:rPr>
              <a:t>S.K.</a:t>
            </a:r>
            <a:r>
              <a:rPr sz="2350" b="1" spc="-190" dirty="0">
                <a:solidFill>
                  <a:srgbClr val="0D2E5E"/>
                </a:solidFill>
                <a:latin typeface="Tahoma"/>
                <a:cs typeface="Tahoma"/>
              </a:rPr>
              <a:t> </a:t>
            </a:r>
            <a:r>
              <a:rPr sz="2350" b="1" spc="-10" dirty="0">
                <a:solidFill>
                  <a:srgbClr val="0D2E5E"/>
                </a:solidFill>
                <a:latin typeface="Tahoma"/>
                <a:cs typeface="Tahoma"/>
              </a:rPr>
              <a:t>Garg,</a:t>
            </a:r>
            <a:endParaRPr sz="2350">
              <a:latin typeface="Tahoma"/>
              <a:cs typeface="Tahoma"/>
            </a:endParaRPr>
          </a:p>
        </p:txBody>
      </p:sp>
      <p:sp>
        <p:nvSpPr>
          <p:cNvPr id="7" name="object 7"/>
          <p:cNvSpPr txBox="1"/>
          <p:nvPr/>
        </p:nvSpPr>
        <p:spPr>
          <a:xfrm>
            <a:off x="3794282" y="2947565"/>
            <a:ext cx="11486515" cy="384175"/>
          </a:xfrm>
          <a:prstGeom prst="rect">
            <a:avLst/>
          </a:prstGeom>
        </p:spPr>
        <p:txBody>
          <a:bodyPr vert="horz" wrap="square" lIns="0" tIns="12700" rIns="0" bIns="0" rtlCol="0">
            <a:spAutoFit/>
          </a:bodyPr>
          <a:lstStyle/>
          <a:p>
            <a:pPr marL="12700">
              <a:lnSpc>
                <a:spcPct val="100000"/>
              </a:lnSpc>
              <a:spcBef>
                <a:spcPts val="100"/>
              </a:spcBef>
            </a:pPr>
            <a:r>
              <a:rPr sz="2350" b="1" spc="-85" dirty="0">
                <a:solidFill>
                  <a:srgbClr val="0D2E5E"/>
                </a:solidFill>
                <a:latin typeface="Tahoma"/>
                <a:cs typeface="Tahoma"/>
              </a:rPr>
              <a:t>Chairman,</a:t>
            </a:r>
            <a:r>
              <a:rPr sz="2350" b="1" spc="-195" dirty="0">
                <a:solidFill>
                  <a:srgbClr val="0D2E5E"/>
                </a:solidFill>
                <a:latin typeface="Tahoma"/>
                <a:cs typeface="Tahoma"/>
              </a:rPr>
              <a:t> </a:t>
            </a:r>
            <a:r>
              <a:rPr sz="2350" b="1" spc="-70" dirty="0">
                <a:solidFill>
                  <a:srgbClr val="0D2E5E"/>
                </a:solidFill>
                <a:latin typeface="Tahoma"/>
                <a:cs typeface="Tahoma"/>
              </a:rPr>
              <a:t>Library</a:t>
            </a:r>
            <a:r>
              <a:rPr sz="2350" b="1" spc="-190" dirty="0">
                <a:solidFill>
                  <a:srgbClr val="0D2E5E"/>
                </a:solidFill>
                <a:latin typeface="Tahoma"/>
                <a:cs typeface="Tahoma"/>
              </a:rPr>
              <a:t> </a:t>
            </a:r>
            <a:r>
              <a:rPr sz="2350" b="1" spc="-60" dirty="0">
                <a:solidFill>
                  <a:srgbClr val="0D2E5E"/>
                </a:solidFill>
                <a:latin typeface="Tahoma"/>
                <a:cs typeface="Tahoma"/>
              </a:rPr>
              <a:t>Advisor</a:t>
            </a:r>
            <a:r>
              <a:rPr sz="2350" b="1" spc="-190" dirty="0">
                <a:solidFill>
                  <a:srgbClr val="0D2E5E"/>
                </a:solidFill>
                <a:latin typeface="Tahoma"/>
                <a:cs typeface="Tahoma"/>
              </a:rPr>
              <a:t> </a:t>
            </a:r>
            <a:r>
              <a:rPr sz="2350" b="1" spc="-70" dirty="0">
                <a:solidFill>
                  <a:srgbClr val="0D2E5E"/>
                </a:solidFill>
                <a:latin typeface="Tahoma"/>
                <a:cs typeface="Tahoma"/>
              </a:rPr>
              <a:t>Committee</a:t>
            </a:r>
            <a:r>
              <a:rPr sz="2350" b="1" spc="-190" dirty="0">
                <a:solidFill>
                  <a:srgbClr val="0D2E5E"/>
                </a:solidFill>
                <a:latin typeface="Tahoma"/>
                <a:cs typeface="Tahoma"/>
              </a:rPr>
              <a:t> </a:t>
            </a:r>
            <a:r>
              <a:rPr sz="2350" b="1" spc="-35" dirty="0">
                <a:solidFill>
                  <a:srgbClr val="0D2E5E"/>
                </a:solidFill>
                <a:latin typeface="Tahoma"/>
                <a:cs typeface="Tahoma"/>
              </a:rPr>
              <a:t>graced</a:t>
            </a:r>
            <a:r>
              <a:rPr sz="2350" b="1" spc="-190" dirty="0">
                <a:solidFill>
                  <a:srgbClr val="0D2E5E"/>
                </a:solidFill>
                <a:latin typeface="Tahoma"/>
                <a:cs typeface="Tahoma"/>
              </a:rPr>
              <a:t> </a:t>
            </a:r>
            <a:r>
              <a:rPr sz="2350" b="1" spc="-80" dirty="0">
                <a:solidFill>
                  <a:srgbClr val="0D2E5E"/>
                </a:solidFill>
                <a:latin typeface="Tahoma"/>
                <a:cs typeface="Tahoma"/>
              </a:rPr>
              <a:t>the</a:t>
            </a:r>
            <a:r>
              <a:rPr sz="2350" b="1" spc="-190" dirty="0">
                <a:solidFill>
                  <a:srgbClr val="0D2E5E"/>
                </a:solidFill>
                <a:latin typeface="Tahoma"/>
                <a:cs typeface="Tahoma"/>
              </a:rPr>
              <a:t> </a:t>
            </a:r>
            <a:r>
              <a:rPr sz="2350" b="1" spc="-35" dirty="0">
                <a:solidFill>
                  <a:srgbClr val="0D2E5E"/>
                </a:solidFill>
                <a:latin typeface="Tahoma"/>
                <a:cs typeface="Tahoma"/>
              </a:rPr>
              <a:t>occasion</a:t>
            </a:r>
            <a:r>
              <a:rPr sz="2350" b="1" spc="-190" dirty="0">
                <a:solidFill>
                  <a:srgbClr val="0D2E5E"/>
                </a:solidFill>
                <a:latin typeface="Tahoma"/>
                <a:cs typeface="Tahoma"/>
              </a:rPr>
              <a:t> </a:t>
            </a:r>
            <a:r>
              <a:rPr sz="2350" b="1" spc="-85" dirty="0">
                <a:solidFill>
                  <a:srgbClr val="0D2E5E"/>
                </a:solidFill>
                <a:latin typeface="Tahoma"/>
                <a:cs typeface="Tahoma"/>
              </a:rPr>
              <a:t>as</a:t>
            </a:r>
            <a:r>
              <a:rPr sz="2350" b="1" spc="-190" dirty="0">
                <a:solidFill>
                  <a:srgbClr val="0D2E5E"/>
                </a:solidFill>
                <a:latin typeface="Tahoma"/>
                <a:cs typeface="Tahoma"/>
              </a:rPr>
              <a:t> </a:t>
            </a:r>
            <a:r>
              <a:rPr sz="2350" b="1" spc="-70" dirty="0">
                <a:solidFill>
                  <a:srgbClr val="0D2E5E"/>
                </a:solidFill>
                <a:latin typeface="Tahoma"/>
                <a:cs typeface="Tahoma"/>
              </a:rPr>
              <a:t>Guest</a:t>
            </a:r>
            <a:r>
              <a:rPr sz="2350" b="1" spc="-190" dirty="0">
                <a:solidFill>
                  <a:srgbClr val="0D2E5E"/>
                </a:solidFill>
                <a:latin typeface="Tahoma"/>
                <a:cs typeface="Tahoma"/>
              </a:rPr>
              <a:t> </a:t>
            </a:r>
            <a:r>
              <a:rPr sz="2350" b="1" spc="-80" dirty="0">
                <a:solidFill>
                  <a:srgbClr val="0D2E5E"/>
                </a:solidFill>
                <a:latin typeface="Tahoma"/>
                <a:cs typeface="Tahoma"/>
              </a:rPr>
              <a:t>of</a:t>
            </a:r>
            <a:r>
              <a:rPr sz="2350" b="1" spc="-190" dirty="0">
                <a:solidFill>
                  <a:srgbClr val="0D2E5E"/>
                </a:solidFill>
                <a:latin typeface="Tahoma"/>
                <a:cs typeface="Tahoma"/>
              </a:rPr>
              <a:t> </a:t>
            </a:r>
            <a:r>
              <a:rPr sz="2350" b="1" spc="-85" dirty="0">
                <a:solidFill>
                  <a:srgbClr val="0D2E5E"/>
                </a:solidFill>
                <a:latin typeface="Tahoma"/>
                <a:cs typeface="Tahoma"/>
              </a:rPr>
              <a:t>Honor.</a:t>
            </a:r>
            <a:r>
              <a:rPr sz="2350" b="1" spc="-190" dirty="0">
                <a:solidFill>
                  <a:srgbClr val="0D2E5E"/>
                </a:solidFill>
                <a:latin typeface="Tahoma"/>
                <a:cs typeface="Tahoma"/>
              </a:rPr>
              <a:t> </a:t>
            </a:r>
            <a:r>
              <a:rPr sz="2350" b="1" spc="-25" dirty="0">
                <a:solidFill>
                  <a:srgbClr val="0D2E5E"/>
                </a:solidFill>
                <a:latin typeface="Tahoma"/>
                <a:cs typeface="Tahoma"/>
              </a:rPr>
              <a:t>The</a:t>
            </a:r>
            <a:endParaRPr sz="2350">
              <a:latin typeface="Tahoma"/>
              <a:cs typeface="Tahoma"/>
            </a:endParaRPr>
          </a:p>
        </p:txBody>
      </p:sp>
      <p:sp>
        <p:nvSpPr>
          <p:cNvPr id="8" name="object 8"/>
          <p:cNvSpPr txBox="1"/>
          <p:nvPr/>
        </p:nvSpPr>
        <p:spPr>
          <a:xfrm>
            <a:off x="3794282" y="3360622"/>
            <a:ext cx="12590780" cy="384175"/>
          </a:xfrm>
          <a:prstGeom prst="rect">
            <a:avLst/>
          </a:prstGeom>
        </p:spPr>
        <p:txBody>
          <a:bodyPr vert="horz" wrap="square" lIns="0" tIns="12700" rIns="0" bIns="0" rtlCol="0">
            <a:spAutoFit/>
          </a:bodyPr>
          <a:lstStyle/>
          <a:p>
            <a:pPr marL="12700">
              <a:lnSpc>
                <a:spcPct val="100000"/>
              </a:lnSpc>
              <a:spcBef>
                <a:spcPts val="100"/>
              </a:spcBef>
            </a:pPr>
            <a:r>
              <a:rPr sz="2350" b="1" spc="-65" dirty="0">
                <a:solidFill>
                  <a:srgbClr val="0D2E5E"/>
                </a:solidFill>
                <a:latin typeface="Tahoma"/>
                <a:cs typeface="Tahoma"/>
              </a:rPr>
              <a:t>distinguish</a:t>
            </a:r>
            <a:r>
              <a:rPr sz="2350" b="1" spc="-190" dirty="0">
                <a:solidFill>
                  <a:srgbClr val="0D2E5E"/>
                </a:solidFill>
                <a:latin typeface="Tahoma"/>
                <a:cs typeface="Tahoma"/>
              </a:rPr>
              <a:t> </a:t>
            </a:r>
            <a:r>
              <a:rPr sz="2350" b="1" spc="-85" dirty="0">
                <a:solidFill>
                  <a:srgbClr val="0D2E5E"/>
                </a:solidFill>
                <a:latin typeface="Tahoma"/>
                <a:cs typeface="Tahoma"/>
              </a:rPr>
              <a:t>Professor</a:t>
            </a:r>
            <a:r>
              <a:rPr sz="2350" b="1" spc="-185" dirty="0">
                <a:solidFill>
                  <a:srgbClr val="0D2E5E"/>
                </a:solidFill>
                <a:latin typeface="Tahoma"/>
                <a:cs typeface="Tahoma"/>
              </a:rPr>
              <a:t> </a:t>
            </a:r>
            <a:r>
              <a:rPr sz="2350" b="1" spc="-80" dirty="0">
                <a:solidFill>
                  <a:srgbClr val="0D2E5E"/>
                </a:solidFill>
                <a:latin typeface="Tahoma"/>
                <a:cs typeface="Tahoma"/>
              </a:rPr>
              <a:t>Rachna</a:t>
            </a:r>
            <a:r>
              <a:rPr sz="2350" b="1" spc="-190" dirty="0">
                <a:solidFill>
                  <a:srgbClr val="0D2E5E"/>
                </a:solidFill>
                <a:latin typeface="Tahoma"/>
                <a:cs typeface="Tahoma"/>
              </a:rPr>
              <a:t> </a:t>
            </a:r>
            <a:r>
              <a:rPr sz="2350" b="1" spc="-65" dirty="0">
                <a:solidFill>
                  <a:srgbClr val="0D2E5E"/>
                </a:solidFill>
                <a:latin typeface="Tahoma"/>
                <a:cs typeface="Tahoma"/>
              </a:rPr>
              <a:t>Garg</a:t>
            </a:r>
            <a:r>
              <a:rPr sz="2350" b="1" spc="-185" dirty="0">
                <a:solidFill>
                  <a:srgbClr val="0D2E5E"/>
                </a:solidFill>
                <a:latin typeface="Tahoma"/>
                <a:cs typeface="Tahoma"/>
              </a:rPr>
              <a:t> </a:t>
            </a:r>
            <a:r>
              <a:rPr sz="2350" b="1" spc="-70" dirty="0">
                <a:solidFill>
                  <a:srgbClr val="0D2E5E"/>
                </a:solidFill>
                <a:latin typeface="Tahoma"/>
                <a:cs typeface="Tahoma"/>
              </a:rPr>
              <a:t>registered</a:t>
            </a:r>
            <a:r>
              <a:rPr sz="2350" b="1" spc="-185" dirty="0">
                <a:solidFill>
                  <a:srgbClr val="0D2E5E"/>
                </a:solidFill>
                <a:latin typeface="Tahoma"/>
                <a:cs typeface="Tahoma"/>
              </a:rPr>
              <a:t> </a:t>
            </a:r>
            <a:r>
              <a:rPr sz="2350" b="1" spc="-85" dirty="0">
                <a:solidFill>
                  <a:srgbClr val="0D2E5E"/>
                </a:solidFill>
                <a:latin typeface="Tahoma"/>
                <a:cs typeface="Tahoma"/>
              </a:rPr>
              <a:t>her</a:t>
            </a:r>
            <a:r>
              <a:rPr sz="2350" b="1" spc="-190" dirty="0">
                <a:solidFill>
                  <a:srgbClr val="0D2E5E"/>
                </a:solidFill>
                <a:latin typeface="Tahoma"/>
                <a:cs typeface="Tahoma"/>
              </a:rPr>
              <a:t> </a:t>
            </a:r>
            <a:r>
              <a:rPr sz="2350" b="1" spc="-45" dirty="0">
                <a:solidFill>
                  <a:srgbClr val="0D2E5E"/>
                </a:solidFill>
                <a:latin typeface="Tahoma"/>
                <a:cs typeface="Tahoma"/>
              </a:rPr>
              <a:t>presence</a:t>
            </a:r>
            <a:r>
              <a:rPr sz="2350" b="1" spc="-185" dirty="0">
                <a:solidFill>
                  <a:srgbClr val="0D2E5E"/>
                </a:solidFill>
                <a:latin typeface="Tahoma"/>
                <a:cs typeface="Tahoma"/>
              </a:rPr>
              <a:t> </a:t>
            </a:r>
            <a:r>
              <a:rPr sz="2350" b="1" spc="-85" dirty="0">
                <a:solidFill>
                  <a:srgbClr val="0D2E5E"/>
                </a:solidFill>
                <a:latin typeface="Tahoma"/>
                <a:cs typeface="Tahoma"/>
              </a:rPr>
              <a:t>as</a:t>
            </a:r>
            <a:r>
              <a:rPr sz="2350" b="1" spc="-190" dirty="0">
                <a:solidFill>
                  <a:srgbClr val="0D2E5E"/>
                </a:solidFill>
                <a:latin typeface="Tahoma"/>
                <a:cs typeface="Tahoma"/>
              </a:rPr>
              <a:t> </a:t>
            </a:r>
            <a:r>
              <a:rPr sz="2350" b="1" spc="-85" dirty="0">
                <a:solidFill>
                  <a:srgbClr val="0D2E5E"/>
                </a:solidFill>
                <a:latin typeface="Tahoma"/>
                <a:cs typeface="Tahoma"/>
              </a:rPr>
              <a:t>University</a:t>
            </a:r>
            <a:r>
              <a:rPr sz="2350" b="1" spc="-185" dirty="0">
                <a:solidFill>
                  <a:srgbClr val="0D2E5E"/>
                </a:solidFill>
                <a:latin typeface="Tahoma"/>
                <a:cs typeface="Tahoma"/>
              </a:rPr>
              <a:t> </a:t>
            </a:r>
            <a:r>
              <a:rPr sz="2350" b="1" spc="-80" dirty="0">
                <a:solidFill>
                  <a:srgbClr val="0D2E5E"/>
                </a:solidFill>
                <a:latin typeface="Tahoma"/>
                <a:cs typeface="Tahoma"/>
              </a:rPr>
              <a:t>Librarian</a:t>
            </a:r>
            <a:r>
              <a:rPr sz="2350" b="1" spc="-185" dirty="0">
                <a:solidFill>
                  <a:srgbClr val="0D2E5E"/>
                </a:solidFill>
                <a:latin typeface="Tahoma"/>
                <a:cs typeface="Tahoma"/>
              </a:rPr>
              <a:t> </a:t>
            </a:r>
            <a:r>
              <a:rPr sz="2350" b="1" spc="-50" dirty="0">
                <a:solidFill>
                  <a:srgbClr val="0D2E5E"/>
                </a:solidFill>
                <a:latin typeface="Tahoma"/>
                <a:cs typeface="Tahoma"/>
              </a:rPr>
              <a:t>and</a:t>
            </a:r>
            <a:r>
              <a:rPr sz="2350" b="1" spc="-190" dirty="0">
                <a:solidFill>
                  <a:srgbClr val="0D2E5E"/>
                </a:solidFill>
                <a:latin typeface="Tahoma"/>
                <a:cs typeface="Tahoma"/>
              </a:rPr>
              <a:t> </a:t>
            </a:r>
            <a:r>
              <a:rPr sz="2350" b="1" spc="-25" dirty="0">
                <a:solidFill>
                  <a:srgbClr val="0D2E5E"/>
                </a:solidFill>
                <a:latin typeface="Tahoma"/>
                <a:cs typeface="Tahoma"/>
              </a:rPr>
              <a:t>Dr.</a:t>
            </a:r>
            <a:endParaRPr sz="2350">
              <a:latin typeface="Tahoma"/>
              <a:cs typeface="Tahoma"/>
            </a:endParaRPr>
          </a:p>
        </p:txBody>
      </p:sp>
      <p:sp>
        <p:nvSpPr>
          <p:cNvPr id="9" name="object 9"/>
          <p:cNvSpPr txBox="1"/>
          <p:nvPr/>
        </p:nvSpPr>
        <p:spPr>
          <a:xfrm>
            <a:off x="3794282" y="3718919"/>
            <a:ext cx="11041380" cy="851535"/>
          </a:xfrm>
          <a:prstGeom prst="rect">
            <a:avLst/>
          </a:prstGeom>
        </p:spPr>
        <p:txBody>
          <a:bodyPr vert="horz" wrap="square" lIns="0" tIns="12700" rIns="0" bIns="0" rtlCol="0">
            <a:spAutoFit/>
          </a:bodyPr>
          <a:lstStyle/>
          <a:p>
            <a:pPr marL="12700" marR="5080">
              <a:lnSpc>
                <a:spcPct val="115300"/>
              </a:lnSpc>
              <a:spcBef>
                <a:spcPts val="100"/>
              </a:spcBef>
            </a:pPr>
            <a:r>
              <a:rPr sz="2350" b="1" spc="-65" dirty="0">
                <a:solidFill>
                  <a:srgbClr val="0D2E5E"/>
                </a:solidFill>
                <a:latin typeface="Tahoma"/>
                <a:cs typeface="Tahoma"/>
              </a:rPr>
              <a:t>Jayasimhardri</a:t>
            </a:r>
            <a:r>
              <a:rPr sz="2350" b="1" spc="-180" dirty="0">
                <a:solidFill>
                  <a:srgbClr val="0D2E5E"/>
                </a:solidFill>
                <a:latin typeface="Tahoma"/>
                <a:cs typeface="Tahoma"/>
              </a:rPr>
              <a:t> </a:t>
            </a:r>
            <a:r>
              <a:rPr sz="2350" b="1" spc="-85" dirty="0">
                <a:solidFill>
                  <a:srgbClr val="0D2E5E"/>
                </a:solidFill>
                <a:latin typeface="Tahoma"/>
                <a:cs typeface="Tahoma"/>
              </a:rPr>
              <a:t>as</a:t>
            </a:r>
            <a:r>
              <a:rPr sz="2350" b="1" spc="-180" dirty="0">
                <a:solidFill>
                  <a:srgbClr val="0D2E5E"/>
                </a:solidFill>
                <a:latin typeface="Tahoma"/>
                <a:cs typeface="Tahoma"/>
              </a:rPr>
              <a:t> </a:t>
            </a:r>
            <a:r>
              <a:rPr sz="2350" b="1" spc="-60" dirty="0">
                <a:solidFill>
                  <a:srgbClr val="0D2E5E"/>
                </a:solidFill>
                <a:latin typeface="Tahoma"/>
                <a:cs typeface="Tahoma"/>
              </a:rPr>
              <a:t>Deputy</a:t>
            </a:r>
            <a:r>
              <a:rPr sz="2350" b="1" spc="-175" dirty="0">
                <a:solidFill>
                  <a:srgbClr val="0D2E5E"/>
                </a:solidFill>
                <a:latin typeface="Tahoma"/>
                <a:cs typeface="Tahoma"/>
              </a:rPr>
              <a:t> </a:t>
            </a:r>
            <a:r>
              <a:rPr sz="2350" b="1" spc="-90" dirty="0">
                <a:solidFill>
                  <a:srgbClr val="0D2E5E"/>
                </a:solidFill>
                <a:latin typeface="Tahoma"/>
                <a:cs typeface="Tahoma"/>
              </a:rPr>
              <a:t>Librarian.</a:t>
            </a:r>
            <a:r>
              <a:rPr sz="2350" b="1" spc="-180" dirty="0">
                <a:solidFill>
                  <a:srgbClr val="0D2E5E"/>
                </a:solidFill>
                <a:latin typeface="Tahoma"/>
                <a:cs typeface="Tahoma"/>
              </a:rPr>
              <a:t> </a:t>
            </a:r>
            <a:r>
              <a:rPr sz="2350" b="1" spc="-135" dirty="0">
                <a:solidFill>
                  <a:srgbClr val="0D2E5E"/>
                </a:solidFill>
                <a:latin typeface="Tahoma"/>
                <a:cs typeface="Tahoma"/>
              </a:rPr>
              <a:t>Dr.</a:t>
            </a:r>
            <a:r>
              <a:rPr sz="2350" b="1" spc="-180" dirty="0">
                <a:solidFill>
                  <a:srgbClr val="0D2E5E"/>
                </a:solidFill>
                <a:latin typeface="Tahoma"/>
                <a:cs typeface="Tahoma"/>
              </a:rPr>
              <a:t> </a:t>
            </a:r>
            <a:r>
              <a:rPr sz="2350" b="1" spc="-95" dirty="0">
                <a:solidFill>
                  <a:srgbClr val="0D2E5E"/>
                </a:solidFill>
                <a:latin typeface="Tahoma"/>
                <a:cs typeface="Tahoma"/>
              </a:rPr>
              <a:t>Lalita,</a:t>
            </a:r>
            <a:r>
              <a:rPr sz="2350" b="1" spc="-175" dirty="0">
                <a:solidFill>
                  <a:srgbClr val="0D2E5E"/>
                </a:solidFill>
                <a:latin typeface="Tahoma"/>
                <a:cs typeface="Tahoma"/>
              </a:rPr>
              <a:t> </a:t>
            </a:r>
            <a:r>
              <a:rPr sz="2350" b="1" spc="-85" dirty="0">
                <a:solidFill>
                  <a:srgbClr val="0D2E5E"/>
                </a:solidFill>
                <a:latin typeface="Tahoma"/>
                <a:cs typeface="Tahoma"/>
              </a:rPr>
              <a:t>Assistant</a:t>
            </a:r>
            <a:r>
              <a:rPr sz="2350" b="1" spc="-180" dirty="0">
                <a:solidFill>
                  <a:srgbClr val="0D2E5E"/>
                </a:solidFill>
                <a:latin typeface="Tahoma"/>
                <a:cs typeface="Tahoma"/>
              </a:rPr>
              <a:t> </a:t>
            </a:r>
            <a:r>
              <a:rPr sz="2350" b="1" spc="-80" dirty="0">
                <a:solidFill>
                  <a:srgbClr val="0D2E5E"/>
                </a:solidFill>
                <a:latin typeface="Tahoma"/>
                <a:cs typeface="Tahoma"/>
              </a:rPr>
              <a:t>Librarian</a:t>
            </a:r>
            <a:r>
              <a:rPr sz="2350" b="1" spc="-180" dirty="0">
                <a:solidFill>
                  <a:srgbClr val="0D2E5E"/>
                </a:solidFill>
                <a:latin typeface="Tahoma"/>
                <a:cs typeface="Tahoma"/>
              </a:rPr>
              <a:t> </a:t>
            </a:r>
            <a:r>
              <a:rPr sz="2350" b="1" spc="-50" dirty="0">
                <a:solidFill>
                  <a:srgbClr val="0D2E5E"/>
                </a:solidFill>
                <a:latin typeface="Tahoma"/>
                <a:cs typeface="Tahoma"/>
              </a:rPr>
              <a:t>anchored</a:t>
            </a:r>
            <a:r>
              <a:rPr sz="2350" b="1" spc="-175" dirty="0">
                <a:solidFill>
                  <a:srgbClr val="0D2E5E"/>
                </a:solidFill>
                <a:latin typeface="Tahoma"/>
                <a:cs typeface="Tahoma"/>
              </a:rPr>
              <a:t> </a:t>
            </a:r>
            <a:r>
              <a:rPr sz="2350" b="1" spc="-25" dirty="0">
                <a:solidFill>
                  <a:srgbClr val="0D2E5E"/>
                </a:solidFill>
                <a:latin typeface="Tahoma"/>
                <a:cs typeface="Tahoma"/>
              </a:rPr>
              <a:t>and </a:t>
            </a:r>
            <a:r>
              <a:rPr sz="2350" b="1" spc="-55" dirty="0">
                <a:solidFill>
                  <a:srgbClr val="0D2E5E"/>
                </a:solidFill>
                <a:latin typeface="Tahoma"/>
                <a:cs typeface="Tahoma"/>
              </a:rPr>
              <a:t>coordinated</a:t>
            </a:r>
            <a:r>
              <a:rPr sz="2350" b="1" spc="-180" dirty="0">
                <a:solidFill>
                  <a:srgbClr val="0D2E5E"/>
                </a:solidFill>
                <a:latin typeface="Tahoma"/>
                <a:cs typeface="Tahoma"/>
              </a:rPr>
              <a:t> </a:t>
            </a:r>
            <a:r>
              <a:rPr sz="2350" b="1" spc="-80" dirty="0">
                <a:solidFill>
                  <a:srgbClr val="0D2E5E"/>
                </a:solidFill>
                <a:latin typeface="Tahoma"/>
                <a:cs typeface="Tahoma"/>
              </a:rPr>
              <a:t>the</a:t>
            </a:r>
            <a:r>
              <a:rPr sz="2350" b="1" spc="-180" dirty="0">
                <a:solidFill>
                  <a:srgbClr val="0D2E5E"/>
                </a:solidFill>
                <a:latin typeface="Tahoma"/>
                <a:cs typeface="Tahoma"/>
              </a:rPr>
              <a:t> </a:t>
            </a:r>
            <a:r>
              <a:rPr sz="2350" b="1" spc="-120" dirty="0">
                <a:solidFill>
                  <a:srgbClr val="0D2E5E"/>
                </a:solidFill>
                <a:latin typeface="Tahoma"/>
                <a:cs typeface="Tahoma"/>
              </a:rPr>
              <a:t>Inaugural</a:t>
            </a:r>
            <a:r>
              <a:rPr sz="2350" b="1" spc="-180" dirty="0">
                <a:solidFill>
                  <a:srgbClr val="0D2E5E"/>
                </a:solidFill>
                <a:latin typeface="Tahoma"/>
                <a:cs typeface="Tahoma"/>
              </a:rPr>
              <a:t> </a:t>
            </a:r>
            <a:r>
              <a:rPr sz="2350" b="1" spc="-10" dirty="0">
                <a:solidFill>
                  <a:srgbClr val="0D2E5E"/>
                </a:solidFill>
                <a:latin typeface="Tahoma"/>
                <a:cs typeface="Tahoma"/>
              </a:rPr>
              <a:t>function.</a:t>
            </a:r>
            <a:endParaRPr sz="2350">
              <a:latin typeface="Tahoma"/>
              <a:cs typeface="Tahoma"/>
            </a:endParaRPr>
          </a:p>
        </p:txBody>
      </p:sp>
      <p:sp>
        <p:nvSpPr>
          <p:cNvPr id="10" name="object 10"/>
          <p:cNvSpPr txBox="1"/>
          <p:nvPr/>
        </p:nvSpPr>
        <p:spPr>
          <a:xfrm>
            <a:off x="3768882" y="2121451"/>
            <a:ext cx="12832715" cy="384175"/>
          </a:xfrm>
          <a:prstGeom prst="rect">
            <a:avLst/>
          </a:prstGeom>
        </p:spPr>
        <p:txBody>
          <a:bodyPr vert="horz" wrap="square" lIns="0" tIns="12700" rIns="0" bIns="0" rtlCol="0">
            <a:spAutoFit/>
          </a:bodyPr>
          <a:lstStyle/>
          <a:p>
            <a:pPr marL="38100">
              <a:lnSpc>
                <a:spcPct val="100000"/>
              </a:lnSpc>
              <a:spcBef>
                <a:spcPts val="100"/>
              </a:spcBef>
            </a:pPr>
            <a:r>
              <a:rPr sz="2350" b="1" spc="-35" dirty="0">
                <a:solidFill>
                  <a:srgbClr val="0D2E5E"/>
                </a:solidFill>
                <a:latin typeface="Tahoma"/>
                <a:cs typeface="Tahoma"/>
              </a:rPr>
              <a:t>The</a:t>
            </a:r>
            <a:r>
              <a:rPr sz="2350" b="1" spc="-215" dirty="0">
                <a:solidFill>
                  <a:srgbClr val="0D2E5E"/>
                </a:solidFill>
                <a:latin typeface="Tahoma"/>
                <a:cs typeface="Tahoma"/>
              </a:rPr>
              <a:t> </a:t>
            </a:r>
            <a:r>
              <a:rPr sz="2350" b="1" spc="-80" dirty="0">
                <a:solidFill>
                  <a:srgbClr val="0D2E5E"/>
                </a:solidFill>
                <a:latin typeface="Tahoma"/>
                <a:cs typeface="Tahoma"/>
              </a:rPr>
              <a:t>inaugural</a:t>
            </a:r>
            <a:r>
              <a:rPr sz="2350" b="1" spc="-215" dirty="0">
                <a:solidFill>
                  <a:srgbClr val="0D2E5E"/>
                </a:solidFill>
                <a:latin typeface="Tahoma"/>
                <a:cs typeface="Tahoma"/>
              </a:rPr>
              <a:t> </a:t>
            </a:r>
            <a:r>
              <a:rPr sz="2350" b="1" spc="-65" dirty="0">
                <a:solidFill>
                  <a:srgbClr val="0D2E5E"/>
                </a:solidFill>
                <a:latin typeface="Tahoma"/>
                <a:cs typeface="Tahoma"/>
              </a:rPr>
              <a:t>function</a:t>
            </a:r>
            <a:r>
              <a:rPr sz="2350" b="1" spc="-215" dirty="0">
                <a:solidFill>
                  <a:srgbClr val="0D2E5E"/>
                </a:solidFill>
                <a:latin typeface="Tahoma"/>
                <a:cs typeface="Tahoma"/>
              </a:rPr>
              <a:t> </a:t>
            </a:r>
            <a:r>
              <a:rPr sz="2350" b="1" spc="-110" dirty="0">
                <a:solidFill>
                  <a:srgbClr val="0D2E5E"/>
                </a:solidFill>
                <a:latin typeface="Tahoma"/>
                <a:cs typeface="Tahoma"/>
              </a:rPr>
              <a:t>was</a:t>
            </a:r>
            <a:r>
              <a:rPr sz="2350" b="1" spc="-210" dirty="0">
                <a:solidFill>
                  <a:srgbClr val="0D2E5E"/>
                </a:solidFill>
                <a:latin typeface="Tahoma"/>
                <a:cs typeface="Tahoma"/>
              </a:rPr>
              <a:t> </a:t>
            </a:r>
            <a:r>
              <a:rPr sz="2350" b="1" spc="-40" dirty="0">
                <a:solidFill>
                  <a:srgbClr val="0D2E5E"/>
                </a:solidFill>
                <a:latin typeface="Tahoma"/>
                <a:cs typeface="Tahoma"/>
              </a:rPr>
              <a:t>held</a:t>
            </a:r>
            <a:r>
              <a:rPr sz="2350" b="1" spc="-215" dirty="0">
                <a:solidFill>
                  <a:srgbClr val="0D2E5E"/>
                </a:solidFill>
                <a:latin typeface="Tahoma"/>
                <a:cs typeface="Tahoma"/>
              </a:rPr>
              <a:t> </a:t>
            </a:r>
            <a:r>
              <a:rPr sz="2350" b="1" spc="-45" dirty="0">
                <a:solidFill>
                  <a:srgbClr val="0D2E5E"/>
                </a:solidFill>
                <a:latin typeface="Tahoma"/>
                <a:cs typeface="Tahoma"/>
              </a:rPr>
              <a:t>on</a:t>
            </a:r>
            <a:r>
              <a:rPr sz="2350" b="1" spc="-215" dirty="0">
                <a:solidFill>
                  <a:srgbClr val="0D2E5E"/>
                </a:solidFill>
                <a:latin typeface="Tahoma"/>
                <a:cs typeface="Tahoma"/>
              </a:rPr>
              <a:t> </a:t>
            </a:r>
            <a:r>
              <a:rPr sz="2350" b="1" spc="-20" dirty="0">
                <a:solidFill>
                  <a:srgbClr val="0D2E5E"/>
                </a:solidFill>
                <a:latin typeface="Tahoma"/>
                <a:cs typeface="Tahoma"/>
              </a:rPr>
              <a:t>25</a:t>
            </a:r>
            <a:r>
              <a:rPr sz="2100" b="1" spc="-30" baseline="39682" dirty="0">
                <a:solidFill>
                  <a:srgbClr val="0D2E5E"/>
                </a:solidFill>
                <a:latin typeface="Tahoma"/>
                <a:cs typeface="Tahoma"/>
              </a:rPr>
              <a:t>th</a:t>
            </a:r>
            <a:r>
              <a:rPr sz="2100" b="1" spc="104" baseline="39682" dirty="0">
                <a:solidFill>
                  <a:srgbClr val="0D2E5E"/>
                </a:solidFill>
                <a:latin typeface="Tahoma"/>
                <a:cs typeface="Tahoma"/>
              </a:rPr>
              <a:t> </a:t>
            </a:r>
            <a:r>
              <a:rPr sz="2350" b="1" spc="-75" dirty="0">
                <a:solidFill>
                  <a:srgbClr val="0D2E5E"/>
                </a:solidFill>
                <a:latin typeface="Tahoma"/>
                <a:cs typeface="Tahoma"/>
              </a:rPr>
              <a:t>September,</a:t>
            </a:r>
            <a:r>
              <a:rPr sz="2350" b="1" spc="-215" dirty="0">
                <a:solidFill>
                  <a:srgbClr val="0D2E5E"/>
                </a:solidFill>
                <a:latin typeface="Tahoma"/>
                <a:cs typeface="Tahoma"/>
              </a:rPr>
              <a:t> </a:t>
            </a:r>
            <a:r>
              <a:rPr sz="2350" b="1" spc="-55" dirty="0">
                <a:solidFill>
                  <a:srgbClr val="0D2E5E"/>
                </a:solidFill>
                <a:latin typeface="Tahoma"/>
                <a:cs typeface="Tahoma"/>
              </a:rPr>
              <a:t>2023</a:t>
            </a:r>
            <a:r>
              <a:rPr sz="2350" b="1" spc="-215" dirty="0">
                <a:solidFill>
                  <a:srgbClr val="0D2E5E"/>
                </a:solidFill>
                <a:latin typeface="Tahoma"/>
                <a:cs typeface="Tahoma"/>
              </a:rPr>
              <a:t> </a:t>
            </a:r>
            <a:r>
              <a:rPr sz="2350" b="1" spc="-50" dirty="0">
                <a:solidFill>
                  <a:srgbClr val="0D2E5E"/>
                </a:solidFill>
                <a:latin typeface="Tahoma"/>
                <a:cs typeface="Tahoma"/>
              </a:rPr>
              <a:t>and</a:t>
            </a:r>
            <a:r>
              <a:rPr sz="2350" b="1" spc="-210" dirty="0">
                <a:solidFill>
                  <a:srgbClr val="0D2E5E"/>
                </a:solidFill>
                <a:latin typeface="Tahoma"/>
                <a:cs typeface="Tahoma"/>
              </a:rPr>
              <a:t> </a:t>
            </a:r>
            <a:r>
              <a:rPr sz="2350" b="1" spc="-35" dirty="0">
                <a:solidFill>
                  <a:srgbClr val="0D2E5E"/>
                </a:solidFill>
                <a:latin typeface="Tahoma"/>
                <a:cs typeface="Tahoma"/>
              </a:rPr>
              <a:t>graced</a:t>
            </a:r>
            <a:r>
              <a:rPr sz="2350" b="1" spc="-215" dirty="0">
                <a:solidFill>
                  <a:srgbClr val="0D2E5E"/>
                </a:solidFill>
                <a:latin typeface="Tahoma"/>
                <a:cs typeface="Tahoma"/>
              </a:rPr>
              <a:t> </a:t>
            </a:r>
            <a:r>
              <a:rPr sz="2350" b="1" spc="-10" dirty="0">
                <a:solidFill>
                  <a:srgbClr val="0D2E5E"/>
                </a:solidFill>
                <a:latin typeface="Tahoma"/>
                <a:cs typeface="Tahoma"/>
              </a:rPr>
              <a:t>by</a:t>
            </a:r>
            <a:r>
              <a:rPr sz="2350" b="1" spc="-215" dirty="0">
                <a:solidFill>
                  <a:srgbClr val="0D2E5E"/>
                </a:solidFill>
                <a:latin typeface="Tahoma"/>
                <a:cs typeface="Tahoma"/>
              </a:rPr>
              <a:t> </a:t>
            </a:r>
            <a:r>
              <a:rPr sz="2350" b="1" spc="-35" dirty="0">
                <a:solidFill>
                  <a:srgbClr val="0D2E5E"/>
                </a:solidFill>
                <a:latin typeface="Tahoma"/>
                <a:cs typeface="Tahoma"/>
              </a:rPr>
              <a:t>Hon’ble</a:t>
            </a:r>
            <a:r>
              <a:rPr sz="2350" b="1" spc="-215" dirty="0">
                <a:solidFill>
                  <a:srgbClr val="0D2E5E"/>
                </a:solidFill>
                <a:latin typeface="Tahoma"/>
                <a:cs typeface="Tahoma"/>
              </a:rPr>
              <a:t> </a:t>
            </a:r>
            <a:r>
              <a:rPr sz="2350" b="1" spc="-10" dirty="0">
                <a:solidFill>
                  <a:srgbClr val="0D2E5E"/>
                </a:solidFill>
                <a:latin typeface="Tahoma"/>
                <a:cs typeface="Tahoma"/>
              </a:rPr>
              <a:t>Registrar,</a:t>
            </a:r>
            <a:endParaRPr sz="2350">
              <a:latin typeface="Tahoma"/>
              <a:cs typeface="Tahoma"/>
            </a:endParaRPr>
          </a:p>
        </p:txBody>
      </p:sp>
      <p:sp>
        <p:nvSpPr>
          <p:cNvPr id="11" name="object 11"/>
          <p:cNvSpPr txBox="1"/>
          <p:nvPr/>
        </p:nvSpPr>
        <p:spPr>
          <a:xfrm>
            <a:off x="3794282" y="5012849"/>
            <a:ext cx="11671935" cy="384175"/>
          </a:xfrm>
          <a:prstGeom prst="rect">
            <a:avLst/>
          </a:prstGeom>
        </p:spPr>
        <p:txBody>
          <a:bodyPr vert="horz" wrap="square" lIns="0" tIns="12700" rIns="0" bIns="0" rtlCol="0">
            <a:spAutoFit/>
          </a:bodyPr>
          <a:lstStyle/>
          <a:p>
            <a:pPr marL="12700">
              <a:lnSpc>
                <a:spcPct val="100000"/>
              </a:lnSpc>
              <a:spcBef>
                <a:spcPts val="100"/>
              </a:spcBef>
            </a:pPr>
            <a:r>
              <a:rPr sz="2350" b="1" spc="-90" dirty="0">
                <a:solidFill>
                  <a:srgbClr val="0D2E5E"/>
                </a:solidFill>
                <a:latin typeface="Tahoma"/>
                <a:cs typeface="Tahoma"/>
              </a:rPr>
              <a:t>Librarian,</a:t>
            </a:r>
            <a:r>
              <a:rPr sz="2350" b="1" spc="-185" dirty="0">
                <a:solidFill>
                  <a:srgbClr val="0D2E5E"/>
                </a:solidFill>
                <a:latin typeface="Tahoma"/>
                <a:cs typeface="Tahoma"/>
              </a:rPr>
              <a:t> </a:t>
            </a:r>
            <a:r>
              <a:rPr sz="2350" b="1" spc="-85" dirty="0">
                <a:solidFill>
                  <a:srgbClr val="0D2E5E"/>
                </a:solidFill>
                <a:latin typeface="Tahoma"/>
                <a:cs typeface="Tahoma"/>
              </a:rPr>
              <a:t>Professor</a:t>
            </a:r>
            <a:r>
              <a:rPr sz="2350" b="1" spc="-185" dirty="0">
                <a:solidFill>
                  <a:srgbClr val="0D2E5E"/>
                </a:solidFill>
                <a:latin typeface="Tahoma"/>
                <a:cs typeface="Tahoma"/>
              </a:rPr>
              <a:t> </a:t>
            </a:r>
            <a:r>
              <a:rPr sz="2350" b="1" spc="-80" dirty="0">
                <a:solidFill>
                  <a:srgbClr val="0D2E5E"/>
                </a:solidFill>
                <a:latin typeface="Tahoma"/>
                <a:cs typeface="Tahoma"/>
              </a:rPr>
              <a:t>Rachna</a:t>
            </a:r>
            <a:r>
              <a:rPr sz="2350" b="1" spc="-180" dirty="0">
                <a:solidFill>
                  <a:srgbClr val="0D2E5E"/>
                </a:solidFill>
                <a:latin typeface="Tahoma"/>
                <a:cs typeface="Tahoma"/>
              </a:rPr>
              <a:t> </a:t>
            </a:r>
            <a:r>
              <a:rPr sz="2350" b="1" spc="-65" dirty="0">
                <a:solidFill>
                  <a:srgbClr val="0D2E5E"/>
                </a:solidFill>
                <a:latin typeface="Tahoma"/>
                <a:cs typeface="Tahoma"/>
              </a:rPr>
              <a:t>Garg</a:t>
            </a:r>
            <a:r>
              <a:rPr sz="2350" b="1" spc="-185" dirty="0">
                <a:solidFill>
                  <a:srgbClr val="0D2E5E"/>
                </a:solidFill>
                <a:latin typeface="Tahoma"/>
                <a:cs typeface="Tahoma"/>
              </a:rPr>
              <a:t> </a:t>
            </a:r>
            <a:r>
              <a:rPr sz="2350" b="1" spc="-50" dirty="0">
                <a:solidFill>
                  <a:srgbClr val="0D2E5E"/>
                </a:solidFill>
                <a:latin typeface="Tahoma"/>
                <a:cs typeface="Tahoma"/>
              </a:rPr>
              <a:t>welcomed</a:t>
            </a:r>
            <a:r>
              <a:rPr sz="2350" b="1" spc="-185" dirty="0">
                <a:solidFill>
                  <a:srgbClr val="0D2E5E"/>
                </a:solidFill>
                <a:latin typeface="Tahoma"/>
                <a:cs typeface="Tahoma"/>
              </a:rPr>
              <a:t> </a:t>
            </a:r>
            <a:r>
              <a:rPr sz="2350" b="1" spc="-80" dirty="0">
                <a:solidFill>
                  <a:srgbClr val="0D2E5E"/>
                </a:solidFill>
                <a:latin typeface="Tahoma"/>
                <a:cs typeface="Tahoma"/>
              </a:rPr>
              <a:t>all</a:t>
            </a:r>
            <a:r>
              <a:rPr sz="2350" b="1" spc="-180" dirty="0">
                <a:solidFill>
                  <a:srgbClr val="0D2E5E"/>
                </a:solidFill>
                <a:latin typeface="Tahoma"/>
                <a:cs typeface="Tahoma"/>
              </a:rPr>
              <a:t> </a:t>
            </a:r>
            <a:r>
              <a:rPr sz="2350" b="1" spc="-80" dirty="0">
                <a:solidFill>
                  <a:srgbClr val="0D2E5E"/>
                </a:solidFill>
                <a:latin typeface="Tahoma"/>
                <a:cs typeface="Tahoma"/>
              </a:rPr>
              <a:t>the</a:t>
            </a:r>
            <a:r>
              <a:rPr sz="2350" b="1" spc="-185" dirty="0">
                <a:solidFill>
                  <a:srgbClr val="0D2E5E"/>
                </a:solidFill>
                <a:latin typeface="Tahoma"/>
                <a:cs typeface="Tahoma"/>
              </a:rPr>
              <a:t> </a:t>
            </a:r>
            <a:r>
              <a:rPr sz="2350" b="1" spc="-75" dirty="0">
                <a:solidFill>
                  <a:srgbClr val="0D2E5E"/>
                </a:solidFill>
                <a:latin typeface="Tahoma"/>
                <a:cs typeface="Tahoma"/>
              </a:rPr>
              <a:t>dignitaries</a:t>
            </a:r>
            <a:r>
              <a:rPr sz="2350" b="1" spc="-185" dirty="0">
                <a:solidFill>
                  <a:srgbClr val="0D2E5E"/>
                </a:solidFill>
                <a:latin typeface="Tahoma"/>
                <a:cs typeface="Tahoma"/>
              </a:rPr>
              <a:t> </a:t>
            </a:r>
            <a:r>
              <a:rPr sz="2350" b="1" spc="-50" dirty="0">
                <a:solidFill>
                  <a:srgbClr val="0D2E5E"/>
                </a:solidFill>
                <a:latin typeface="Tahoma"/>
                <a:cs typeface="Tahoma"/>
              </a:rPr>
              <a:t>and</a:t>
            </a:r>
            <a:r>
              <a:rPr sz="2350" b="1" spc="-180" dirty="0">
                <a:solidFill>
                  <a:srgbClr val="0D2E5E"/>
                </a:solidFill>
                <a:latin typeface="Tahoma"/>
                <a:cs typeface="Tahoma"/>
              </a:rPr>
              <a:t> </a:t>
            </a:r>
            <a:r>
              <a:rPr sz="2350" b="1" spc="-75" dirty="0">
                <a:solidFill>
                  <a:srgbClr val="0D2E5E"/>
                </a:solidFill>
                <a:latin typeface="Tahoma"/>
                <a:cs typeface="Tahoma"/>
              </a:rPr>
              <a:t>participants</a:t>
            </a:r>
            <a:r>
              <a:rPr sz="2350" b="1" spc="-185" dirty="0">
                <a:solidFill>
                  <a:srgbClr val="0D2E5E"/>
                </a:solidFill>
                <a:latin typeface="Tahoma"/>
                <a:cs typeface="Tahoma"/>
              </a:rPr>
              <a:t> </a:t>
            </a:r>
            <a:r>
              <a:rPr sz="2350" b="1" spc="-25" dirty="0">
                <a:solidFill>
                  <a:srgbClr val="0D2E5E"/>
                </a:solidFill>
                <a:latin typeface="Tahoma"/>
                <a:cs typeface="Tahoma"/>
              </a:rPr>
              <a:t>and</a:t>
            </a:r>
            <a:endParaRPr sz="2350">
              <a:latin typeface="Tahoma"/>
              <a:cs typeface="Tahoma"/>
            </a:endParaRPr>
          </a:p>
        </p:txBody>
      </p:sp>
      <p:sp>
        <p:nvSpPr>
          <p:cNvPr id="12" name="object 12"/>
          <p:cNvSpPr txBox="1"/>
          <p:nvPr/>
        </p:nvSpPr>
        <p:spPr>
          <a:xfrm>
            <a:off x="3794282" y="5425906"/>
            <a:ext cx="12605385" cy="384175"/>
          </a:xfrm>
          <a:prstGeom prst="rect">
            <a:avLst/>
          </a:prstGeom>
        </p:spPr>
        <p:txBody>
          <a:bodyPr vert="horz" wrap="square" lIns="0" tIns="12700" rIns="0" bIns="0" rtlCol="0">
            <a:spAutoFit/>
          </a:bodyPr>
          <a:lstStyle/>
          <a:p>
            <a:pPr marL="12700">
              <a:lnSpc>
                <a:spcPct val="100000"/>
              </a:lnSpc>
              <a:spcBef>
                <a:spcPts val="100"/>
              </a:spcBef>
            </a:pPr>
            <a:r>
              <a:rPr sz="2350" b="1" spc="-65" dirty="0">
                <a:solidFill>
                  <a:srgbClr val="0D2E5E"/>
                </a:solidFill>
                <a:latin typeface="Tahoma"/>
                <a:cs typeface="Tahoma"/>
              </a:rPr>
              <a:t>outlined</a:t>
            </a:r>
            <a:r>
              <a:rPr sz="2350" b="1" spc="-200" dirty="0">
                <a:solidFill>
                  <a:srgbClr val="0D2E5E"/>
                </a:solidFill>
                <a:latin typeface="Tahoma"/>
                <a:cs typeface="Tahoma"/>
              </a:rPr>
              <a:t> </a:t>
            </a:r>
            <a:r>
              <a:rPr sz="2350" b="1" spc="-80" dirty="0">
                <a:solidFill>
                  <a:srgbClr val="0D2E5E"/>
                </a:solidFill>
                <a:latin typeface="Tahoma"/>
                <a:cs typeface="Tahoma"/>
              </a:rPr>
              <a:t>the</a:t>
            </a:r>
            <a:r>
              <a:rPr sz="2350" b="1" spc="-195" dirty="0">
                <a:solidFill>
                  <a:srgbClr val="0D2E5E"/>
                </a:solidFill>
                <a:latin typeface="Tahoma"/>
                <a:cs typeface="Tahoma"/>
              </a:rPr>
              <a:t> </a:t>
            </a:r>
            <a:r>
              <a:rPr sz="2350" b="1" spc="-70" dirty="0">
                <a:solidFill>
                  <a:srgbClr val="0D2E5E"/>
                </a:solidFill>
                <a:latin typeface="Tahoma"/>
                <a:cs typeface="Tahoma"/>
              </a:rPr>
              <a:t>objectives</a:t>
            </a:r>
            <a:r>
              <a:rPr sz="2350" b="1" spc="-195" dirty="0">
                <a:solidFill>
                  <a:srgbClr val="0D2E5E"/>
                </a:solidFill>
                <a:latin typeface="Tahoma"/>
                <a:cs typeface="Tahoma"/>
              </a:rPr>
              <a:t> </a:t>
            </a:r>
            <a:r>
              <a:rPr sz="2350" b="1" spc="-50" dirty="0">
                <a:solidFill>
                  <a:srgbClr val="0D2E5E"/>
                </a:solidFill>
                <a:latin typeface="Tahoma"/>
                <a:cs typeface="Tahoma"/>
              </a:rPr>
              <a:t>and</a:t>
            </a:r>
            <a:r>
              <a:rPr sz="2350" b="1" spc="-195" dirty="0">
                <a:solidFill>
                  <a:srgbClr val="0D2E5E"/>
                </a:solidFill>
                <a:latin typeface="Tahoma"/>
                <a:cs typeface="Tahoma"/>
              </a:rPr>
              <a:t> </a:t>
            </a:r>
            <a:r>
              <a:rPr sz="2350" b="1" spc="-35" dirty="0">
                <a:solidFill>
                  <a:srgbClr val="0D2E5E"/>
                </a:solidFill>
                <a:latin typeface="Tahoma"/>
                <a:cs typeface="Tahoma"/>
              </a:rPr>
              <a:t>schedule</a:t>
            </a:r>
            <a:r>
              <a:rPr sz="2350" b="1" spc="-195" dirty="0">
                <a:solidFill>
                  <a:srgbClr val="0D2E5E"/>
                </a:solidFill>
                <a:latin typeface="Tahoma"/>
                <a:cs typeface="Tahoma"/>
              </a:rPr>
              <a:t> </a:t>
            </a:r>
            <a:r>
              <a:rPr sz="2350" b="1" spc="-80" dirty="0">
                <a:solidFill>
                  <a:srgbClr val="0D2E5E"/>
                </a:solidFill>
                <a:latin typeface="Tahoma"/>
                <a:cs typeface="Tahoma"/>
              </a:rPr>
              <a:t>of</a:t>
            </a:r>
            <a:r>
              <a:rPr sz="2350" b="1" spc="-195" dirty="0">
                <a:solidFill>
                  <a:srgbClr val="0D2E5E"/>
                </a:solidFill>
                <a:latin typeface="Tahoma"/>
                <a:cs typeface="Tahoma"/>
              </a:rPr>
              <a:t> </a:t>
            </a:r>
            <a:r>
              <a:rPr sz="2350" b="1" spc="-80" dirty="0">
                <a:solidFill>
                  <a:srgbClr val="0D2E5E"/>
                </a:solidFill>
                <a:latin typeface="Tahoma"/>
                <a:cs typeface="Tahoma"/>
              </a:rPr>
              <a:t>the</a:t>
            </a:r>
            <a:r>
              <a:rPr sz="2350" b="1" spc="-195" dirty="0">
                <a:solidFill>
                  <a:srgbClr val="0D2E5E"/>
                </a:solidFill>
                <a:latin typeface="Tahoma"/>
                <a:cs typeface="Tahoma"/>
              </a:rPr>
              <a:t> </a:t>
            </a:r>
            <a:r>
              <a:rPr sz="2350" b="1" spc="-80" dirty="0">
                <a:solidFill>
                  <a:srgbClr val="0D2E5E"/>
                </a:solidFill>
                <a:latin typeface="Tahoma"/>
                <a:cs typeface="Tahoma"/>
              </a:rPr>
              <a:t>workshop.</a:t>
            </a:r>
            <a:r>
              <a:rPr sz="2350" b="1" spc="-195" dirty="0">
                <a:solidFill>
                  <a:srgbClr val="0D2E5E"/>
                </a:solidFill>
                <a:latin typeface="Tahoma"/>
                <a:cs typeface="Tahoma"/>
              </a:rPr>
              <a:t> </a:t>
            </a:r>
            <a:r>
              <a:rPr sz="2350" b="1" spc="-55" dirty="0">
                <a:solidFill>
                  <a:srgbClr val="0D2E5E"/>
                </a:solidFill>
                <a:latin typeface="Tahoma"/>
                <a:cs typeface="Tahoma"/>
              </a:rPr>
              <a:t>Books</a:t>
            </a:r>
            <a:r>
              <a:rPr sz="2350" b="1" spc="-195" dirty="0">
                <a:solidFill>
                  <a:srgbClr val="0D2E5E"/>
                </a:solidFill>
                <a:latin typeface="Tahoma"/>
                <a:cs typeface="Tahoma"/>
              </a:rPr>
              <a:t> </a:t>
            </a:r>
            <a:r>
              <a:rPr sz="2350" b="1" spc="-50" dirty="0">
                <a:solidFill>
                  <a:srgbClr val="0D2E5E"/>
                </a:solidFill>
                <a:latin typeface="Tahoma"/>
                <a:cs typeface="Tahoma"/>
              </a:rPr>
              <a:t>and</a:t>
            </a:r>
            <a:r>
              <a:rPr sz="2350" b="1" spc="-195" dirty="0">
                <a:solidFill>
                  <a:srgbClr val="0D2E5E"/>
                </a:solidFill>
                <a:latin typeface="Tahoma"/>
                <a:cs typeface="Tahoma"/>
              </a:rPr>
              <a:t> </a:t>
            </a:r>
            <a:r>
              <a:rPr sz="2350" b="1" spc="-55" dirty="0">
                <a:solidFill>
                  <a:srgbClr val="0D2E5E"/>
                </a:solidFill>
                <a:latin typeface="Tahoma"/>
                <a:cs typeface="Tahoma"/>
              </a:rPr>
              <a:t>Sapling</a:t>
            </a:r>
            <a:r>
              <a:rPr sz="2350" b="1" spc="-195" dirty="0">
                <a:solidFill>
                  <a:srgbClr val="0D2E5E"/>
                </a:solidFill>
                <a:latin typeface="Tahoma"/>
                <a:cs typeface="Tahoma"/>
              </a:rPr>
              <a:t> </a:t>
            </a:r>
            <a:r>
              <a:rPr sz="2350" b="1" spc="-100" dirty="0">
                <a:solidFill>
                  <a:srgbClr val="0D2E5E"/>
                </a:solidFill>
                <a:latin typeface="Tahoma"/>
                <a:cs typeface="Tahoma"/>
              </a:rPr>
              <a:t>were</a:t>
            </a:r>
            <a:r>
              <a:rPr sz="2350" b="1" spc="-195" dirty="0">
                <a:solidFill>
                  <a:srgbClr val="0D2E5E"/>
                </a:solidFill>
                <a:latin typeface="Tahoma"/>
                <a:cs typeface="Tahoma"/>
              </a:rPr>
              <a:t> </a:t>
            </a:r>
            <a:r>
              <a:rPr sz="2350" b="1" spc="-10" dirty="0">
                <a:solidFill>
                  <a:srgbClr val="0D2E5E"/>
                </a:solidFill>
                <a:latin typeface="Tahoma"/>
                <a:cs typeface="Tahoma"/>
              </a:rPr>
              <a:t>presented</a:t>
            </a:r>
            <a:endParaRPr sz="2350">
              <a:latin typeface="Tahoma"/>
              <a:cs typeface="Tahoma"/>
            </a:endParaRPr>
          </a:p>
        </p:txBody>
      </p:sp>
      <p:sp>
        <p:nvSpPr>
          <p:cNvPr id="13" name="object 13"/>
          <p:cNvSpPr txBox="1"/>
          <p:nvPr/>
        </p:nvSpPr>
        <p:spPr>
          <a:xfrm>
            <a:off x="3794282" y="5838963"/>
            <a:ext cx="12528550" cy="384175"/>
          </a:xfrm>
          <a:prstGeom prst="rect">
            <a:avLst/>
          </a:prstGeom>
        </p:spPr>
        <p:txBody>
          <a:bodyPr vert="horz" wrap="square" lIns="0" tIns="12700" rIns="0" bIns="0" rtlCol="0">
            <a:spAutoFit/>
          </a:bodyPr>
          <a:lstStyle/>
          <a:p>
            <a:pPr marL="12700">
              <a:lnSpc>
                <a:spcPct val="100000"/>
              </a:lnSpc>
              <a:spcBef>
                <a:spcPts val="100"/>
              </a:spcBef>
            </a:pPr>
            <a:r>
              <a:rPr sz="2350" b="1" spc="-90" dirty="0">
                <a:solidFill>
                  <a:srgbClr val="0D2E5E"/>
                </a:solidFill>
                <a:latin typeface="Tahoma"/>
                <a:cs typeface="Tahoma"/>
              </a:rPr>
              <a:t>to</a:t>
            </a:r>
            <a:r>
              <a:rPr sz="2350" b="1" spc="-225" dirty="0">
                <a:solidFill>
                  <a:srgbClr val="0D2E5E"/>
                </a:solidFill>
                <a:latin typeface="Tahoma"/>
                <a:cs typeface="Tahoma"/>
              </a:rPr>
              <a:t> </a:t>
            </a:r>
            <a:r>
              <a:rPr sz="2350" b="1" spc="-80" dirty="0">
                <a:solidFill>
                  <a:srgbClr val="0D2E5E"/>
                </a:solidFill>
                <a:latin typeface="Tahoma"/>
                <a:cs typeface="Tahoma"/>
              </a:rPr>
              <a:t>the</a:t>
            </a:r>
            <a:r>
              <a:rPr sz="2350" b="1" spc="-225" dirty="0">
                <a:solidFill>
                  <a:srgbClr val="0D2E5E"/>
                </a:solidFill>
                <a:latin typeface="Tahoma"/>
                <a:cs typeface="Tahoma"/>
              </a:rPr>
              <a:t> </a:t>
            </a:r>
            <a:r>
              <a:rPr sz="2350" b="1" spc="-60" dirty="0">
                <a:solidFill>
                  <a:srgbClr val="0D2E5E"/>
                </a:solidFill>
                <a:latin typeface="Tahoma"/>
                <a:cs typeface="Tahoma"/>
              </a:rPr>
              <a:t>guests</a:t>
            </a:r>
            <a:r>
              <a:rPr sz="2350" b="1" spc="-225" dirty="0">
                <a:solidFill>
                  <a:srgbClr val="0D2E5E"/>
                </a:solidFill>
                <a:latin typeface="Tahoma"/>
                <a:cs typeface="Tahoma"/>
              </a:rPr>
              <a:t> </a:t>
            </a:r>
            <a:r>
              <a:rPr sz="2350" b="1" spc="-85" dirty="0">
                <a:solidFill>
                  <a:srgbClr val="0D2E5E"/>
                </a:solidFill>
                <a:latin typeface="Tahoma"/>
                <a:cs typeface="Tahoma"/>
              </a:rPr>
              <a:t>as</a:t>
            </a:r>
            <a:r>
              <a:rPr sz="2350" b="1" spc="-220" dirty="0">
                <a:solidFill>
                  <a:srgbClr val="0D2E5E"/>
                </a:solidFill>
                <a:latin typeface="Tahoma"/>
                <a:cs typeface="Tahoma"/>
              </a:rPr>
              <a:t> </a:t>
            </a:r>
            <a:r>
              <a:rPr sz="2350" b="1" spc="-100" dirty="0">
                <a:solidFill>
                  <a:srgbClr val="0D2E5E"/>
                </a:solidFill>
                <a:latin typeface="Tahoma"/>
                <a:cs typeface="Tahoma"/>
              </a:rPr>
              <a:t>mark</a:t>
            </a:r>
            <a:r>
              <a:rPr sz="2350" b="1" spc="-225" dirty="0">
                <a:solidFill>
                  <a:srgbClr val="0D2E5E"/>
                </a:solidFill>
                <a:latin typeface="Tahoma"/>
                <a:cs typeface="Tahoma"/>
              </a:rPr>
              <a:t> </a:t>
            </a:r>
            <a:r>
              <a:rPr sz="2350" b="1" spc="-80" dirty="0">
                <a:solidFill>
                  <a:srgbClr val="0D2E5E"/>
                </a:solidFill>
                <a:latin typeface="Tahoma"/>
                <a:cs typeface="Tahoma"/>
              </a:rPr>
              <a:t>of</a:t>
            </a:r>
            <a:r>
              <a:rPr sz="2350" b="1" spc="-225" dirty="0">
                <a:solidFill>
                  <a:srgbClr val="0D2E5E"/>
                </a:solidFill>
                <a:latin typeface="Tahoma"/>
                <a:cs typeface="Tahoma"/>
              </a:rPr>
              <a:t> </a:t>
            </a:r>
            <a:r>
              <a:rPr sz="2350" b="1" spc="-70" dirty="0">
                <a:solidFill>
                  <a:srgbClr val="0D2E5E"/>
                </a:solidFill>
                <a:latin typeface="Tahoma"/>
                <a:cs typeface="Tahoma"/>
              </a:rPr>
              <a:t>token</a:t>
            </a:r>
            <a:r>
              <a:rPr sz="2350" b="1" spc="-220" dirty="0">
                <a:solidFill>
                  <a:srgbClr val="0D2E5E"/>
                </a:solidFill>
                <a:latin typeface="Tahoma"/>
                <a:cs typeface="Tahoma"/>
              </a:rPr>
              <a:t> </a:t>
            </a:r>
            <a:r>
              <a:rPr sz="2350" b="1" spc="-30" dirty="0">
                <a:solidFill>
                  <a:srgbClr val="0D2E5E"/>
                </a:solidFill>
                <a:latin typeface="Tahoma"/>
                <a:cs typeface="Tahoma"/>
              </a:rPr>
              <a:t>respect.</a:t>
            </a:r>
            <a:r>
              <a:rPr sz="2350" b="1" spc="245" dirty="0">
                <a:solidFill>
                  <a:srgbClr val="0D2E5E"/>
                </a:solidFill>
                <a:latin typeface="Tahoma"/>
                <a:cs typeface="Tahoma"/>
              </a:rPr>
              <a:t> </a:t>
            </a:r>
            <a:r>
              <a:rPr sz="2350" b="1" spc="-100" dirty="0">
                <a:solidFill>
                  <a:srgbClr val="0D2E5E"/>
                </a:solidFill>
                <a:latin typeface="Tahoma"/>
                <a:cs typeface="Tahoma"/>
              </a:rPr>
              <a:t>Prof</a:t>
            </a:r>
            <a:r>
              <a:rPr sz="2350" b="1" spc="-229" dirty="0">
                <a:solidFill>
                  <a:srgbClr val="0D2E5E"/>
                </a:solidFill>
                <a:latin typeface="Tahoma"/>
                <a:cs typeface="Tahoma"/>
              </a:rPr>
              <a:t> </a:t>
            </a:r>
            <a:r>
              <a:rPr sz="2350" b="1" spc="-114" dirty="0">
                <a:solidFill>
                  <a:srgbClr val="0D2E5E"/>
                </a:solidFill>
                <a:latin typeface="Tahoma"/>
                <a:cs typeface="Tahoma"/>
              </a:rPr>
              <a:t>S.K.</a:t>
            </a:r>
            <a:r>
              <a:rPr sz="2350" b="1" spc="-220" dirty="0">
                <a:solidFill>
                  <a:srgbClr val="0D2E5E"/>
                </a:solidFill>
                <a:latin typeface="Tahoma"/>
                <a:cs typeface="Tahoma"/>
              </a:rPr>
              <a:t> </a:t>
            </a:r>
            <a:r>
              <a:rPr sz="2350" b="1" spc="-65" dirty="0">
                <a:solidFill>
                  <a:srgbClr val="0D2E5E"/>
                </a:solidFill>
                <a:latin typeface="Tahoma"/>
                <a:cs typeface="Tahoma"/>
              </a:rPr>
              <a:t>Garg</a:t>
            </a:r>
            <a:r>
              <a:rPr sz="2350" b="1" spc="-225" dirty="0">
                <a:solidFill>
                  <a:srgbClr val="0D2E5E"/>
                </a:solidFill>
                <a:latin typeface="Tahoma"/>
                <a:cs typeface="Tahoma"/>
              </a:rPr>
              <a:t> </a:t>
            </a:r>
            <a:r>
              <a:rPr sz="2350" b="1" spc="-40" dirty="0">
                <a:solidFill>
                  <a:srgbClr val="0D2E5E"/>
                </a:solidFill>
                <a:latin typeface="Tahoma"/>
                <a:cs typeface="Tahoma"/>
              </a:rPr>
              <a:t>spoke</a:t>
            </a:r>
            <a:r>
              <a:rPr sz="2350" b="1" spc="-225" dirty="0">
                <a:solidFill>
                  <a:srgbClr val="0D2E5E"/>
                </a:solidFill>
                <a:latin typeface="Tahoma"/>
                <a:cs typeface="Tahoma"/>
              </a:rPr>
              <a:t> </a:t>
            </a:r>
            <a:r>
              <a:rPr sz="2350" b="1" spc="-70" dirty="0">
                <a:solidFill>
                  <a:srgbClr val="0D2E5E"/>
                </a:solidFill>
                <a:latin typeface="Tahoma"/>
                <a:cs typeface="Tahoma"/>
              </a:rPr>
              <a:t>about</a:t>
            </a:r>
            <a:r>
              <a:rPr sz="2350" b="1" spc="-220" dirty="0">
                <a:solidFill>
                  <a:srgbClr val="0D2E5E"/>
                </a:solidFill>
                <a:latin typeface="Tahoma"/>
                <a:cs typeface="Tahoma"/>
              </a:rPr>
              <a:t> </a:t>
            </a:r>
            <a:r>
              <a:rPr sz="2350" b="1" spc="-80" dirty="0">
                <a:solidFill>
                  <a:srgbClr val="0D2E5E"/>
                </a:solidFill>
                <a:latin typeface="Tahoma"/>
                <a:cs typeface="Tahoma"/>
              </a:rPr>
              <a:t>the</a:t>
            </a:r>
            <a:r>
              <a:rPr sz="2350" b="1" spc="-225" dirty="0">
                <a:solidFill>
                  <a:srgbClr val="0D2E5E"/>
                </a:solidFill>
                <a:latin typeface="Tahoma"/>
                <a:cs typeface="Tahoma"/>
              </a:rPr>
              <a:t> </a:t>
            </a:r>
            <a:r>
              <a:rPr sz="2350" b="1" spc="-95" dirty="0">
                <a:solidFill>
                  <a:srgbClr val="0D2E5E"/>
                </a:solidFill>
                <a:latin typeface="Tahoma"/>
                <a:cs typeface="Tahoma"/>
              </a:rPr>
              <a:t>initiatives</a:t>
            </a:r>
            <a:r>
              <a:rPr sz="2350" b="1" spc="-225" dirty="0">
                <a:solidFill>
                  <a:srgbClr val="0D2E5E"/>
                </a:solidFill>
                <a:latin typeface="Tahoma"/>
                <a:cs typeface="Tahoma"/>
              </a:rPr>
              <a:t> </a:t>
            </a:r>
            <a:r>
              <a:rPr sz="2350" b="1" spc="-75" dirty="0">
                <a:solidFill>
                  <a:srgbClr val="0D2E5E"/>
                </a:solidFill>
                <a:latin typeface="Tahoma"/>
                <a:cs typeface="Tahoma"/>
              </a:rPr>
              <a:t>taken</a:t>
            </a:r>
            <a:r>
              <a:rPr sz="2350" b="1" spc="-225" dirty="0">
                <a:solidFill>
                  <a:srgbClr val="0D2E5E"/>
                </a:solidFill>
                <a:latin typeface="Tahoma"/>
                <a:cs typeface="Tahoma"/>
              </a:rPr>
              <a:t> </a:t>
            </a:r>
            <a:r>
              <a:rPr sz="2350" b="1" spc="-25" dirty="0">
                <a:solidFill>
                  <a:srgbClr val="0D2E5E"/>
                </a:solidFill>
                <a:latin typeface="Tahoma"/>
                <a:cs typeface="Tahoma"/>
              </a:rPr>
              <a:t>by</a:t>
            </a:r>
            <a:endParaRPr sz="2350">
              <a:latin typeface="Tahoma"/>
              <a:cs typeface="Tahoma"/>
            </a:endParaRPr>
          </a:p>
        </p:txBody>
      </p:sp>
      <p:sp>
        <p:nvSpPr>
          <p:cNvPr id="14" name="object 14"/>
          <p:cNvSpPr txBox="1"/>
          <p:nvPr/>
        </p:nvSpPr>
        <p:spPr>
          <a:xfrm>
            <a:off x="3794282" y="6252020"/>
            <a:ext cx="2666365" cy="384175"/>
          </a:xfrm>
          <a:prstGeom prst="rect">
            <a:avLst/>
          </a:prstGeom>
        </p:spPr>
        <p:txBody>
          <a:bodyPr vert="horz" wrap="square" lIns="0" tIns="12700" rIns="0" bIns="0" rtlCol="0">
            <a:spAutoFit/>
          </a:bodyPr>
          <a:lstStyle/>
          <a:p>
            <a:pPr marL="12700">
              <a:lnSpc>
                <a:spcPct val="100000"/>
              </a:lnSpc>
              <a:spcBef>
                <a:spcPts val="100"/>
              </a:spcBef>
            </a:pPr>
            <a:r>
              <a:rPr sz="2350" b="1" spc="-80" dirty="0">
                <a:solidFill>
                  <a:srgbClr val="0D2E5E"/>
                </a:solidFill>
                <a:latin typeface="Tahoma"/>
                <a:cs typeface="Tahoma"/>
              </a:rPr>
              <a:t>the</a:t>
            </a:r>
            <a:r>
              <a:rPr sz="2350" b="1" spc="-204" dirty="0">
                <a:solidFill>
                  <a:srgbClr val="0D2E5E"/>
                </a:solidFill>
                <a:latin typeface="Tahoma"/>
                <a:cs typeface="Tahoma"/>
              </a:rPr>
              <a:t> </a:t>
            </a:r>
            <a:r>
              <a:rPr sz="2350" b="1" spc="-65" dirty="0">
                <a:solidFill>
                  <a:srgbClr val="0D2E5E"/>
                </a:solidFill>
                <a:latin typeface="Tahoma"/>
                <a:cs typeface="Tahoma"/>
              </a:rPr>
              <a:t>Central</a:t>
            </a:r>
            <a:r>
              <a:rPr sz="2350" b="1" spc="-204" dirty="0">
                <a:solidFill>
                  <a:srgbClr val="0D2E5E"/>
                </a:solidFill>
                <a:latin typeface="Tahoma"/>
                <a:cs typeface="Tahoma"/>
              </a:rPr>
              <a:t> </a:t>
            </a:r>
            <a:r>
              <a:rPr sz="2350" b="1" spc="-45" dirty="0">
                <a:solidFill>
                  <a:srgbClr val="0D2E5E"/>
                </a:solidFill>
                <a:latin typeface="Tahoma"/>
                <a:cs typeface="Tahoma"/>
              </a:rPr>
              <a:t>Library</a:t>
            </a:r>
            <a:endParaRPr sz="2350">
              <a:latin typeface="Tahoma"/>
              <a:cs typeface="Tahoma"/>
            </a:endParaRPr>
          </a:p>
        </p:txBody>
      </p:sp>
      <p:sp>
        <p:nvSpPr>
          <p:cNvPr id="15" name="object 15"/>
          <p:cNvSpPr txBox="1"/>
          <p:nvPr/>
        </p:nvSpPr>
        <p:spPr>
          <a:xfrm>
            <a:off x="3794282" y="7078133"/>
            <a:ext cx="12745085" cy="384175"/>
          </a:xfrm>
          <a:prstGeom prst="rect">
            <a:avLst/>
          </a:prstGeom>
        </p:spPr>
        <p:txBody>
          <a:bodyPr vert="horz" wrap="square" lIns="0" tIns="12700" rIns="0" bIns="0" rtlCol="0">
            <a:spAutoFit/>
          </a:bodyPr>
          <a:lstStyle/>
          <a:p>
            <a:pPr marL="12700">
              <a:lnSpc>
                <a:spcPct val="100000"/>
              </a:lnSpc>
              <a:spcBef>
                <a:spcPts val="100"/>
              </a:spcBef>
            </a:pPr>
            <a:r>
              <a:rPr sz="2350" b="1" spc="-35" dirty="0">
                <a:solidFill>
                  <a:srgbClr val="0D2E5E"/>
                </a:solidFill>
                <a:latin typeface="Tahoma"/>
                <a:cs typeface="Tahoma"/>
              </a:rPr>
              <a:t>Hon’ble</a:t>
            </a:r>
            <a:r>
              <a:rPr sz="2350" b="1" spc="-190" dirty="0">
                <a:solidFill>
                  <a:srgbClr val="0D2E5E"/>
                </a:solidFill>
                <a:latin typeface="Tahoma"/>
                <a:cs typeface="Tahoma"/>
              </a:rPr>
              <a:t> </a:t>
            </a:r>
            <a:r>
              <a:rPr sz="2350" b="1" spc="-110" dirty="0">
                <a:solidFill>
                  <a:srgbClr val="0D2E5E"/>
                </a:solidFill>
                <a:latin typeface="Tahoma"/>
                <a:cs typeface="Tahoma"/>
              </a:rPr>
              <a:t>Registrar,</a:t>
            </a:r>
            <a:r>
              <a:rPr sz="2350" b="1" spc="-190" dirty="0">
                <a:solidFill>
                  <a:srgbClr val="0D2E5E"/>
                </a:solidFill>
                <a:latin typeface="Tahoma"/>
                <a:cs typeface="Tahoma"/>
              </a:rPr>
              <a:t> </a:t>
            </a:r>
            <a:r>
              <a:rPr sz="2350" b="1" spc="-85" dirty="0">
                <a:solidFill>
                  <a:srgbClr val="0D2E5E"/>
                </a:solidFill>
                <a:latin typeface="Tahoma"/>
                <a:cs typeface="Tahoma"/>
              </a:rPr>
              <a:t>Professor</a:t>
            </a:r>
            <a:r>
              <a:rPr sz="2350" b="1" spc="-190" dirty="0">
                <a:solidFill>
                  <a:srgbClr val="0D2E5E"/>
                </a:solidFill>
                <a:latin typeface="Tahoma"/>
                <a:cs typeface="Tahoma"/>
              </a:rPr>
              <a:t> </a:t>
            </a:r>
            <a:r>
              <a:rPr sz="2350" b="1" spc="-50" dirty="0">
                <a:solidFill>
                  <a:srgbClr val="0D2E5E"/>
                </a:solidFill>
                <a:latin typeface="Tahoma"/>
                <a:cs typeface="Tahoma"/>
              </a:rPr>
              <a:t>Madhusudan</a:t>
            </a:r>
            <a:r>
              <a:rPr sz="2350" b="1" spc="-190" dirty="0">
                <a:solidFill>
                  <a:srgbClr val="0D2E5E"/>
                </a:solidFill>
                <a:latin typeface="Tahoma"/>
                <a:cs typeface="Tahoma"/>
              </a:rPr>
              <a:t> </a:t>
            </a:r>
            <a:r>
              <a:rPr sz="2350" b="1" spc="-75" dirty="0">
                <a:solidFill>
                  <a:srgbClr val="0D2E5E"/>
                </a:solidFill>
                <a:latin typeface="Tahoma"/>
                <a:cs typeface="Tahoma"/>
              </a:rPr>
              <a:t>Singh,</a:t>
            </a:r>
            <a:r>
              <a:rPr sz="2350" b="1" spc="-190" dirty="0">
                <a:solidFill>
                  <a:srgbClr val="0D2E5E"/>
                </a:solidFill>
                <a:latin typeface="Tahoma"/>
                <a:cs typeface="Tahoma"/>
              </a:rPr>
              <a:t> </a:t>
            </a:r>
            <a:r>
              <a:rPr sz="2350" b="1" spc="-75" dirty="0">
                <a:solidFill>
                  <a:srgbClr val="0D2E5E"/>
                </a:solidFill>
                <a:latin typeface="Tahoma"/>
                <a:cs typeface="Tahoma"/>
              </a:rPr>
              <a:t>then</a:t>
            </a:r>
            <a:r>
              <a:rPr sz="2350" b="1" spc="-185" dirty="0">
                <a:solidFill>
                  <a:srgbClr val="0D2E5E"/>
                </a:solidFill>
                <a:latin typeface="Tahoma"/>
                <a:cs typeface="Tahoma"/>
              </a:rPr>
              <a:t> </a:t>
            </a:r>
            <a:r>
              <a:rPr sz="2350" b="1" spc="-75" dirty="0">
                <a:solidFill>
                  <a:srgbClr val="0D2E5E"/>
                </a:solidFill>
                <a:latin typeface="Tahoma"/>
                <a:cs typeface="Tahoma"/>
              </a:rPr>
              <a:t>inaugurated</a:t>
            </a:r>
            <a:r>
              <a:rPr sz="2350" b="1" spc="-190" dirty="0">
                <a:solidFill>
                  <a:srgbClr val="0D2E5E"/>
                </a:solidFill>
                <a:latin typeface="Tahoma"/>
                <a:cs typeface="Tahoma"/>
              </a:rPr>
              <a:t> </a:t>
            </a:r>
            <a:r>
              <a:rPr sz="2350" b="1" spc="-80" dirty="0">
                <a:solidFill>
                  <a:srgbClr val="0D2E5E"/>
                </a:solidFill>
                <a:latin typeface="Tahoma"/>
                <a:cs typeface="Tahoma"/>
              </a:rPr>
              <a:t>the</a:t>
            </a:r>
            <a:r>
              <a:rPr sz="2350" b="1" spc="-190" dirty="0">
                <a:solidFill>
                  <a:srgbClr val="0D2E5E"/>
                </a:solidFill>
                <a:latin typeface="Tahoma"/>
                <a:cs typeface="Tahoma"/>
              </a:rPr>
              <a:t> </a:t>
            </a:r>
            <a:r>
              <a:rPr sz="2350" b="1" spc="-65" dirty="0">
                <a:solidFill>
                  <a:srgbClr val="0D2E5E"/>
                </a:solidFill>
                <a:latin typeface="Tahoma"/>
                <a:cs typeface="Tahoma"/>
              </a:rPr>
              <a:t>workshop</a:t>
            </a:r>
            <a:r>
              <a:rPr sz="2350" b="1" spc="-190" dirty="0">
                <a:solidFill>
                  <a:srgbClr val="0D2E5E"/>
                </a:solidFill>
                <a:latin typeface="Tahoma"/>
                <a:cs typeface="Tahoma"/>
              </a:rPr>
              <a:t> </a:t>
            </a:r>
            <a:r>
              <a:rPr sz="2350" b="1" spc="-50" dirty="0">
                <a:solidFill>
                  <a:srgbClr val="0D2E5E"/>
                </a:solidFill>
                <a:latin typeface="Tahoma"/>
                <a:cs typeface="Tahoma"/>
              </a:rPr>
              <a:t>and</a:t>
            </a:r>
            <a:r>
              <a:rPr sz="2350" b="1" spc="-190" dirty="0">
                <a:solidFill>
                  <a:srgbClr val="0D2E5E"/>
                </a:solidFill>
                <a:latin typeface="Tahoma"/>
                <a:cs typeface="Tahoma"/>
              </a:rPr>
              <a:t> </a:t>
            </a:r>
            <a:r>
              <a:rPr sz="2350" b="1" spc="-20" dirty="0">
                <a:solidFill>
                  <a:srgbClr val="0D2E5E"/>
                </a:solidFill>
                <a:latin typeface="Tahoma"/>
                <a:cs typeface="Tahoma"/>
              </a:rPr>
              <a:t>gave</a:t>
            </a:r>
            <a:endParaRPr sz="2350">
              <a:latin typeface="Tahoma"/>
              <a:cs typeface="Tahoma"/>
            </a:endParaRPr>
          </a:p>
        </p:txBody>
      </p:sp>
      <p:sp>
        <p:nvSpPr>
          <p:cNvPr id="16" name="object 16"/>
          <p:cNvSpPr txBox="1"/>
          <p:nvPr/>
        </p:nvSpPr>
        <p:spPr>
          <a:xfrm>
            <a:off x="3794282" y="7491190"/>
            <a:ext cx="11714480" cy="384175"/>
          </a:xfrm>
          <a:prstGeom prst="rect">
            <a:avLst/>
          </a:prstGeom>
        </p:spPr>
        <p:txBody>
          <a:bodyPr vert="horz" wrap="square" lIns="0" tIns="12700" rIns="0" bIns="0" rtlCol="0">
            <a:spAutoFit/>
          </a:bodyPr>
          <a:lstStyle/>
          <a:p>
            <a:pPr marL="12700">
              <a:lnSpc>
                <a:spcPct val="100000"/>
              </a:lnSpc>
              <a:spcBef>
                <a:spcPts val="100"/>
              </a:spcBef>
            </a:pPr>
            <a:r>
              <a:rPr sz="2350" b="1" spc="-80" dirty="0">
                <a:solidFill>
                  <a:srgbClr val="0D2E5E"/>
                </a:solidFill>
                <a:latin typeface="Tahoma"/>
                <a:cs typeface="Tahoma"/>
              </a:rPr>
              <a:t>inaugural</a:t>
            </a:r>
            <a:r>
              <a:rPr sz="2350" b="1" spc="-190" dirty="0">
                <a:solidFill>
                  <a:srgbClr val="0D2E5E"/>
                </a:solidFill>
                <a:latin typeface="Tahoma"/>
                <a:cs typeface="Tahoma"/>
              </a:rPr>
              <a:t> </a:t>
            </a:r>
            <a:r>
              <a:rPr sz="2350" b="1" spc="-55" dirty="0">
                <a:solidFill>
                  <a:srgbClr val="0D2E5E"/>
                </a:solidFill>
                <a:latin typeface="Tahoma"/>
                <a:cs typeface="Tahoma"/>
              </a:rPr>
              <a:t>address</a:t>
            </a:r>
            <a:r>
              <a:rPr sz="2350" b="1" spc="-190" dirty="0">
                <a:solidFill>
                  <a:srgbClr val="0D2E5E"/>
                </a:solidFill>
                <a:latin typeface="Tahoma"/>
                <a:cs typeface="Tahoma"/>
              </a:rPr>
              <a:t> </a:t>
            </a:r>
            <a:r>
              <a:rPr sz="2350" b="1" spc="-80" dirty="0">
                <a:solidFill>
                  <a:srgbClr val="0D2E5E"/>
                </a:solidFill>
                <a:latin typeface="Tahoma"/>
                <a:cs typeface="Tahoma"/>
              </a:rPr>
              <a:t>the</a:t>
            </a:r>
            <a:r>
              <a:rPr sz="2350" b="1" spc="-190" dirty="0">
                <a:solidFill>
                  <a:srgbClr val="0D2E5E"/>
                </a:solidFill>
                <a:latin typeface="Tahoma"/>
                <a:cs typeface="Tahoma"/>
              </a:rPr>
              <a:t> </a:t>
            </a:r>
            <a:r>
              <a:rPr sz="2350" b="1" spc="-65" dirty="0">
                <a:solidFill>
                  <a:srgbClr val="0D2E5E"/>
                </a:solidFill>
                <a:latin typeface="Tahoma"/>
                <a:cs typeface="Tahoma"/>
              </a:rPr>
              <a:t>workshop</a:t>
            </a:r>
            <a:r>
              <a:rPr sz="2350" b="1" spc="-185" dirty="0">
                <a:solidFill>
                  <a:srgbClr val="0D2E5E"/>
                </a:solidFill>
                <a:latin typeface="Tahoma"/>
                <a:cs typeface="Tahoma"/>
              </a:rPr>
              <a:t> </a:t>
            </a:r>
            <a:r>
              <a:rPr sz="2350" b="1" spc="-85" dirty="0">
                <a:solidFill>
                  <a:srgbClr val="0D2E5E"/>
                </a:solidFill>
                <a:latin typeface="Tahoma"/>
                <a:cs typeface="Tahoma"/>
              </a:rPr>
              <a:t>as</a:t>
            </a:r>
            <a:r>
              <a:rPr sz="2350" b="1" spc="-190" dirty="0">
                <a:solidFill>
                  <a:srgbClr val="0D2E5E"/>
                </a:solidFill>
                <a:latin typeface="Tahoma"/>
                <a:cs typeface="Tahoma"/>
              </a:rPr>
              <a:t> </a:t>
            </a:r>
            <a:r>
              <a:rPr sz="2350" b="1" spc="-45" dirty="0">
                <a:solidFill>
                  <a:srgbClr val="0D2E5E"/>
                </a:solidFill>
                <a:latin typeface="Tahoma"/>
                <a:cs typeface="Tahoma"/>
              </a:rPr>
              <a:t>Chief</a:t>
            </a:r>
            <a:r>
              <a:rPr sz="2350" b="1" spc="-190" dirty="0">
                <a:solidFill>
                  <a:srgbClr val="0D2E5E"/>
                </a:solidFill>
                <a:latin typeface="Tahoma"/>
                <a:cs typeface="Tahoma"/>
              </a:rPr>
              <a:t> </a:t>
            </a:r>
            <a:r>
              <a:rPr sz="2350" b="1" spc="-90" dirty="0">
                <a:solidFill>
                  <a:srgbClr val="0D2E5E"/>
                </a:solidFill>
                <a:latin typeface="Tahoma"/>
                <a:cs typeface="Tahoma"/>
              </a:rPr>
              <a:t>Guest.</a:t>
            </a:r>
            <a:r>
              <a:rPr sz="2350" b="1" spc="-190" dirty="0">
                <a:solidFill>
                  <a:srgbClr val="0D2E5E"/>
                </a:solidFill>
                <a:latin typeface="Tahoma"/>
                <a:cs typeface="Tahoma"/>
              </a:rPr>
              <a:t> </a:t>
            </a:r>
            <a:r>
              <a:rPr sz="2350" b="1" spc="-135" dirty="0">
                <a:solidFill>
                  <a:srgbClr val="0D2E5E"/>
                </a:solidFill>
                <a:latin typeface="Tahoma"/>
                <a:cs typeface="Tahoma"/>
              </a:rPr>
              <a:t>Dr.</a:t>
            </a:r>
            <a:r>
              <a:rPr sz="2350" b="1" spc="-185" dirty="0">
                <a:solidFill>
                  <a:srgbClr val="0D2E5E"/>
                </a:solidFill>
                <a:latin typeface="Tahoma"/>
                <a:cs typeface="Tahoma"/>
              </a:rPr>
              <a:t> </a:t>
            </a:r>
            <a:r>
              <a:rPr sz="2350" b="1" spc="-60" dirty="0">
                <a:solidFill>
                  <a:srgbClr val="0D2E5E"/>
                </a:solidFill>
                <a:latin typeface="Tahoma"/>
                <a:cs typeface="Tahoma"/>
              </a:rPr>
              <a:t>Jayasimhadri</a:t>
            </a:r>
            <a:r>
              <a:rPr sz="2350" b="1" spc="-190" dirty="0">
                <a:solidFill>
                  <a:srgbClr val="0D2E5E"/>
                </a:solidFill>
                <a:latin typeface="Tahoma"/>
                <a:cs typeface="Tahoma"/>
              </a:rPr>
              <a:t> </a:t>
            </a:r>
            <a:r>
              <a:rPr sz="2350" b="1" spc="-60" dirty="0">
                <a:solidFill>
                  <a:srgbClr val="0D2E5E"/>
                </a:solidFill>
                <a:latin typeface="Tahoma"/>
                <a:cs typeface="Tahoma"/>
              </a:rPr>
              <a:t>presented</a:t>
            </a:r>
            <a:r>
              <a:rPr sz="2350" b="1" spc="-190" dirty="0">
                <a:solidFill>
                  <a:srgbClr val="0D2E5E"/>
                </a:solidFill>
                <a:latin typeface="Tahoma"/>
                <a:cs typeface="Tahoma"/>
              </a:rPr>
              <a:t> </a:t>
            </a:r>
            <a:r>
              <a:rPr sz="2350" b="1" spc="-70" dirty="0">
                <a:solidFill>
                  <a:srgbClr val="0D2E5E"/>
                </a:solidFill>
                <a:latin typeface="Tahoma"/>
                <a:cs typeface="Tahoma"/>
              </a:rPr>
              <a:t>vote</a:t>
            </a:r>
            <a:r>
              <a:rPr sz="2350" b="1" spc="-190" dirty="0">
                <a:solidFill>
                  <a:srgbClr val="0D2E5E"/>
                </a:solidFill>
                <a:latin typeface="Tahoma"/>
                <a:cs typeface="Tahoma"/>
              </a:rPr>
              <a:t> </a:t>
            </a:r>
            <a:r>
              <a:rPr sz="2350" b="1" spc="-25" dirty="0">
                <a:solidFill>
                  <a:srgbClr val="0D2E5E"/>
                </a:solidFill>
                <a:latin typeface="Tahoma"/>
                <a:cs typeface="Tahoma"/>
              </a:rPr>
              <a:t>of</a:t>
            </a:r>
            <a:endParaRPr sz="2350">
              <a:latin typeface="Tahoma"/>
              <a:cs typeface="Tahoma"/>
            </a:endParaRPr>
          </a:p>
        </p:txBody>
      </p:sp>
      <p:sp>
        <p:nvSpPr>
          <p:cNvPr id="17" name="object 17"/>
          <p:cNvSpPr txBox="1"/>
          <p:nvPr/>
        </p:nvSpPr>
        <p:spPr>
          <a:xfrm>
            <a:off x="3794282" y="7904247"/>
            <a:ext cx="1067435" cy="384175"/>
          </a:xfrm>
          <a:prstGeom prst="rect">
            <a:avLst/>
          </a:prstGeom>
        </p:spPr>
        <p:txBody>
          <a:bodyPr vert="horz" wrap="square" lIns="0" tIns="12700" rIns="0" bIns="0" rtlCol="0">
            <a:spAutoFit/>
          </a:bodyPr>
          <a:lstStyle/>
          <a:p>
            <a:pPr marL="12700">
              <a:lnSpc>
                <a:spcPct val="100000"/>
              </a:lnSpc>
              <a:spcBef>
                <a:spcPts val="100"/>
              </a:spcBef>
            </a:pPr>
            <a:r>
              <a:rPr sz="2350" b="1" spc="-80" dirty="0">
                <a:solidFill>
                  <a:srgbClr val="0D2E5E"/>
                </a:solidFill>
                <a:latin typeface="Tahoma"/>
                <a:cs typeface="Tahoma"/>
              </a:rPr>
              <a:t>thanks.</a:t>
            </a:r>
            <a:endParaRPr sz="2350">
              <a:latin typeface="Tahoma"/>
              <a:cs typeface="Tahoma"/>
            </a:endParaRPr>
          </a:p>
        </p:txBody>
      </p:sp>
      <p:sp>
        <p:nvSpPr>
          <p:cNvPr id="18" name="object 18"/>
          <p:cNvSpPr txBox="1"/>
          <p:nvPr/>
        </p:nvSpPr>
        <p:spPr>
          <a:xfrm>
            <a:off x="3794282" y="8730361"/>
            <a:ext cx="12684125" cy="384175"/>
          </a:xfrm>
          <a:prstGeom prst="rect">
            <a:avLst/>
          </a:prstGeom>
        </p:spPr>
        <p:txBody>
          <a:bodyPr vert="horz" wrap="square" lIns="0" tIns="12700" rIns="0" bIns="0" rtlCol="0">
            <a:spAutoFit/>
          </a:bodyPr>
          <a:lstStyle/>
          <a:p>
            <a:pPr marL="12700">
              <a:lnSpc>
                <a:spcPct val="100000"/>
              </a:lnSpc>
              <a:spcBef>
                <a:spcPts val="100"/>
              </a:spcBef>
            </a:pPr>
            <a:r>
              <a:rPr sz="2350" b="1" spc="-35" dirty="0">
                <a:solidFill>
                  <a:srgbClr val="0D2E5E"/>
                </a:solidFill>
                <a:latin typeface="Tahoma"/>
                <a:cs typeface="Tahoma"/>
              </a:rPr>
              <a:t>The</a:t>
            </a:r>
            <a:r>
              <a:rPr sz="2350" b="1" spc="-180" dirty="0">
                <a:solidFill>
                  <a:srgbClr val="0D2E5E"/>
                </a:solidFill>
                <a:latin typeface="Tahoma"/>
                <a:cs typeface="Tahoma"/>
              </a:rPr>
              <a:t> </a:t>
            </a:r>
            <a:r>
              <a:rPr sz="2350" b="1" spc="-75" dirty="0">
                <a:solidFill>
                  <a:srgbClr val="0D2E5E"/>
                </a:solidFill>
                <a:latin typeface="Tahoma"/>
                <a:cs typeface="Tahoma"/>
              </a:rPr>
              <a:t>participants</a:t>
            </a:r>
            <a:r>
              <a:rPr sz="2350" b="1" spc="-180" dirty="0">
                <a:solidFill>
                  <a:srgbClr val="0D2E5E"/>
                </a:solidFill>
                <a:latin typeface="Tahoma"/>
                <a:cs typeface="Tahoma"/>
              </a:rPr>
              <a:t> </a:t>
            </a:r>
            <a:r>
              <a:rPr sz="2350" b="1" spc="-65" dirty="0">
                <a:solidFill>
                  <a:srgbClr val="0D2E5E"/>
                </a:solidFill>
                <a:latin typeface="Tahoma"/>
                <a:cs typeface="Tahoma"/>
              </a:rPr>
              <a:t>attended</a:t>
            </a:r>
            <a:r>
              <a:rPr sz="2350" b="1" spc="-175" dirty="0">
                <a:solidFill>
                  <a:srgbClr val="0D2E5E"/>
                </a:solidFill>
                <a:latin typeface="Tahoma"/>
                <a:cs typeface="Tahoma"/>
              </a:rPr>
              <a:t> </a:t>
            </a:r>
            <a:r>
              <a:rPr sz="2350" b="1" spc="-80" dirty="0">
                <a:solidFill>
                  <a:srgbClr val="0D2E5E"/>
                </a:solidFill>
                <a:latin typeface="Tahoma"/>
                <a:cs typeface="Tahoma"/>
              </a:rPr>
              <a:t>the</a:t>
            </a:r>
            <a:r>
              <a:rPr sz="2350" b="1" spc="-180" dirty="0">
                <a:solidFill>
                  <a:srgbClr val="0D2E5E"/>
                </a:solidFill>
                <a:latin typeface="Tahoma"/>
                <a:cs typeface="Tahoma"/>
              </a:rPr>
              <a:t> </a:t>
            </a:r>
            <a:r>
              <a:rPr sz="2350" b="1" spc="-80" dirty="0">
                <a:solidFill>
                  <a:srgbClr val="0D2E5E"/>
                </a:solidFill>
                <a:latin typeface="Tahoma"/>
                <a:cs typeface="Tahoma"/>
              </a:rPr>
              <a:t>inaugural</a:t>
            </a:r>
            <a:r>
              <a:rPr sz="2350" b="1" spc="-180" dirty="0">
                <a:solidFill>
                  <a:srgbClr val="0D2E5E"/>
                </a:solidFill>
                <a:latin typeface="Tahoma"/>
                <a:cs typeface="Tahoma"/>
              </a:rPr>
              <a:t> </a:t>
            </a:r>
            <a:r>
              <a:rPr sz="2350" b="1" spc="-65" dirty="0">
                <a:solidFill>
                  <a:srgbClr val="0D2E5E"/>
                </a:solidFill>
                <a:latin typeface="Tahoma"/>
                <a:cs typeface="Tahoma"/>
              </a:rPr>
              <a:t>function</a:t>
            </a:r>
            <a:r>
              <a:rPr sz="2350" b="1" spc="-175" dirty="0">
                <a:solidFill>
                  <a:srgbClr val="0D2E5E"/>
                </a:solidFill>
                <a:latin typeface="Tahoma"/>
                <a:cs typeface="Tahoma"/>
              </a:rPr>
              <a:t> </a:t>
            </a:r>
            <a:r>
              <a:rPr sz="2350" b="1" spc="-40" dirty="0">
                <a:solidFill>
                  <a:srgbClr val="0D2E5E"/>
                </a:solidFill>
                <a:latin typeface="Tahoma"/>
                <a:cs typeface="Tahoma"/>
              </a:rPr>
              <a:t>include</a:t>
            </a:r>
            <a:r>
              <a:rPr sz="2350" b="1" spc="-180" dirty="0">
                <a:solidFill>
                  <a:srgbClr val="0D2E5E"/>
                </a:solidFill>
                <a:latin typeface="Tahoma"/>
                <a:cs typeface="Tahoma"/>
              </a:rPr>
              <a:t> </a:t>
            </a:r>
            <a:r>
              <a:rPr sz="2350" b="1" spc="-90" dirty="0">
                <a:solidFill>
                  <a:srgbClr val="0D2E5E"/>
                </a:solidFill>
                <a:latin typeface="Tahoma"/>
                <a:cs typeface="Tahoma"/>
              </a:rPr>
              <a:t>Professors,</a:t>
            </a:r>
            <a:r>
              <a:rPr sz="2350" b="1" spc="-180" dirty="0">
                <a:solidFill>
                  <a:srgbClr val="0D2E5E"/>
                </a:solidFill>
                <a:latin typeface="Tahoma"/>
                <a:cs typeface="Tahoma"/>
              </a:rPr>
              <a:t> </a:t>
            </a:r>
            <a:r>
              <a:rPr sz="2350" b="1" spc="-60" dirty="0">
                <a:solidFill>
                  <a:srgbClr val="0D2E5E"/>
                </a:solidFill>
                <a:latin typeface="Tahoma"/>
                <a:cs typeface="Tahoma"/>
              </a:rPr>
              <a:t>Associate</a:t>
            </a:r>
            <a:r>
              <a:rPr sz="2350" b="1" spc="-175" dirty="0">
                <a:solidFill>
                  <a:srgbClr val="0D2E5E"/>
                </a:solidFill>
                <a:latin typeface="Tahoma"/>
                <a:cs typeface="Tahoma"/>
              </a:rPr>
              <a:t> </a:t>
            </a:r>
            <a:r>
              <a:rPr sz="2350" b="1" spc="-20" dirty="0">
                <a:solidFill>
                  <a:srgbClr val="0D2E5E"/>
                </a:solidFill>
                <a:latin typeface="Tahoma"/>
                <a:cs typeface="Tahoma"/>
              </a:rPr>
              <a:t>Professors,</a:t>
            </a:r>
            <a:endParaRPr sz="2350">
              <a:latin typeface="Tahoma"/>
              <a:cs typeface="Tahoma"/>
            </a:endParaRPr>
          </a:p>
        </p:txBody>
      </p:sp>
      <p:sp>
        <p:nvSpPr>
          <p:cNvPr id="19" name="object 19"/>
          <p:cNvSpPr txBox="1"/>
          <p:nvPr/>
        </p:nvSpPr>
        <p:spPr>
          <a:xfrm>
            <a:off x="3794282" y="9143418"/>
            <a:ext cx="12409170" cy="384175"/>
          </a:xfrm>
          <a:prstGeom prst="rect">
            <a:avLst/>
          </a:prstGeom>
        </p:spPr>
        <p:txBody>
          <a:bodyPr vert="horz" wrap="square" lIns="0" tIns="12700" rIns="0" bIns="0" rtlCol="0">
            <a:spAutoFit/>
          </a:bodyPr>
          <a:lstStyle/>
          <a:p>
            <a:pPr marL="12700">
              <a:lnSpc>
                <a:spcPct val="100000"/>
              </a:lnSpc>
              <a:spcBef>
                <a:spcPts val="100"/>
              </a:spcBef>
            </a:pPr>
            <a:r>
              <a:rPr sz="2350" b="1" spc="-85" dirty="0">
                <a:solidFill>
                  <a:srgbClr val="0D2E5E"/>
                </a:solidFill>
                <a:latin typeface="Tahoma"/>
                <a:cs typeface="Tahoma"/>
              </a:rPr>
              <a:t>Assistant</a:t>
            </a:r>
            <a:r>
              <a:rPr sz="2350" b="1" spc="-195" dirty="0">
                <a:solidFill>
                  <a:srgbClr val="0D2E5E"/>
                </a:solidFill>
                <a:latin typeface="Tahoma"/>
                <a:cs typeface="Tahoma"/>
              </a:rPr>
              <a:t> </a:t>
            </a:r>
            <a:r>
              <a:rPr sz="2350" b="1" spc="-90" dirty="0">
                <a:solidFill>
                  <a:srgbClr val="0D2E5E"/>
                </a:solidFill>
                <a:latin typeface="Tahoma"/>
                <a:cs typeface="Tahoma"/>
              </a:rPr>
              <a:t>Professors,</a:t>
            </a:r>
            <a:r>
              <a:rPr sz="2350" b="1" spc="-195" dirty="0">
                <a:solidFill>
                  <a:srgbClr val="0D2E5E"/>
                </a:solidFill>
                <a:latin typeface="Tahoma"/>
                <a:cs typeface="Tahoma"/>
              </a:rPr>
              <a:t> </a:t>
            </a:r>
            <a:r>
              <a:rPr sz="2350" b="1" spc="-75" dirty="0">
                <a:solidFill>
                  <a:srgbClr val="0D2E5E"/>
                </a:solidFill>
                <a:latin typeface="Tahoma"/>
                <a:cs typeface="Tahoma"/>
              </a:rPr>
              <a:t>Research</a:t>
            </a:r>
            <a:r>
              <a:rPr sz="2350" b="1" spc="-190" dirty="0">
                <a:solidFill>
                  <a:srgbClr val="0D2E5E"/>
                </a:solidFill>
                <a:latin typeface="Tahoma"/>
                <a:cs typeface="Tahoma"/>
              </a:rPr>
              <a:t> </a:t>
            </a:r>
            <a:r>
              <a:rPr sz="2350" b="1" spc="-75" dirty="0">
                <a:solidFill>
                  <a:srgbClr val="0D2E5E"/>
                </a:solidFill>
                <a:latin typeface="Tahoma"/>
                <a:cs typeface="Tahoma"/>
              </a:rPr>
              <a:t>Scholars,</a:t>
            </a:r>
            <a:r>
              <a:rPr sz="2350" b="1" spc="-195" dirty="0">
                <a:solidFill>
                  <a:srgbClr val="0D2E5E"/>
                </a:solidFill>
                <a:latin typeface="Tahoma"/>
                <a:cs typeface="Tahoma"/>
              </a:rPr>
              <a:t> </a:t>
            </a:r>
            <a:r>
              <a:rPr sz="2350" b="1" spc="-65" dirty="0">
                <a:solidFill>
                  <a:srgbClr val="0D2E5E"/>
                </a:solidFill>
                <a:latin typeface="Tahoma"/>
                <a:cs typeface="Tahoma"/>
              </a:rPr>
              <a:t>PG</a:t>
            </a:r>
            <a:r>
              <a:rPr sz="2350" b="1" spc="-190" dirty="0">
                <a:solidFill>
                  <a:srgbClr val="0D2E5E"/>
                </a:solidFill>
                <a:latin typeface="Tahoma"/>
                <a:cs typeface="Tahoma"/>
              </a:rPr>
              <a:t> </a:t>
            </a:r>
            <a:r>
              <a:rPr sz="2350" b="1" spc="-70" dirty="0">
                <a:solidFill>
                  <a:srgbClr val="0D2E5E"/>
                </a:solidFill>
                <a:latin typeface="Tahoma"/>
                <a:cs typeface="Tahoma"/>
              </a:rPr>
              <a:t>students</a:t>
            </a:r>
            <a:r>
              <a:rPr sz="2350" b="1" spc="-195" dirty="0">
                <a:solidFill>
                  <a:srgbClr val="0D2E5E"/>
                </a:solidFill>
                <a:latin typeface="Tahoma"/>
                <a:cs typeface="Tahoma"/>
              </a:rPr>
              <a:t> </a:t>
            </a:r>
            <a:r>
              <a:rPr sz="2350" b="1" spc="-50" dirty="0">
                <a:solidFill>
                  <a:srgbClr val="0D2E5E"/>
                </a:solidFill>
                <a:latin typeface="Tahoma"/>
                <a:cs typeface="Tahoma"/>
              </a:rPr>
              <a:t>and</a:t>
            </a:r>
            <a:r>
              <a:rPr sz="2350" b="1" spc="-190" dirty="0">
                <a:solidFill>
                  <a:srgbClr val="0D2E5E"/>
                </a:solidFill>
                <a:latin typeface="Tahoma"/>
                <a:cs typeface="Tahoma"/>
              </a:rPr>
              <a:t> </a:t>
            </a:r>
            <a:r>
              <a:rPr sz="2350" b="1" spc="-70" dirty="0">
                <a:solidFill>
                  <a:srgbClr val="0D2E5E"/>
                </a:solidFill>
                <a:latin typeface="Tahoma"/>
                <a:cs typeface="Tahoma"/>
              </a:rPr>
              <a:t>UG</a:t>
            </a:r>
            <a:r>
              <a:rPr sz="2350" b="1" spc="-195" dirty="0">
                <a:solidFill>
                  <a:srgbClr val="0D2E5E"/>
                </a:solidFill>
                <a:latin typeface="Tahoma"/>
                <a:cs typeface="Tahoma"/>
              </a:rPr>
              <a:t> </a:t>
            </a:r>
            <a:r>
              <a:rPr sz="2350" b="1" spc="-80" dirty="0">
                <a:solidFill>
                  <a:srgbClr val="0D2E5E"/>
                </a:solidFill>
                <a:latin typeface="Tahoma"/>
                <a:cs typeface="Tahoma"/>
              </a:rPr>
              <a:t>students.</a:t>
            </a:r>
            <a:r>
              <a:rPr sz="2350" b="1" spc="-195" dirty="0">
                <a:solidFill>
                  <a:srgbClr val="0D2E5E"/>
                </a:solidFill>
                <a:latin typeface="Tahoma"/>
                <a:cs typeface="Tahoma"/>
              </a:rPr>
              <a:t> </a:t>
            </a:r>
            <a:r>
              <a:rPr sz="2350" b="1" spc="-35" dirty="0">
                <a:solidFill>
                  <a:srgbClr val="0D2E5E"/>
                </a:solidFill>
                <a:latin typeface="Tahoma"/>
                <a:cs typeface="Tahoma"/>
              </a:rPr>
              <a:t>The</a:t>
            </a:r>
            <a:r>
              <a:rPr sz="2350" b="1" spc="-190" dirty="0">
                <a:solidFill>
                  <a:srgbClr val="0D2E5E"/>
                </a:solidFill>
                <a:latin typeface="Tahoma"/>
                <a:cs typeface="Tahoma"/>
              </a:rPr>
              <a:t> </a:t>
            </a:r>
            <a:r>
              <a:rPr sz="2350" b="1" spc="-20" dirty="0">
                <a:solidFill>
                  <a:srgbClr val="0D2E5E"/>
                </a:solidFill>
                <a:latin typeface="Tahoma"/>
                <a:cs typeface="Tahoma"/>
              </a:rPr>
              <a:t>inauguration</a:t>
            </a:r>
            <a:endParaRPr sz="2350">
              <a:latin typeface="Tahoma"/>
              <a:cs typeface="Tahoma"/>
            </a:endParaRPr>
          </a:p>
        </p:txBody>
      </p:sp>
      <p:sp>
        <p:nvSpPr>
          <p:cNvPr id="20" name="object 20"/>
          <p:cNvSpPr txBox="1"/>
          <p:nvPr/>
        </p:nvSpPr>
        <p:spPr>
          <a:xfrm>
            <a:off x="3794282" y="9556474"/>
            <a:ext cx="3587750" cy="384175"/>
          </a:xfrm>
          <a:prstGeom prst="rect">
            <a:avLst/>
          </a:prstGeom>
        </p:spPr>
        <p:txBody>
          <a:bodyPr vert="horz" wrap="square" lIns="0" tIns="12700" rIns="0" bIns="0" rtlCol="0">
            <a:spAutoFit/>
          </a:bodyPr>
          <a:lstStyle/>
          <a:p>
            <a:pPr marL="12700">
              <a:lnSpc>
                <a:spcPct val="100000"/>
              </a:lnSpc>
              <a:spcBef>
                <a:spcPts val="100"/>
              </a:spcBef>
            </a:pPr>
            <a:r>
              <a:rPr sz="2350" b="1" spc="-110" dirty="0">
                <a:solidFill>
                  <a:srgbClr val="0D2E5E"/>
                </a:solidFill>
                <a:latin typeface="Tahoma"/>
                <a:cs typeface="Tahoma"/>
              </a:rPr>
              <a:t>was</a:t>
            </a:r>
            <a:r>
              <a:rPr sz="2350" b="1" spc="-210" dirty="0">
                <a:solidFill>
                  <a:srgbClr val="0D2E5E"/>
                </a:solidFill>
                <a:latin typeface="Tahoma"/>
                <a:cs typeface="Tahoma"/>
              </a:rPr>
              <a:t> </a:t>
            </a:r>
            <a:r>
              <a:rPr sz="2350" b="1" spc="-65" dirty="0">
                <a:solidFill>
                  <a:srgbClr val="0D2E5E"/>
                </a:solidFill>
                <a:latin typeface="Tahoma"/>
                <a:cs typeface="Tahoma"/>
              </a:rPr>
              <a:t>followed</a:t>
            </a:r>
            <a:r>
              <a:rPr sz="2350" b="1" spc="-210" dirty="0">
                <a:solidFill>
                  <a:srgbClr val="0D2E5E"/>
                </a:solidFill>
                <a:latin typeface="Tahoma"/>
                <a:cs typeface="Tahoma"/>
              </a:rPr>
              <a:t> </a:t>
            </a:r>
            <a:r>
              <a:rPr sz="2350" b="1" spc="-10" dirty="0">
                <a:solidFill>
                  <a:srgbClr val="0D2E5E"/>
                </a:solidFill>
                <a:latin typeface="Tahoma"/>
                <a:cs typeface="Tahoma"/>
              </a:rPr>
              <a:t>by</a:t>
            </a:r>
            <a:r>
              <a:rPr sz="2350" b="1" spc="-204" dirty="0">
                <a:solidFill>
                  <a:srgbClr val="0D2E5E"/>
                </a:solidFill>
                <a:latin typeface="Tahoma"/>
                <a:cs typeface="Tahoma"/>
              </a:rPr>
              <a:t> </a:t>
            </a:r>
            <a:r>
              <a:rPr sz="2350" b="1" spc="-50" dirty="0">
                <a:solidFill>
                  <a:srgbClr val="0D2E5E"/>
                </a:solidFill>
                <a:latin typeface="Tahoma"/>
                <a:cs typeface="Tahoma"/>
              </a:rPr>
              <a:t>high</a:t>
            </a:r>
            <a:r>
              <a:rPr sz="2350" b="1" spc="-210" dirty="0">
                <a:solidFill>
                  <a:srgbClr val="0D2E5E"/>
                </a:solidFill>
                <a:latin typeface="Tahoma"/>
                <a:cs typeface="Tahoma"/>
              </a:rPr>
              <a:t> </a:t>
            </a:r>
            <a:r>
              <a:rPr sz="2350" b="1" spc="-55" dirty="0">
                <a:solidFill>
                  <a:srgbClr val="0D2E5E"/>
                </a:solidFill>
                <a:latin typeface="Tahoma"/>
                <a:cs typeface="Tahoma"/>
              </a:rPr>
              <a:t>tea.</a:t>
            </a:r>
            <a:endParaRPr sz="2350">
              <a:latin typeface="Tahoma"/>
              <a:cs typeface="Tahoma"/>
            </a:endParaRPr>
          </a:p>
        </p:txBody>
      </p:sp>
      <p:pic>
        <p:nvPicPr>
          <p:cNvPr id="21" name="object 21"/>
          <p:cNvPicPr/>
          <p:nvPr/>
        </p:nvPicPr>
        <p:blipFill>
          <a:blip r:embed="rId2" cstate="print"/>
          <a:stretch>
            <a:fillRect/>
          </a:stretch>
        </p:blipFill>
        <p:spPr>
          <a:xfrm>
            <a:off x="2503834" y="1221245"/>
            <a:ext cx="1047749" cy="1028699"/>
          </a:xfrm>
          <a:prstGeom prst="rect">
            <a:avLst/>
          </a:prstGeom>
        </p:spPr>
      </p:pic>
      <p:pic>
        <p:nvPicPr>
          <p:cNvPr id="25" name="object 25"/>
          <p:cNvPicPr/>
          <p:nvPr/>
        </p:nvPicPr>
        <p:blipFill>
          <a:blip r:embed="rId3" cstate="print"/>
          <a:stretch>
            <a:fillRect/>
          </a:stretch>
        </p:blipFill>
        <p:spPr>
          <a:xfrm>
            <a:off x="16264523" y="0"/>
            <a:ext cx="2023483" cy="189553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27"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28" name="Rectangle 27"/>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
        <p:nvSpPr>
          <p:cNvPr id="3" name="object 3"/>
          <p:cNvSpPr txBox="1"/>
          <p:nvPr/>
        </p:nvSpPr>
        <p:spPr>
          <a:xfrm>
            <a:off x="3261157" y="1582747"/>
            <a:ext cx="5601335" cy="2555240"/>
          </a:xfrm>
          <a:prstGeom prst="rect">
            <a:avLst/>
          </a:prstGeom>
        </p:spPr>
        <p:txBody>
          <a:bodyPr vert="horz" wrap="square" lIns="0" tIns="0" rIns="0" bIns="0" rtlCol="0">
            <a:spAutoFit/>
          </a:bodyPr>
          <a:lstStyle/>
          <a:p>
            <a:pPr>
              <a:lnSpc>
                <a:spcPts val="19610"/>
              </a:lnSpc>
            </a:pPr>
            <a:r>
              <a:rPr sz="16750" b="1" spc="-2320" dirty="0">
                <a:latin typeface="Tahoma"/>
                <a:cs typeface="Tahoma"/>
              </a:rPr>
              <a:t>-</a:t>
            </a:r>
            <a:r>
              <a:rPr sz="16750" b="1" spc="-545" dirty="0">
                <a:latin typeface="Tahoma"/>
                <a:cs typeface="Tahoma"/>
              </a:rPr>
              <a:t>Reso</a:t>
            </a:r>
            <a:endParaRPr sz="16750">
              <a:latin typeface="Tahoma"/>
              <a:cs typeface="Tahoma"/>
            </a:endParaRPr>
          </a:p>
        </p:txBody>
      </p:sp>
      <p:sp>
        <p:nvSpPr>
          <p:cNvPr id="4" name="object 4"/>
          <p:cNvSpPr txBox="1"/>
          <p:nvPr/>
        </p:nvSpPr>
        <p:spPr>
          <a:xfrm>
            <a:off x="10178091" y="1582747"/>
            <a:ext cx="6134100" cy="2555240"/>
          </a:xfrm>
          <a:prstGeom prst="rect">
            <a:avLst/>
          </a:prstGeom>
        </p:spPr>
        <p:txBody>
          <a:bodyPr vert="horz" wrap="square" lIns="0" tIns="0" rIns="0" bIns="0" rtlCol="0">
            <a:spAutoFit/>
          </a:bodyPr>
          <a:lstStyle/>
          <a:p>
            <a:pPr>
              <a:lnSpc>
                <a:spcPts val="19610"/>
              </a:lnSpc>
            </a:pPr>
            <a:r>
              <a:rPr sz="16750" b="1" spc="-290" dirty="0">
                <a:latin typeface="Tahoma"/>
                <a:cs typeface="Tahoma"/>
              </a:rPr>
              <a:t>rces</a:t>
            </a:r>
            <a:r>
              <a:rPr sz="16750" b="1" spc="-1655" dirty="0">
                <a:latin typeface="Tahoma"/>
                <a:cs typeface="Tahoma"/>
              </a:rPr>
              <a:t> </a:t>
            </a:r>
            <a:r>
              <a:rPr sz="16750" b="1" spc="-50" dirty="0">
                <a:latin typeface="Tahoma"/>
                <a:cs typeface="Tahoma"/>
              </a:rPr>
              <a:t>A</a:t>
            </a:r>
            <a:endParaRPr sz="16750">
              <a:latin typeface="Tahoma"/>
              <a:cs typeface="Tahoma"/>
            </a:endParaRPr>
          </a:p>
        </p:txBody>
      </p:sp>
      <p:sp>
        <p:nvSpPr>
          <p:cNvPr id="6" name="object 6"/>
          <p:cNvSpPr txBox="1"/>
          <p:nvPr/>
        </p:nvSpPr>
        <p:spPr>
          <a:xfrm>
            <a:off x="3216311" y="7523415"/>
            <a:ext cx="5854700" cy="2555240"/>
          </a:xfrm>
          <a:prstGeom prst="rect">
            <a:avLst/>
          </a:prstGeom>
        </p:spPr>
        <p:txBody>
          <a:bodyPr vert="horz" wrap="square" lIns="0" tIns="0" rIns="0" bIns="0" rtlCol="0">
            <a:spAutoFit/>
          </a:bodyPr>
          <a:lstStyle/>
          <a:p>
            <a:pPr>
              <a:lnSpc>
                <a:spcPts val="19610"/>
              </a:lnSpc>
            </a:pPr>
            <a:r>
              <a:rPr sz="16750" b="1" spc="-645" dirty="0">
                <a:latin typeface="Tahoma"/>
                <a:cs typeface="Tahoma"/>
              </a:rPr>
              <a:t>for</a:t>
            </a:r>
            <a:r>
              <a:rPr sz="16750" b="1" spc="-1655" dirty="0">
                <a:latin typeface="Tahoma"/>
                <a:cs typeface="Tahoma"/>
              </a:rPr>
              <a:t> </a:t>
            </a:r>
            <a:r>
              <a:rPr sz="16750" b="1" spc="-795" dirty="0">
                <a:latin typeface="Tahoma"/>
                <a:cs typeface="Tahoma"/>
              </a:rPr>
              <a:t>Re</a:t>
            </a:r>
            <a:endParaRPr sz="16750">
              <a:latin typeface="Tahoma"/>
              <a:cs typeface="Tahoma"/>
            </a:endParaRPr>
          </a:p>
        </p:txBody>
      </p:sp>
      <p:sp>
        <p:nvSpPr>
          <p:cNvPr id="7" name="object 7"/>
          <p:cNvSpPr txBox="1"/>
          <p:nvPr/>
        </p:nvSpPr>
        <p:spPr>
          <a:xfrm>
            <a:off x="10128984" y="7523415"/>
            <a:ext cx="5742305" cy="2555240"/>
          </a:xfrm>
          <a:prstGeom prst="rect">
            <a:avLst/>
          </a:prstGeom>
        </p:spPr>
        <p:txBody>
          <a:bodyPr vert="horz" wrap="square" lIns="0" tIns="0" rIns="0" bIns="0" rtlCol="0">
            <a:spAutoFit/>
          </a:bodyPr>
          <a:lstStyle/>
          <a:p>
            <a:pPr>
              <a:lnSpc>
                <a:spcPts val="19610"/>
              </a:lnSpc>
            </a:pPr>
            <a:r>
              <a:rPr sz="16750" b="1" spc="-380" dirty="0">
                <a:latin typeface="Tahoma"/>
                <a:cs typeface="Tahoma"/>
              </a:rPr>
              <a:t>earch</a:t>
            </a:r>
            <a:endParaRPr sz="16750">
              <a:latin typeface="Tahoma"/>
              <a:cs typeface="Tahoma"/>
            </a:endParaRPr>
          </a:p>
        </p:txBody>
      </p:sp>
      <p:grpSp>
        <p:nvGrpSpPr>
          <p:cNvPr id="8" name="object 8"/>
          <p:cNvGrpSpPr/>
          <p:nvPr/>
        </p:nvGrpSpPr>
        <p:grpSpPr>
          <a:xfrm>
            <a:off x="10408280" y="2138598"/>
            <a:ext cx="6851015" cy="3811904"/>
            <a:chOff x="10408280" y="2138598"/>
            <a:chExt cx="6851015" cy="3811904"/>
          </a:xfrm>
        </p:grpSpPr>
        <p:sp>
          <p:nvSpPr>
            <p:cNvPr id="9" name="object 9"/>
            <p:cNvSpPr/>
            <p:nvPr/>
          </p:nvSpPr>
          <p:spPr>
            <a:xfrm>
              <a:off x="10522793" y="2143003"/>
              <a:ext cx="6736715" cy="3807460"/>
            </a:xfrm>
            <a:custGeom>
              <a:avLst/>
              <a:gdLst/>
              <a:ahLst/>
              <a:cxnLst/>
              <a:rect l="l" t="t" r="r" b="b"/>
              <a:pathLst>
                <a:path w="6736715" h="3807460">
                  <a:moveTo>
                    <a:pt x="6174546" y="3807302"/>
                  </a:moveTo>
                  <a:lnTo>
                    <a:pt x="561959" y="3807302"/>
                  </a:lnTo>
                  <a:lnTo>
                    <a:pt x="513469" y="3805239"/>
                  </a:lnTo>
                  <a:lnTo>
                    <a:pt x="466124" y="3799163"/>
                  </a:lnTo>
                  <a:lnTo>
                    <a:pt x="420095" y="3789243"/>
                  </a:lnTo>
                  <a:lnTo>
                    <a:pt x="375548" y="3775646"/>
                  </a:lnTo>
                  <a:lnTo>
                    <a:pt x="332653" y="3758543"/>
                  </a:lnTo>
                  <a:lnTo>
                    <a:pt x="291578" y="3738101"/>
                  </a:lnTo>
                  <a:lnTo>
                    <a:pt x="252493" y="3714490"/>
                  </a:lnTo>
                  <a:lnTo>
                    <a:pt x="215565" y="3687878"/>
                  </a:lnTo>
                  <a:lnTo>
                    <a:pt x="180963" y="3658434"/>
                  </a:lnTo>
                  <a:lnTo>
                    <a:pt x="148857" y="3626326"/>
                  </a:lnTo>
                  <a:lnTo>
                    <a:pt x="119414" y="3591724"/>
                  </a:lnTo>
                  <a:lnTo>
                    <a:pt x="92804" y="3554795"/>
                  </a:lnTo>
                  <a:lnTo>
                    <a:pt x="69194" y="3515710"/>
                  </a:lnTo>
                  <a:lnTo>
                    <a:pt x="48754" y="3474636"/>
                  </a:lnTo>
                  <a:lnTo>
                    <a:pt x="31652" y="3431742"/>
                  </a:lnTo>
                  <a:lnTo>
                    <a:pt x="18057" y="3387197"/>
                  </a:lnTo>
                  <a:lnTo>
                    <a:pt x="8137" y="3341169"/>
                  </a:lnTo>
                  <a:lnTo>
                    <a:pt x="2062" y="3293828"/>
                  </a:lnTo>
                  <a:lnTo>
                    <a:pt x="0" y="3245342"/>
                  </a:lnTo>
                  <a:lnTo>
                    <a:pt x="0" y="561974"/>
                  </a:lnTo>
                  <a:lnTo>
                    <a:pt x="2062" y="513485"/>
                  </a:lnTo>
                  <a:lnTo>
                    <a:pt x="8137" y="466142"/>
                  </a:lnTo>
                  <a:lnTo>
                    <a:pt x="18057" y="420112"/>
                  </a:lnTo>
                  <a:lnTo>
                    <a:pt x="31652" y="375565"/>
                  </a:lnTo>
                  <a:lnTo>
                    <a:pt x="48754" y="332669"/>
                  </a:lnTo>
                  <a:lnTo>
                    <a:pt x="69194" y="291594"/>
                  </a:lnTo>
                  <a:lnTo>
                    <a:pt x="92804" y="252507"/>
                  </a:lnTo>
                  <a:lnTo>
                    <a:pt x="119414" y="215578"/>
                  </a:lnTo>
                  <a:lnTo>
                    <a:pt x="148857" y="180975"/>
                  </a:lnTo>
                  <a:lnTo>
                    <a:pt x="180963" y="148867"/>
                  </a:lnTo>
                  <a:lnTo>
                    <a:pt x="215565" y="119423"/>
                  </a:lnTo>
                  <a:lnTo>
                    <a:pt x="252493" y="92811"/>
                  </a:lnTo>
                  <a:lnTo>
                    <a:pt x="291578" y="69199"/>
                  </a:lnTo>
                  <a:lnTo>
                    <a:pt x="332653" y="48758"/>
                  </a:lnTo>
                  <a:lnTo>
                    <a:pt x="375548" y="31655"/>
                  </a:lnTo>
                  <a:lnTo>
                    <a:pt x="420095" y="18059"/>
                  </a:lnTo>
                  <a:lnTo>
                    <a:pt x="466124" y="8138"/>
                  </a:lnTo>
                  <a:lnTo>
                    <a:pt x="513469" y="2062"/>
                  </a:lnTo>
                  <a:lnTo>
                    <a:pt x="561959" y="0"/>
                  </a:lnTo>
                  <a:lnTo>
                    <a:pt x="6174546" y="0"/>
                  </a:lnTo>
                  <a:lnTo>
                    <a:pt x="6223032" y="2062"/>
                  </a:lnTo>
                  <a:lnTo>
                    <a:pt x="6270373" y="8138"/>
                  </a:lnTo>
                  <a:lnTo>
                    <a:pt x="6316401" y="18059"/>
                  </a:lnTo>
                  <a:lnTo>
                    <a:pt x="6360946" y="31655"/>
                  </a:lnTo>
                  <a:lnTo>
                    <a:pt x="6403840" y="48758"/>
                  </a:lnTo>
                  <a:lnTo>
                    <a:pt x="6444914" y="69199"/>
                  </a:lnTo>
                  <a:lnTo>
                    <a:pt x="6484000" y="92811"/>
                  </a:lnTo>
                  <a:lnTo>
                    <a:pt x="6520928" y="119423"/>
                  </a:lnTo>
                  <a:lnTo>
                    <a:pt x="6555530" y="148867"/>
                  </a:lnTo>
                  <a:lnTo>
                    <a:pt x="6587638" y="180975"/>
                  </a:lnTo>
                  <a:lnTo>
                    <a:pt x="6617082" y="215578"/>
                  </a:lnTo>
                  <a:lnTo>
                    <a:pt x="6643694" y="252507"/>
                  </a:lnTo>
                  <a:lnTo>
                    <a:pt x="6667305" y="291594"/>
                  </a:lnTo>
                  <a:lnTo>
                    <a:pt x="6687747" y="332669"/>
                  </a:lnTo>
                  <a:lnTo>
                    <a:pt x="6704850" y="375565"/>
                  </a:lnTo>
                  <a:lnTo>
                    <a:pt x="6718447" y="420112"/>
                  </a:lnTo>
                  <a:lnTo>
                    <a:pt x="6728367" y="466142"/>
                  </a:lnTo>
                  <a:lnTo>
                    <a:pt x="6734443" y="513485"/>
                  </a:lnTo>
                  <a:lnTo>
                    <a:pt x="6736506" y="561974"/>
                  </a:lnTo>
                  <a:lnTo>
                    <a:pt x="6736506" y="3245342"/>
                  </a:lnTo>
                  <a:lnTo>
                    <a:pt x="6734443" y="3293828"/>
                  </a:lnTo>
                  <a:lnTo>
                    <a:pt x="6728367" y="3341169"/>
                  </a:lnTo>
                  <a:lnTo>
                    <a:pt x="6718447" y="3387197"/>
                  </a:lnTo>
                  <a:lnTo>
                    <a:pt x="6704850" y="3431742"/>
                  </a:lnTo>
                  <a:lnTo>
                    <a:pt x="6687747" y="3474636"/>
                  </a:lnTo>
                  <a:lnTo>
                    <a:pt x="6667305" y="3515710"/>
                  </a:lnTo>
                  <a:lnTo>
                    <a:pt x="6643694" y="3554795"/>
                  </a:lnTo>
                  <a:lnTo>
                    <a:pt x="6617082" y="3591724"/>
                  </a:lnTo>
                  <a:lnTo>
                    <a:pt x="6587638" y="3626326"/>
                  </a:lnTo>
                  <a:lnTo>
                    <a:pt x="6555530" y="3658434"/>
                  </a:lnTo>
                  <a:lnTo>
                    <a:pt x="6520928" y="3687878"/>
                  </a:lnTo>
                  <a:lnTo>
                    <a:pt x="6484000" y="3714490"/>
                  </a:lnTo>
                  <a:lnTo>
                    <a:pt x="6444914" y="3738101"/>
                  </a:lnTo>
                  <a:lnTo>
                    <a:pt x="6403840" y="3758543"/>
                  </a:lnTo>
                  <a:lnTo>
                    <a:pt x="6360946" y="3775646"/>
                  </a:lnTo>
                  <a:lnTo>
                    <a:pt x="6316401" y="3789243"/>
                  </a:lnTo>
                  <a:lnTo>
                    <a:pt x="6270373" y="3799163"/>
                  </a:lnTo>
                  <a:lnTo>
                    <a:pt x="6223032" y="3805239"/>
                  </a:lnTo>
                  <a:lnTo>
                    <a:pt x="6174546" y="3807302"/>
                  </a:lnTo>
                  <a:close/>
                </a:path>
              </a:pathLst>
            </a:custGeom>
            <a:solidFill>
              <a:srgbClr val="8EB4E3"/>
            </a:solidFill>
          </p:spPr>
          <p:txBody>
            <a:bodyPr wrap="square" lIns="0" tIns="0" rIns="0" bIns="0" rtlCol="0"/>
            <a:lstStyle/>
            <a:p>
              <a:endParaRPr/>
            </a:p>
          </p:txBody>
        </p:sp>
        <p:pic>
          <p:nvPicPr>
            <p:cNvPr id="10" name="object 10"/>
            <p:cNvPicPr/>
            <p:nvPr/>
          </p:nvPicPr>
          <p:blipFill>
            <a:blip r:embed="rId2" cstate="print"/>
            <a:stretch>
              <a:fillRect/>
            </a:stretch>
          </p:blipFill>
          <p:spPr>
            <a:xfrm>
              <a:off x="10408280" y="2138598"/>
              <a:ext cx="6402567" cy="3379500"/>
            </a:xfrm>
            <a:prstGeom prst="rect">
              <a:avLst/>
            </a:prstGeom>
          </p:spPr>
        </p:pic>
      </p:grpSp>
      <p:grpSp>
        <p:nvGrpSpPr>
          <p:cNvPr id="11" name="object 11"/>
          <p:cNvGrpSpPr/>
          <p:nvPr/>
        </p:nvGrpSpPr>
        <p:grpSpPr>
          <a:xfrm>
            <a:off x="10522793" y="6217340"/>
            <a:ext cx="6824980" cy="3807460"/>
            <a:chOff x="10522793" y="6217340"/>
            <a:chExt cx="6824980" cy="3807460"/>
          </a:xfrm>
        </p:grpSpPr>
        <p:sp>
          <p:nvSpPr>
            <p:cNvPr id="12" name="object 12"/>
            <p:cNvSpPr/>
            <p:nvPr/>
          </p:nvSpPr>
          <p:spPr>
            <a:xfrm>
              <a:off x="10611123" y="6217340"/>
              <a:ext cx="6736715" cy="3807460"/>
            </a:xfrm>
            <a:custGeom>
              <a:avLst/>
              <a:gdLst/>
              <a:ahLst/>
              <a:cxnLst/>
              <a:rect l="l" t="t" r="r" b="b"/>
              <a:pathLst>
                <a:path w="6736715" h="3807459">
                  <a:moveTo>
                    <a:pt x="6174546" y="3807287"/>
                  </a:moveTo>
                  <a:lnTo>
                    <a:pt x="561990" y="3807287"/>
                  </a:lnTo>
                  <a:lnTo>
                    <a:pt x="513499" y="3805224"/>
                  </a:lnTo>
                  <a:lnTo>
                    <a:pt x="466154" y="3799149"/>
                  </a:lnTo>
                  <a:lnTo>
                    <a:pt x="420123" y="3789229"/>
                  </a:lnTo>
                  <a:lnTo>
                    <a:pt x="375575" y="3775634"/>
                  </a:lnTo>
                  <a:lnTo>
                    <a:pt x="332678" y="3758532"/>
                  </a:lnTo>
                  <a:lnTo>
                    <a:pt x="291601" y="3738092"/>
                  </a:lnTo>
                  <a:lnTo>
                    <a:pt x="252514" y="3714483"/>
                  </a:lnTo>
                  <a:lnTo>
                    <a:pt x="215584" y="3687872"/>
                  </a:lnTo>
                  <a:lnTo>
                    <a:pt x="180980" y="3658429"/>
                  </a:lnTo>
                  <a:lnTo>
                    <a:pt x="148871" y="3626323"/>
                  </a:lnTo>
                  <a:lnTo>
                    <a:pt x="119426" y="3591721"/>
                  </a:lnTo>
                  <a:lnTo>
                    <a:pt x="92813" y="3554794"/>
                  </a:lnTo>
                  <a:lnTo>
                    <a:pt x="69201" y="3515708"/>
                  </a:lnTo>
                  <a:lnTo>
                    <a:pt x="48759" y="3474633"/>
                  </a:lnTo>
                  <a:lnTo>
                    <a:pt x="31655" y="3431738"/>
                  </a:lnTo>
                  <a:lnTo>
                    <a:pt x="18059" y="3387192"/>
                  </a:lnTo>
                  <a:lnTo>
                    <a:pt x="8138" y="3341162"/>
                  </a:lnTo>
                  <a:lnTo>
                    <a:pt x="2062" y="3293817"/>
                  </a:lnTo>
                  <a:lnTo>
                    <a:pt x="0" y="3245327"/>
                  </a:lnTo>
                  <a:lnTo>
                    <a:pt x="0" y="561959"/>
                  </a:lnTo>
                  <a:lnTo>
                    <a:pt x="2062" y="513469"/>
                  </a:lnTo>
                  <a:lnTo>
                    <a:pt x="8138" y="466124"/>
                  </a:lnTo>
                  <a:lnTo>
                    <a:pt x="18059" y="420095"/>
                  </a:lnTo>
                  <a:lnTo>
                    <a:pt x="31655" y="375548"/>
                  </a:lnTo>
                  <a:lnTo>
                    <a:pt x="48759" y="332653"/>
                  </a:lnTo>
                  <a:lnTo>
                    <a:pt x="69201" y="291578"/>
                  </a:lnTo>
                  <a:lnTo>
                    <a:pt x="92813" y="252493"/>
                  </a:lnTo>
                  <a:lnTo>
                    <a:pt x="119426" y="215565"/>
                  </a:lnTo>
                  <a:lnTo>
                    <a:pt x="148871" y="180963"/>
                  </a:lnTo>
                  <a:lnTo>
                    <a:pt x="180980" y="148857"/>
                  </a:lnTo>
                  <a:lnTo>
                    <a:pt x="215584" y="119414"/>
                  </a:lnTo>
                  <a:lnTo>
                    <a:pt x="252514" y="92804"/>
                  </a:lnTo>
                  <a:lnTo>
                    <a:pt x="291601" y="69194"/>
                  </a:lnTo>
                  <a:lnTo>
                    <a:pt x="332678" y="48754"/>
                  </a:lnTo>
                  <a:lnTo>
                    <a:pt x="375575" y="31652"/>
                  </a:lnTo>
                  <a:lnTo>
                    <a:pt x="420123" y="18057"/>
                  </a:lnTo>
                  <a:lnTo>
                    <a:pt x="466154" y="8137"/>
                  </a:lnTo>
                  <a:lnTo>
                    <a:pt x="513499" y="2062"/>
                  </a:lnTo>
                  <a:lnTo>
                    <a:pt x="561990" y="0"/>
                  </a:lnTo>
                  <a:lnTo>
                    <a:pt x="6174546" y="0"/>
                  </a:lnTo>
                  <a:lnTo>
                    <a:pt x="6223037" y="2062"/>
                  </a:lnTo>
                  <a:lnTo>
                    <a:pt x="6270382" y="8137"/>
                  </a:lnTo>
                  <a:lnTo>
                    <a:pt x="6316413" y="18057"/>
                  </a:lnTo>
                  <a:lnTo>
                    <a:pt x="6360961" y="31652"/>
                  </a:lnTo>
                  <a:lnTo>
                    <a:pt x="6403858" y="48754"/>
                  </a:lnTo>
                  <a:lnTo>
                    <a:pt x="6444935" y="69194"/>
                  </a:lnTo>
                  <a:lnTo>
                    <a:pt x="6484022" y="92804"/>
                  </a:lnTo>
                  <a:lnTo>
                    <a:pt x="6520952" y="119414"/>
                  </a:lnTo>
                  <a:lnTo>
                    <a:pt x="6555556" y="148857"/>
                  </a:lnTo>
                  <a:lnTo>
                    <a:pt x="6587665" y="180963"/>
                  </a:lnTo>
                  <a:lnTo>
                    <a:pt x="6617110" y="215565"/>
                  </a:lnTo>
                  <a:lnTo>
                    <a:pt x="6643723" y="252493"/>
                  </a:lnTo>
                  <a:lnTo>
                    <a:pt x="6667335" y="291578"/>
                  </a:lnTo>
                  <a:lnTo>
                    <a:pt x="6687777" y="332653"/>
                  </a:lnTo>
                  <a:lnTo>
                    <a:pt x="6704881" y="375548"/>
                  </a:lnTo>
                  <a:lnTo>
                    <a:pt x="6718477" y="420095"/>
                  </a:lnTo>
                  <a:lnTo>
                    <a:pt x="6728398" y="466124"/>
                  </a:lnTo>
                  <a:lnTo>
                    <a:pt x="6734474" y="513469"/>
                  </a:lnTo>
                  <a:lnTo>
                    <a:pt x="6736537" y="561959"/>
                  </a:lnTo>
                  <a:lnTo>
                    <a:pt x="6736537" y="3245327"/>
                  </a:lnTo>
                  <a:lnTo>
                    <a:pt x="6734474" y="3293817"/>
                  </a:lnTo>
                  <a:lnTo>
                    <a:pt x="6728398" y="3341162"/>
                  </a:lnTo>
                  <a:lnTo>
                    <a:pt x="6718477" y="3387192"/>
                  </a:lnTo>
                  <a:lnTo>
                    <a:pt x="6704881" y="3431738"/>
                  </a:lnTo>
                  <a:lnTo>
                    <a:pt x="6687777" y="3474633"/>
                  </a:lnTo>
                  <a:lnTo>
                    <a:pt x="6667335" y="3515708"/>
                  </a:lnTo>
                  <a:lnTo>
                    <a:pt x="6643723" y="3554794"/>
                  </a:lnTo>
                  <a:lnTo>
                    <a:pt x="6617110" y="3591721"/>
                  </a:lnTo>
                  <a:lnTo>
                    <a:pt x="6587665" y="3626323"/>
                  </a:lnTo>
                  <a:lnTo>
                    <a:pt x="6555556" y="3658429"/>
                  </a:lnTo>
                  <a:lnTo>
                    <a:pt x="6520952" y="3687872"/>
                  </a:lnTo>
                  <a:lnTo>
                    <a:pt x="6484022" y="3714483"/>
                  </a:lnTo>
                  <a:lnTo>
                    <a:pt x="6444935" y="3738092"/>
                  </a:lnTo>
                  <a:lnTo>
                    <a:pt x="6403858" y="3758532"/>
                  </a:lnTo>
                  <a:lnTo>
                    <a:pt x="6360961" y="3775634"/>
                  </a:lnTo>
                  <a:lnTo>
                    <a:pt x="6316413" y="3789229"/>
                  </a:lnTo>
                  <a:lnTo>
                    <a:pt x="6270382" y="3799149"/>
                  </a:lnTo>
                  <a:lnTo>
                    <a:pt x="6223037" y="3805224"/>
                  </a:lnTo>
                  <a:lnTo>
                    <a:pt x="6174546" y="3807287"/>
                  </a:lnTo>
                  <a:close/>
                </a:path>
              </a:pathLst>
            </a:custGeom>
            <a:solidFill>
              <a:srgbClr val="8EB4E3"/>
            </a:solidFill>
          </p:spPr>
          <p:txBody>
            <a:bodyPr wrap="square" lIns="0" tIns="0" rIns="0" bIns="0" rtlCol="0"/>
            <a:lstStyle/>
            <a:p>
              <a:endParaRPr/>
            </a:p>
          </p:txBody>
        </p:sp>
        <p:pic>
          <p:nvPicPr>
            <p:cNvPr id="13" name="object 13"/>
            <p:cNvPicPr/>
            <p:nvPr/>
          </p:nvPicPr>
          <p:blipFill>
            <a:blip r:embed="rId3" cstate="print"/>
            <a:stretch>
              <a:fillRect/>
            </a:stretch>
          </p:blipFill>
          <p:spPr>
            <a:xfrm>
              <a:off x="10522793" y="6217340"/>
              <a:ext cx="6402567" cy="3379500"/>
            </a:xfrm>
            <a:prstGeom prst="rect">
              <a:avLst/>
            </a:prstGeom>
          </p:spPr>
        </p:pic>
      </p:grpSp>
      <p:grpSp>
        <p:nvGrpSpPr>
          <p:cNvPr id="14" name="object 14"/>
          <p:cNvGrpSpPr/>
          <p:nvPr/>
        </p:nvGrpSpPr>
        <p:grpSpPr>
          <a:xfrm>
            <a:off x="-66345" y="247705"/>
            <a:ext cx="9954260" cy="9777095"/>
            <a:chOff x="0" y="419172"/>
            <a:chExt cx="9954260" cy="9777095"/>
          </a:xfrm>
        </p:grpSpPr>
        <p:sp>
          <p:nvSpPr>
            <p:cNvPr id="15" name="object 15"/>
            <p:cNvSpPr/>
            <p:nvPr/>
          </p:nvSpPr>
          <p:spPr>
            <a:xfrm>
              <a:off x="3217494" y="2086215"/>
              <a:ext cx="6736715" cy="8109584"/>
            </a:xfrm>
            <a:custGeom>
              <a:avLst/>
              <a:gdLst/>
              <a:ahLst/>
              <a:cxnLst/>
              <a:rect l="l" t="t" r="r" b="b"/>
              <a:pathLst>
                <a:path w="6736715" h="8109584">
                  <a:moveTo>
                    <a:pt x="6565938" y="526224"/>
                  </a:moveTo>
                  <a:lnTo>
                    <a:pt x="6559321" y="466140"/>
                  </a:lnTo>
                  <a:lnTo>
                    <a:pt x="6549403" y="420116"/>
                  </a:lnTo>
                  <a:lnTo>
                    <a:pt x="6535801" y="375564"/>
                  </a:lnTo>
                  <a:lnTo>
                    <a:pt x="6518707" y="332676"/>
                  </a:lnTo>
                  <a:lnTo>
                    <a:pt x="6498260" y="291592"/>
                  </a:lnTo>
                  <a:lnTo>
                    <a:pt x="6474650" y="252514"/>
                  </a:lnTo>
                  <a:lnTo>
                    <a:pt x="6448031" y="215582"/>
                  </a:lnTo>
                  <a:lnTo>
                    <a:pt x="6418593" y="180975"/>
                  </a:lnTo>
                  <a:lnTo>
                    <a:pt x="6386487" y="148869"/>
                  </a:lnTo>
                  <a:lnTo>
                    <a:pt x="6351879" y="119430"/>
                  </a:lnTo>
                  <a:lnTo>
                    <a:pt x="6314948" y="92811"/>
                  </a:lnTo>
                  <a:lnTo>
                    <a:pt x="6275857" y="69202"/>
                  </a:lnTo>
                  <a:lnTo>
                    <a:pt x="6234785" y="48755"/>
                  </a:lnTo>
                  <a:lnTo>
                    <a:pt x="6191885" y="31661"/>
                  </a:lnTo>
                  <a:lnTo>
                    <a:pt x="6147333" y="18059"/>
                  </a:lnTo>
                  <a:lnTo>
                    <a:pt x="6101308" y="8140"/>
                  </a:lnTo>
                  <a:lnTo>
                    <a:pt x="6053963" y="2070"/>
                  </a:lnTo>
                  <a:lnTo>
                    <a:pt x="6005474" y="0"/>
                  </a:lnTo>
                  <a:lnTo>
                    <a:pt x="561962" y="0"/>
                  </a:lnTo>
                  <a:lnTo>
                    <a:pt x="513473" y="2070"/>
                  </a:lnTo>
                  <a:lnTo>
                    <a:pt x="466128" y="8140"/>
                  </a:lnTo>
                  <a:lnTo>
                    <a:pt x="420103" y="18059"/>
                  </a:lnTo>
                  <a:lnTo>
                    <a:pt x="375564" y="31661"/>
                  </a:lnTo>
                  <a:lnTo>
                    <a:pt x="332663" y="48755"/>
                  </a:lnTo>
                  <a:lnTo>
                    <a:pt x="291592" y="69202"/>
                  </a:lnTo>
                  <a:lnTo>
                    <a:pt x="252501" y="92811"/>
                  </a:lnTo>
                  <a:lnTo>
                    <a:pt x="215582" y="119430"/>
                  </a:lnTo>
                  <a:lnTo>
                    <a:pt x="180975" y="148869"/>
                  </a:lnTo>
                  <a:lnTo>
                    <a:pt x="148869" y="180975"/>
                  </a:lnTo>
                  <a:lnTo>
                    <a:pt x="119418" y="215582"/>
                  </a:lnTo>
                  <a:lnTo>
                    <a:pt x="92811" y="252514"/>
                  </a:lnTo>
                  <a:lnTo>
                    <a:pt x="69202" y="291592"/>
                  </a:lnTo>
                  <a:lnTo>
                    <a:pt x="48755" y="332676"/>
                  </a:lnTo>
                  <a:lnTo>
                    <a:pt x="31648" y="375564"/>
                  </a:lnTo>
                  <a:lnTo>
                    <a:pt x="18059" y="420116"/>
                  </a:lnTo>
                  <a:lnTo>
                    <a:pt x="8140" y="466140"/>
                  </a:lnTo>
                  <a:lnTo>
                    <a:pt x="2057" y="513486"/>
                  </a:lnTo>
                  <a:lnTo>
                    <a:pt x="0" y="561975"/>
                  </a:lnTo>
                  <a:lnTo>
                    <a:pt x="0" y="3302139"/>
                  </a:lnTo>
                  <a:lnTo>
                    <a:pt x="2057" y="3350615"/>
                  </a:lnTo>
                  <a:lnTo>
                    <a:pt x="8140" y="3397961"/>
                  </a:lnTo>
                  <a:lnTo>
                    <a:pt x="18059" y="3443986"/>
                  </a:lnTo>
                  <a:lnTo>
                    <a:pt x="31648" y="3488537"/>
                  </a:lnTo>
                  <a:lnTo>
                    <a:pt x="48755" y="3531425"/>
                  </a:lnTo>
                  <a:lnTo>
                    <a:pt x="69202" y="3572497"/>
                  </a:lnTo>
                  <a:lnTo>
                    <a:pt x="92811" y="3611588"/>
                  </a:lnTo>
                  <a:lnTo>
                    <a:pt x="119418" y="3648519"/>
                  </a:lnTo>
                  <a:lnTo>
                    <a:pt x="148869" y="3683114"/>
                  </a:lnTo>
                  <a:lnTo>
                    <a:pt x="180975" y="3715232"/>
                  </a:lnTo>
                  <a:lnTo>
                    <a:pt x="215582" y="3744671"/>
                  </a:lnTo>
                  <a:lnTo>
                    <a:pt x="252501" y="3771277"/>
                  </a:lnTo>
                  <a:lnTo>
                    <a:pt x="291592" y="3794899"/>
                  </a:lnTo>
                  <a:lnTo>
                    <a:pt x="332663" y="3815334"/>
                  </a:lnTo>
                  <a:lnTo>
                    <a:pt x="375564" y="3832441"/>
                  </a:lnTo>
                  <a:lnTo>
                    <a:pt x="420103" y="3846030"/>
                  </a:lnTo>
                  <a:lnTo>
                    <a:pt x="466128" y="3855961"/>
                  </a:lnTo>
                  <a:lnTo>
                    <a:pt x="513473" y="3862032"/>
                  </a:lnTo>
                  <a:lnTo>
                    <a:pt x="561962" y="3864102"/>
                  </a:lnTo>
                  <a:lnTo>
                    <a:pt x="6005474" y="3864102"/>
                  </a:lnTo>
                  <a:lnTo>
                    <a:pt x="6053963" y="3862032"/>
                  </a:lnTo>
                  <a:lnTo>
                    <a:pt x="6101308" y="3855961"/>
                  </a:lnTo>
                  <a:lnTo>
                    <a:pt x="6147333" y="3846030"/>
                  </a:lnTo>
                  <a:lnTo>
                    <a:pt x="6191885" y="3832441"/>
                  </a:lnTo>
                  <a:lnTo>
                    <a:pt x="6234785" y="3815334"/>
                  </a:lnTo>
                  <a:lnTo>
                    <a:pt x="6275857" y="3794899"/>
                  </a:lnTo>
                  <a:lnTo>
                    <a:pt x="6314948" y="3771277"/>
                  </a:lnTo>
                  <a:lnTo>
                    <a:pt x="6351879" y="3744671"/>
                  </a:lnTo>
                  <a:lnTo>
                    <a:pt x="6386487" y="3715232"/>
                  </a:lnTo>
                  <a:lnTo>
                    <a:pt x="6418593" y="3683114"/>
                  </a:lnTo>
                  <a:lnTo>
                    <a:pt x="6448031" y="3648519"/>
                  </a:lnTo>
                  <a:lnTo>
                    <a:pt x="6474650" y="3611588"/>
                  </a:lnTo>
                  <a:lnTo>
                    <a:pt x="6498260" y="3572497"/>
                  </a:lnTo>
                  <a:lnTo>
                    <a:pt x="6518707" y="3531425"/>
                  </a:lnTo>
                  <a:lnTo>
                    <a:pt x="6535801" y="3488537"/>
                  </a:lnTo>
                  <a:lnTo>
                    <a:pt x="6549403" y="3443986"/>
                  </a:lnTo>
                  <a:lnTo>
                    <a:pt x="6559321" y="3397961"/>
                  </a:lnTo>
                  <a:lnTo>
                    <a:pt x="6565405" y="3350615"/>
                  </a:lnTo>
                  <a:lnTo>
                    <a:pt x="6565938" y="3337877"/>
                  </a:lnTo>
                  <a:lnTo>
                    <a:pt x="6565938" y="526224"/>
                  </a:lnTo>
                  <a:close/>
                </a:path>
                <a:path w="6736715" h="8109584">
                  <a:moveTo>
                    <a:pt x="6736499" y="4864239"/>
                  </a:moveTo>
                  <a:lnTo>
                    <a:pt x="6734442" y="4815751"/>
                  </a:lnTo>
                  <a:lnTo>
                    <a:pt x="6728371" y="4768405"/>
                  </a:lnTo>
                  <a:lnTo>
                    <a:pt x="6718440" y="4722368"/>
                  </a:lnTo>
                  <a:lnTo>
                    <a:pt x="6704851" y="4677816"/>
                  </a:lnTo>
                  <a:lnTo>
                    <a:pt x="6687744" y="4634928"/>
                  </a:lnTo>
                  <a:lnTo>
                    <a:pt x="6667309" y="4593844"/>
                  </a:lnTo>
                  <a:lnTo>
                    <a:pt x="6643687" y="4554766"/>
                  </a:lnTo>
                  <a:lnTo>
                    <a:pt x="6617081" y="4517834"/>
                  </a:lnTo>
                  <a:lnTo>
                    <a:pt x="6587642" y="4483227"/>
                  </a:lnTo>
                  <a:lnTo>
                    <a:pt x="6555524" y="4451121"/>
                  </a:lnTo>
                  <a:lnTo>
                    <a:pt x="6520929" y="4421670"/>
                  </a:lnTo>
                  <a:lnTo>
                    <a:pt x="6483998" y="4395063"/>
                  </a:lnTo>
                  <a:lnTo>
                    <a:pt x="6444907" y="4371441"/>
                  </a:lnTo>
                  <a:lnTo>
                    <a:pt x="6403835" y="4351007"/>
                  </a:lnTo>
                  <a:lnTo>
                    <a:pt x="6360947" y="4333900"/>
                  </a:lnTo>
                  <a:lnTo>
                    <a:pt x="6316396" y="4320311"/>
                  </a:lnTo>
                  <a:lnTo>
                    <a:pt x="6270371" y="4310380"/>
                  </a:lnTo>
                  <a:lnTo>
                    <a:pt x="6223025" y="4304309"/>
                  </a:lnTo>
                  <a:lnTo>
                    <a:pt x="6174549" y="4302252"/>
                  </a:lnTo>
                  <a:lnTo>
                    <a:pt x="561962" y="4302252"/>
                  </a:lnTo>
                  <a:lnTo>
                    <a:pt x="513473" y="4304309"/>
                  </a:lnTo>
                  <a:lnTo>
                    <a:pt x="466128" y="4310380"/>
                  </a:lnTo>
                  <a:lnTo>
                    <a:pt x="420103" y="4320311"/>
                  </a:lnTo>
                  <a:lnTo>
                    <a:pt x="375564" y="4333900"/>
                  </a:lnTo>
                  <a:lnTo>
                    <a:pt x="332663" y="4351007"/>
                  </a:lnTo>
                  <a:lnTo>
                    <a:pt x="291592" y="4371441"/>
                  </a:lnTo>
                  <a:lnTo>
                    <a:pt x="252501" y="4395063"/>
                  </a:lnTo>
                  <a:lnTo>
                    <a:pt x="215582" y="4421670"/>
                  </a:lnTo>
                  <a:lnTo>
                    <a:pt x="180975" y="4451121"/>
                  </a:lnTo>
                  <a:lnTo>
                    <a:pt x="148869" y="4483227"/>
                  </a:lnTo>
                  <a:lnTo>
                    <a:pt x="119418" y="4517834"/>
                  </a:lnTo>
                  <a:lnTo>
                    <a:pt x="92811" y="4554766"/>
                  </a:lnTo>
                  <a:lnTo>
                    <a:pt x="69202" y="4593844"/>
                  </a:lnTo>
                  <a:lnTo>
                    <a:pt x="48755" y="4634928"/>
                  </a:lnTo>
                  <a:lnTo>
                    <a:pt x="31648" y="4677816"/>
                  </a:lnTo>
                  <a:lnTo>
                    <a:pt x="18059" y="4722368"/>
                  </a:lnTo>
                  <a:lnTo>
                    <a:pt x="8140" y="4768405"/>
                  </a:lnTo>
                  <a:lnTo>
                    <a:pt x="2057" y="4815751"/>
                  </a:lnTo>
                  <a:lnTo>
                    <a:pt x="0" y="4864239"/>
                  </a:lnTo>
                  <a:lnTo>
                    <a:pt x="0" y="7547572"/>
                  </a:lnTo>
                  <a:lnTo>
                    <a:pt x="2057" y="7596060"/>
                  </a:lnTo>
                  <a:lnTo>
                    <a:pt x="8140" y="7643406"/>
                  </a:lnTo>
                  <a:lnTo>
                    <a:pt x="18059" y="7689443"/>
                  </a:lnTo>
                  <a:lnTo>
                    <a:pt x="31648" y="7733982"/>
                  </a:lnTo>
                  <a:lnTo>
                    <a:pt x="48755" y="7776883"/>
                  </a:lnTo>
                  <a:lnTo>
                    <a:pt x="69202" y="7817967"/>
                  </a:lnTo>
                  <a:lnTo>
                    <a:pt x="92811" y="7857045"/>
                  </a:lnTo>
                  <a:lnTo>
                    <a:pt x="119418" y="7893977"/>
                  </a:lnTo>
                  <a:lnTo>
                    <a:pt x="148869" y="7928584"/>
                  </a:lnTo>
                  <a:lnTo>
                    <a:pt x="180975" y="7960690"/>
                  </a:lnTo>
                  <a:lnTo>
                    <a:pt x="215582" y="7990141"/>
                  </a:lnTo>
                  <a:lnTo>
                    <a:pt x="252501" y="8016748"/>
                  </a:lnTo>
                  <a:lnTo>
                    <a:pt x="291592" y="8040357"/>
                  </a:lnTo>
                  <a:lnTo>
                    <a:pt x="332663" y="8060804"/>
                  </a:lnTo>
                  <a:lnTo>
                    <a:pt x="375564" y="8077911"/>
                  </a:lnTo>
                  <a:lnTo>
                    <a:pt x="420103" y="8091500"/>
                  </a:lnTo>
                  <a:lnTo>
                    <a:pt x="466128" y="8101419"/>
                  </a:lnTo>
                  <a:lnTo>
                    <a:pt x="513473" y="8107502"/>
                  </a:lnTo>
                  <a:lnTo>
                    <a:pt x="561962" y="8109559"/>
                  </a:lnTo>
                  <a:lnTo>
                    <a:pt x="6174549" y="8109559"/>
                  </a:lnTo>
                  <a:lnTo>
                    <a:pt x="6223025" y="8107502"/>
                  </a:lnTo>
                  <a:lnTo>
                    <a:pt x="6270371" y="8101419"/>
                  </a:lnTo>
                  <a:lnTo>
                    <a:pt x="6316396" y="8091500"/>
                  </a:lnTo>
                  <a:lnTo>
                    <a:pt x="6360947" y="8077911"/>
                  </a:lnTo>
                  <a:lnTo>
                    <a:pt x="6403835" y="8060804"/>
                  </a:lnTo>
                  <a:lnTo>
                    <a:pt x="6444907" y="8040357"/>
                  </a:lnTo>
                  <a:lnTo>
                    <a:pt x="6483998" y="8016748"/>
                  </a:lnTo>
                  <a:lnTo>
                    <a:pt x="6520929" y="7990141"/>
                  </a:lnTo>
                  <a:lnTo>
                    <a:pt x="6555524" y="7960690"/>
                  </a:lnTo>
                  <a:lnTo>
                    <a:pt x="6587642" y="7928584"/>
                  </a:lnTo>
                  <a:lnTo>
                    <a:pt x="6617081" y="7893977"/>
                  </a:lnTo>
                  <a:lnTo>
                    <a:pt x="6643687" y="7857045"/>
                  </a:lnTo>
                  <a:lnTo>
                    <a:pt x="6667309" y="7817967"/>
                  </a:lnTo>
                  <a:lnTo>
                    <a:pt x="6687744" y="7776883"/>
                  </a:lnTo>
                  <a:lnTo>
                    <a:pt x="6704851" y="7733982"/>
                  </a:lnTo>
                  <a:lnTo>
                    <a:pt x="6718440" y="7689443"/>
                  </a:lnTo>
                  <a:lnTo>
                    <a:pt x="6728371" y="7643406"/>
                  </a:lnTo>
                  <a:lnTo>
                    <a:pt x="6734442" y="7596060"/>
                  </a:lnTo>
                  <a:lnTo>
                    <a:pt x="6736499" y="7547572"/>
                  </a:lnTo>
                  <a:lnTo>
                    <a:pt x="6736499" y="4864239"/>
                  </a:lnTo>
                  <a:close/>
                </a:path>
              </a:pathLst>
            </a:custGeom>
            <a:solidFill>
              <a:srgbClr val="8EB4E3"/>
            </a:solidFill>
          </p:spPr>
          <p:txBody>
            <a:bodyPr wrap="square" lIns="0" tIns="0" rIns="0" bIns="0" rtlCol="0"/>
            <a:lstStyle/>
            <a:p>
              <a:endParaRPr/>
            </a:p>
          </p:txBody>
        </p:sp>
        <p:sp>
          <p:nvSpPr>
            <p:cNvPr id="16" name="object 16"/>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pic>
          <p:nvPicPr>
            <p:cNvPr id="17" name="object 17"/>
            <p:cNvPicPr/>
            <p:nvPr/>
          </p:nvPicPr>
          <p:blipFill>
            <a:blip r:embed="rId4" cstate="print"/>
            <a:stretch>
              <a:fillRect/>
            </a:stretch>
          </p:blipFill>
          <p:spPr>
            <a:xfrm>
              <a:off x="3217499" y="1916125"/>
              <a:ext cx="6080302" cy="3824441"/>
            </a:xfrm>
            <a:prstGeom prst="rect">
              <a:avLst/>
            </a:prstGeom>
          </p:spPr>
        </p:pic>
        <p:sp>
          <p:nvSpPr>
            <p:cNvPr id="18" name="object 18"/>
            <p:cNvSpPr/>
            <p:nvPr/>
          </p:nvSpPr>
          <p:spPr>
            <a:xfrm>
              <a:off x="2201247" y="419172"/>
              <a:ext cx="1497330" cy="1497330"/>
            </a:xfrm>
            <a:custGeom>
              <a:avLst/>
              <a:gdLst/>
              <a:ahLst/>
              <a:cxnLst/>
              <a:rect l="l" t="t" r="r" b="b"/>
              <a:pathLst>
                <a:path w="1497330" h="1497330">
                  <a:moveTo>
                    <a:pt x="748472" y="1496945"/>
                  </a:moveTo>
                  <a:lnTo>
                    <a:pt x="701138" y="1495473"/>
                  </a:lnTo>
                  <a:lnTo>
                    <a:pt x="654586" y="1491114"/>
                  </a:lnTo>
                  <a:lnTo>
                    <a:pt x="608903" y="1483956"/>
                  </a:lnTo>
                  <a:lnTo>
                    <a:pt x="564179" y="1474086"/>
                  </a:lnTo>
                  <a:lnTo>
                    <a:pt x="520500" y="1461593"/>
                  </a:lnTo>
                  <a:lnTo>
                    <a:pt x="477954" y="1446565"/>
                  </a:lnTo>
                  <a:lnTo>
                    <a:pt x="436629" y="1429088"/>
                  </a:lnTo>
                  <a:lnTo>
                    <a:pt x="396612" y="1409250"/>
                  </a:lnTo>
                  <a:lnTo>
                    <a:pt x="357991" y="1387139"/>
                  </a:lnTo>
                  <a:lnTo>
                    <a:pt x="320854" y="1362844"/>
                  </a:lnTo>
                  <a:lnTo>
                    <a:pt x="285288" y="1336451"/>
                  </a:lnTo>
                  <a:lnTo>
                    <a:pt x="251382" y="1308048"/>
                  </a:lnTo>
                  <a:lnTo>
                    <a:pt x="219222" y="1277723"/>
                  </a:lnTo>
                  <a:lnTo>
                    <a:pt x="188897" y="1245563"/>
                  </a:lnTo>
                  <a:lnTo>
                    <a:pt x="160494" y="1211656"/>
                  </a:lnTo>
                  <a:lnTo>
                    <a:pt x="134101"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1" y="320854"/>
                  </a:lnTo>
                  <a:lnTo>
                    <a:pt x="160494" y="285288"/>
                  </a:lnTo>
                  <a:lnTo>
                    <a:pt x="188897" y="251382"/>
                  </a:lnTo>
                  <a:lnTo>
                    <a:pt x="219222" y="219222"/>
                  </a:lnTo>
                  <a:lnTo>
                    <a:pt x="251382" y="188897"/>
                  </a:lnTo>
                  <a:lnTo>
                    <a:pt x="285288" y="160494"/>
                  </a:lnTo>
                  <a:lnTo>
                    <a:pt x="320854" y="134101"/>
                  </a:lnTo>
                  <a:lnTo>
                    <a:pt x="357991" y="109805"/>
                  </a:lnTo>
                  <a:lnTo>
                    <a:pt x="396612" y="87695"/>
                  </a:lnTo>
                  <a:lnTo>
                    <a:pt x="436629" y="67857"/>
                  </a:lnTo>
                  <a:lnTo>
                    <a:pt x="477954" y="50380"/>
                  </a:lnTo>
                  <a:lnTo>
                    <a:pt x="520500" y="35351"/>
                  </a:lnTo>
                  <a:lnTo>
                    <a:pt x="564179" y="22859"/>
                  </a:lnTo>
                  <a:lnTo>
                    <a:pt x="608903" y="12989"/>
                  </a:lnTo>
                  <a:lnTo>
                    <a:pt x="654586" y="5831"/>
                  </a:lnTo>
                  <a:lnTo>
                    <a:pt x="701138" y="1472"/>
                  </a:lnTo>
                  <a:lnTo>
                    <a:pt x="748472" y="0"/>
                  </a:lnTo>
                  <a:lnTo>
                    <a:pt x="795808" y="1472"/>
                  </a:lnTo>
                  <a:lnTo>
                    <a:pt x="842362" y="5831"/>
                  </a:lnTo>
                  <a:lnTo>
                    <a:pt x="888045" y="12989"/>
                  </a:lnTo>
                  <a:lnTo>
                    <a:pt x="932770" y="22859"/>
                  </a:lnTo>
                  <a:lnTo>
                    <a:pt x="976450" y="35351"/>
                  </a:lnTo>
                  <a:lnTo>
                    <a:pt x="1018997" y="50380"/>
                  </a:lnTo>
                  <a:lnTo>
                    <a:pt x="1060323" y="67857"/>
                  </a:lnTo>
                  <a:lnTo>
                    <a:pt x="1100340" y="87695"/>
                  </a:lnTo>
                  <a:lnTo>
                    <a:pt x="1138961" y="109805"/>
                  </a:lnTo>
                  <a:lnTo>
                    <a:pt x="1176098" y="134101"/>
                  </a:lnTo>
                  <a:lnTo>
                    <a:pt x="1211664" y="160494"/>
                  </a:lnTo>
                  <a:lnTo>
                    <a:pt x="1245571" y="188897"/>
                  </a:lnTo>
                  <a:lnTo>
                    <a:pt x="1277730" y="219222"/>
                  </a:lnTo>
                  <a:lnTo>
                    <a:pt x="1308055" y="251382"/>
                  </a:lnTo>
                  <a:lnTo>
                    <a:pt x="1336458" y="285288"/>
                  </a:lnTo>
                  <a:lnTo>
                    <a:pt x="1362851" y="320854"/>
                  </a:lnTo>
                  <a:lnTo>
                    <a:pt x="1387147" y="357991"/>
                  </a:lnTo>
                  <a:lnTo>
                    <a:pt x="1409257" y="396612"/>
                  </a:lnTo>
                  <a:lnTo>
                    <a:pt x="1429094" y="436629"/>
                  </a:lnTo>
                  <a:lnTo>
                    <a:pt x="1446571" y="477954"/>
                  </a:lnTo>
                  <a:lnTo>
                    <a:pt x="1461600" y="520500"/>
                  </a:lnTo>
                  <a:lnTo>
                    <a:pt x="1474093" y="564179"/>
                  </a:lnTo>
                  <a:lnTo>
                    <a:pt x="1483962" y="608903"/>
                  </a:lnTo>
                  <a:lnTo>
                    <a:pt x="1491120" y="654586"/>
                  </a:lnTo>
                  <a:lnTo>
                    <a:pt x="1495479" y="701138"/>
                  </a:lnTo>
                  <a:lnTo>
                    <a:pt x="1496951" y="748472"/>
                  </a:lnTo>
                  <a:lnTo>
                    <a:pt x="1495479" y="795807"/>
                  </a:lnTo>
                  <a:lnTo>
                    <a:pt x="1491120" y="842359"/>
                  </a:lnTo>
                  <a:lnTo>
                    <a:pt x="1483962" y="888041"/>
                  </a:lnTo>
                  <a:lnTo>
                    <a:pt x="1474093" y="932766"/>
                  </a:lnTo>
                  <a:lnTo>
                    <a:pt x="1461600" y="976445"/>
                  </a:lnTo>
                  <a:lnTo>
                    <a:pt x="1446571" y="1018991"/>
                  </a:lnTo>
                  <a:lnTo>
                    <a:pt x="1429094" y="1060316"/>
                  </a:lnTo>
                  <a:lnTo>
                    <a:pt x="1409257" y="1100333"/>
                  </a:lnTo>
                  <a:lnTo>
                    <a:pt x="1387147" y="1138954"/>
                  </a:lnTo>
                  <a:lnTo>
                    <a:pt x="1362851" y="1176091"/>
                  </a:lnTo>
                  <a:lnTo>
                    <a:pt x="1336458" y="1211656"/>
                  </a:lnTo>
                  <a:lnTo>
                    <a:pt x="1308055" y="1245563"/>
                  </a:lnTo>
                  <a:lnTo>
                    <a:pt x="1277730" y="1277723"/>
                  </a:lnTo>
                  <a:lnTo>
                    <a:pt x="1245571" y="1308048"/>
                  </a:lnTo>
                  <a:lnTo>
                    <a:pt x="1211664" y="1336451"/>
                  </a:lnTo>
                  <a:lnTo>
                    <a:pt x="1176098" y="1362844"/>
                  </a:lnTo>
                  <a:lnTo>
                    <a:pt x="1138961" y="1387139"/>
                  </a:lnTo>
                  <a:lnTo>
                    <a:pt x="1100340" y="1409250"/>
                  </a:lnTo>
                  <a:lnTo>
                    <a:pt x="1060323" y="1429088"/>
                  </a:lnTo>
                  <a:lnTo>
                    <a:pt x="1018997" y="1446565"/>
                  </a:lnTo>
                  <a:lnTo>
                    <a:pt x="976450" y="1461593"/>
                  </a:lnTo>
                  <a:lnTo>
                    <a:pt x="932770" y="1474086"/>
                  </a:lnTo>
                  <a:lnTo>
                    <a:pt x="888045" y="1483956"/>
                  </a:lnTo>
                  <a:lnTo>
                    <a:pt x="842362" y="1491114"/>
                  </a:lnTo>
                  <a:lnTo>
                    <a:pt x="795808" y="1495473"/>
                  </a:lnTo>
                  <a:lnTo>
                    <a:pt x="748472" y="1496945"/>
                  </a:lnTo>
                  <a:close/>
                </a:path>
              </a:pathLst>
            </a:custGeom>
            <a:solidFill>
              <a:srgbClr val="5087CC"/>
            </a:solidFill>
          </p:spPr>
          <p:txBody>
            <a:bodyPr wrap="square" lIns="0" tIns="0" rIns="0" bIns="0" rtlCol="0"/>
            <a:lstStyle/>
            <a:p>
              <a:endParaRPr/>
            </a:p>
          </p:txBody>
        </p:sp>
        <p:sp>
          <p:nvSpPr>
            <p:cNvPr id="19" name="object 19"/>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pic>
          <p:nvPicPr>
            <p:cNvPr id="20" name="object 20"/>
            <p:cNvPicPr/>
            <p:nvPr/>
          </p:nvPicPr>
          <p:blipFill>
            <a:blip r:embed="rId5" cstate="print"/>
            <a:stretch>
              <a:fillRect/>
            </a:stretch>
          </p:blipFill>
          <p:spPr>
            <a:xfrm>
              <a:off x="2395057" y="611718"/>
              <a:ext cx="1047749" cy="1028699"/>
            </a:xfrm>
            <a:prstGeom prst="rect">
              <a:avLst/>
            </a:prstGeom>
          </p:spPr>
        </p:pic>
        <p:pic>
          <p:nvPicPr>
            <p:cNvPr id="21" name="object 21"/>
            <p:cNvPicPr/>
            <p:nvPr/>
          </p:nvPicPr>
          <p:blipFill>
            <a:blip r:embed="rId6" cstate="print"/>
            <a:stretch>
              <a:fillRect/>
            </a:stretch>
          </p:blipFill>
          <p:spPr>
            <a:xfrm>
              <a:off x="3217499" y="6431218"/>
              <a:ext cx="6402567" cy="3379500"/>
            </a:xfrm>
            <a:prstGeom prst="rect">
              <a:avLst/>
            </a:prstGeom>
          </p:spPr>
        </p:pic>
      </p:grpSp>
      <p:pic>
        <p:nvPicPr>
          <p:cNvPr id="23" name="object 23"/>
          <p:cNvPicPr/>
          <p:nvPr/>
        </p:nvPicPr>
        <p:blipFill>
          <a:blip r:embed="rId7" cstate="print"/>
          <a:stretch>
            <a:fillRect/>
          </a:stretch>
        </p:blipFill>
        <p:spPr>
          <a:xfrm>
            <a:off x="16264523" y="0"/>
            <a:ext cx="2023483" cy="189553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4198" y="1097236"/>
            <a:ext cx="3505835" cy="2701925"/>
          </a:xfrm>
          <a:prstGeom prst="rect">
            <a:avLst/>
          </a:prstGeom>
        </p:spPr>
        <p:txBody>
          <a:bodyPr vert="horz" wrap="square" lIns="0" tIns="13970" rIns="0" bIns="0" rtlCol="0">
            <a:spAutoFit/>
          </a:bodyPr>
          <a:lstStyle/>
          <a:p>
            <a:pPr marL="12700">
              <a:lnSpc>
                <a:spcPct val="100000"/>
              </a:lnSpc>
              <a:spcBef>
                <a:spcPts val="110"/>
              </a:spcBef>
            </a:pPr>
            <a:r>
              <a:rPr sz="17550" spc="-1215" dirty="0" smtClean="0">
                <a:solidFill>
                  <a:srgbClr val="000000"/>
                </a:solidFill>
                <a:latin typeface="Tahoma"/>
                <a:cs typeface="Tahoma"/>
              </a:rPr>
              <a:t>E</a:t>
            </a:r>
            <a:endParaRPr sz="17550" dirty="0">
              <a:latin typeface="Tahoma"/>
              <a:cs typeface="Tahoma"/>
            </a:endParaRPr>
          </a:p>
        </p:txBody>
      </p:sp>
      <p:grpSp>
        <p:nvGrpSpPr>
          <p:cNvPr id="7" name="object 7"/>
          <p:cNvGrpSpPr/>
          <p:nvPr/>
        </p:nvGrpSpPr>
        <p:grpSpPr>
          <a:xfrm>
            <a:off x="0" y="1028699"/>
            <a:ext cx="3807460" cy="8227059"/>
            <a:chOff x="0" y="1028699"/>
            <a:chExt cx="3807460" cy="8227059"/>
          </a:xfrm>
        </p:grpSpPr>
        <p:sp>
          <p:nvSpPr>
            <p:cNvPr id="8" name="object 8"/>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sp>
          <p:nvSpPr>
            <p:cNvPr id="9" name="object 9"/>
            <p:cNvSpPr/>
            <p:nvPr/>
          </p:nvSpPr>
          <p:spPr>
            <a:xfrm>
              <a:off x="2310024" y="1028699"/>
              <a:ext cx="1497330" cy="1497330"/>
            </a:xfrm>
            <a:custGeom>
              <a:avLst/>
              <a:gdLst/>
              <a:ahLst/>
              <a:cxnLst/>
              <a:rect l="l" t="t" r="r" b="b"/>
              <a:pathLst>
                <a:path w="1497330" h="1497330">
                  <a:moveTo>
                    <a:pt x="748460" y="1496945"/>
                  </a:moveTo>
                  <a:lnTo>
                    <a:pt x="701127" y="1495473"/>
                  </a:lnTo>
                  <a:lnTo>
                    <a:pt x="654576" y="1491114"/>
                  </a:lnTo>
                  <a:lnTo>
                    <a:pt x="608895" y="1483956"/>
                  </a:lnTo>
                  <a:lnTo>
                    <a:pt x="564172" y="1474086"/>
                  </a:lnTo>
                  <a:lnTo>
                    <a:pt x="520494" y="1461593"/>
                  </a:lnTo>
                  <a:lnTo>
                    <a:pt x="477948" y="1446565"/>
                  </a:lnTo>
                  <a:lnTo>
                    <a:pt x="436624" y="1429088"/>
                  </a:lnTo>
                  <a:lnTo>
                    <a:pt x="396608" y="1409250"/>
                  </a:lnTo>
                  <a:lnTo>
                    <a:pt x="357988" y="1387139"/>
                  </a:lnTo>
                  <a:lnTo>
                    <a:pt x="320851" y="1362844"/>
                  </a:lnTo>
                  <a:lnTo>
                    <a:pt x="285286" y="1336451"/>
                  </a:lnTo>
                  <a:lnTo>
                    <a:pt x="251380" y="1308048"/>
                  </a:lnTo>
                  <a:lnTo>
                    <a:pt x="219221" y="1277723"/>
                  </a:lnTo>
                  <a:lnTo>
                    <a:pt x="188896" y="1245563"/>
                  </a:lnTo>
                  <a:lnTo>
                    <a:pt x="160493" y="1211656"/>
                  </a:lnTo>
                  <a:lnTo>
                    <a:pt x="134100"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0" y="320854"/>
                  </a:lnTo>
                  <a:lnTo>
                    <a:pt x="160493" y="285288"/>
                  </a:lnTo>
                  <a:lnTo>
                    <a:pt x="188896" y="251382"/>
                  </a:lnTo>
                  <a:lnTo>
                    <a:pt x="219221" y="219222"/>
                  </a:lnTo>
                  <a:lnTo>
                    <a:pt x="251380" y="188897"/>
                  </a:lnTo>
                  <a:lnTo>
                    <a:pt x="285286" y="160494"/>
                  </a:lnTo>
                  <a:lnTo>
                    <a:pt x="320851" y="134101"/>
                  </a:lnTo>
                  <a:lnTo>
                    <a:pt x="357988" y="109805"/>
                  </a:lnTo>
                  <a:lnTo>
                    <a:pt x="396608" y="87695"/>
                  </a:lnTo>
                  <a:lnTo>
                    <a:pt x="436624" y="67857"/>
                  </a:lnTo>
                  <a:lnTo>
                    <a:pt x="477948" y="50380"/>
                  </a:lnTo>
                  <a:lnTo>
                    <a:pt x="520494" y="35351"/>
                  </a:lnTo>
                  <a:lnTo>
                    <a:pt x="564172" y="22859"/>
                  </a:lnTo>
                  <a:lnTo>
                    <a:pt x="608895" y="12989"/>
                  </a:lnTo>
                  <a:lnTo>
                    <a:pt x="654576" y="5831"/>
                  </a:lnTo>
                  <a:lnTo>
                    <a:pt x="701127" y="1472"/>
                  </a:lnTo>
                  <a:lnTo>
                    <a:pt x="748460" y="0"/>
                  </a:lnTo>
                  <a:lnTo>
                    <a:pt x="795795" y="1472"/>
                  </a:lnTo>
                  <a:lnTo>
                    <a:pt x="842347" y="5831"/>
                  </a:lnTo>
                  <a:lnTo>
                    <a:pt x="888030" y="12989"/>
                  </a:lnTo>
                  <a:lnTo>
                    <a:pt x="932755" y="22859"/>
                  </a:lnTo>
                  <a:lnTo>
                    <a:pt x="976435" y="35351"/>
                  </a:lnTo>
                  <a:lnTo>
                    <a:pt x="1018982" y="50380"/>
                  </a:lnTo>
                  <a:lnTo>
                    <a:pt x="1060308" y="67857"/>
                  </a:lnTo>
                  <a:lnTo>
                    <a:pt x="1100326" y="87695"/>
                  </a:lnTo>
                  <a:lnTo>
                    <a:pt x="1138948" y="109805"/>
                  </a:lnTo>
                  <a:lnTo>
                    <a:pt x="1176087" y="134101"/>
                  </a:lnTo>
                  <a:lnTo>
                    <a:pt x="1211654" y="160494"/>
                  </a:lnTo>
                  <a:lnTo>
                    <a:pt x="1245562" y="188897"/>
                  </a:lnTo>
                  <a:lnTo>
                    <a:pt x="1277723" y="219222"/>
                  </a:lnTo>
                  <a:lnTo>
                    <a:pt x="1308049" y="251382"/>
                  </a:lnTo>
                  <a:lnTo>
                    <a:pt x="1336453" y="285288"/>
                  </a:lnTo>
                  <a:lnTo>
                    <a:pt x="1362848" y="320854"/>
                  </a:lnTo>
                  <a:lnTo>
                    <a:pt x="1387145" y="357991"/>
                  </a:lnTo>
                  <a:lnTo>
                    <a:pt x="1409257" y="396612"/>
                  </a:lnTo>
                  <a:lnTo>
                    <a:pt x="1429095" y="436629"/>
                  </a:lnTo>
                  <a:lnTo>
                    <a:pt x="1446573" y="477954"/>
                  </a:lnTo>
                  <a:lnTo>
                    <a:pt x="1461603" y="520500"/>
                  </a:lnTo>
                  <a:lnTo>
                    <a:pt x="1474097" y="564179"/>
                  </a:lnTo>
                  <a:lnTo>
                    <a:pt x="1483967" y="608903"/>
                  </a:lnTo>
                  <a:lnTo>
                    <a:pt x="1491125" y="654586"/>
                  </a:lnTo>
                  <a:lnTo>
                    <a:pt x="1495485" y="701138"/>
                  </a:lnTo>
                  <a:lnTo>
                    <a:pt x="1496958" y="748472"/>
                  </a:lnTo>
                  <a:lnTo>
                    <a:pt x="1495485" y="795807"/>
                  </a:lnTo>
                  <a:lnTo>
                    <a:pt x="1491125" y="842359"/>
                  </a:lnTo>
                  <a:lnTo>
                    <a:pt x="1483967" y="888041"/>
                  </a:lnTo>
                  <a:lnTo>
                    <a:pt x="1474097" y="932766"/>
                  </a:lnTo>
                  <a:lnTo>
                    <a:pt x="1461603" y="976445"/>
                  </a:lnTo>
                  <a:lnTo>
                    <a:pt x="1446573" y="1018991"/>
                  </a:lnTo>
                  <a:lnTo>
                    <a:pt x="1429095" y="1060316"/>
                  </a:lnTo>
                  <a:lnTo>
                    <a:pt x="1409257" y="1100333"/>
                  </a:lnTo>
                  <a:lnTo>
                    <a:pt x="1387145" y="1138954"/>
                  </a:lnTo>
                  <a:lnTo>
                    <a:pt x="1362848" y="1176091"/>
                  </a:lnTo>
                  <a:lnTo>
                    <a:pt x="1336453" y="1211656"/>
                  </a:lnTo>
                  <a:lnTo>
                    <a:pt x="1308049" y="1245563"/>
                  </a:lnTo>
                  <a:lnTo>
                    <a:pt x="1277723" y="1277723"/>
                  </a:lnTo>
                  <a:lnTo>
                    <a:pt x="1245562" y="1308048"/>
                  </a:lnTo>
                  <a:lnTo>
                    <a:pt x="1211654" y="1336451"/>
                  </a:lnTo>
                  <a:lnTo>
                    <a:pt x="1176087" y="1362844"/>
                  </a:lnTo>
                  <a:lnTo>
                    <a:pt x="1138948" y="1387139"/>
                  </a:lnTo>
                  <a:lnTo>
                    <a:pt x="1100326" y="1409250"/>
                  </a:lnTo>
                  <a:lnTo>
                    <a:pt x="1060308" y="1429088"/>
                  </a:lnTo>
                  <a:lnTo>
                    <a:pt x="1018982" y="1446565"/>
                  </a:lnTo>
                  <a:lnTo>
                    <a:pt x="976435" y="1461593"/>
                  </a:lnTo>
                  <a:lnTo>
                    <a:pt x="932755" y="1474086"/>
                  </a:lnTo>
                  <a:lnTo>
                    <a:pt x="888030" y="1483956"/>
                  </a:lnTo>
                  <a:lnTo>
                    <a:pt x="842347" y="1491114"/>
                  </a:lnTo>
                  <a:lnTo>
                    <a:pt x="795795" y="1495473"/>
                  </a:lnTo>
                  <a:lnTo>
                    <a:pt x="748460" y="1496945"/>
                  </a:lnTo>
                  <a:close/>
                </a:path>
              </a:pathLst>
            </a:custGeom>
            <a:solidFill>
              <a:srgbClr val="5087CC"/>
            </a:solidFill>
          </p:spPr>
          <p:txBody>
            <a:bodyPr wrap="square" lIns="0" tIns="0" rIns="0" bIns="0" rtlCol="0"/>
            <a:lstStyle/>
            <a:p>
              <a:endParaRPr/>
            </a:p>
          </p:txBody>
        </p:sp>
        <p:sp>
          <p:nvSpPr>
            <p:cNvPr id="10" name="object 10"/>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grpSp>
      <p:sp>
        <p:nvSpPr>
          <p:cNvPr id="11" name="object 11"/>
          <p:cNvSpPr txBox="1"/>
          <p:nvPr/>
        </p:nvSpPr>
        <p:spPr>
          <a:xfrm>
            <a:off x="3794282" y="2815938"/>
            <a:ext cx="5108575" cy="446405"/>
          </a:xfrm>
          <a:prstGeom prst="rect">
            <a:avLst/>
          </a:prstGeom>
        </p:spPr>
        <p:txBody>
          <a:bodyPr vert="horz" wrap="square" lIns="0" tIns="13970" rIns="0" bIns="0" rtlCol="0">
            <a:spAutoFit/>
          </a:bodyPr>
          <a:lstStyle/>
          <a:p>
            <a:pPr marL="12700">
              <a:lnSpc>
                <a:spcPct val="100000"/>
              </a:lnSpc>
              <a:spcBef>
                <a:spcPts val="110"/>
              </a:spcBef>
            </a:pPr>
            <a:r>
              <a:rPr sz="2750" b="1" spc="-295" dirty="0">
                <a:solidFill>
                  <a:srgbClr val="0D2E5E"/>
                </a:solidFill>
                <a:latin typeface="Tahoma"/>
                <a:cs typeface="Tahoma"/>
              </a:rPr>
              <a:t>In</a:t>
            </a:r>
            <a:r>
              <a:rPr sz="2750" b="1" spc="-240" dirty="0">
                <a:solidFill>
                  <a:srgbClr val="0D2E5E"/>
                </a:solidFill>
                <a:latin typeface="Tahoma"/>
                <a:cs typeface="Tahoma"/>
              </a:rPr>
              <a:t> </a:t>
            </a:r>
            <a:r>
              <a:rPr sz="2750" b="1" spc="-95" dirty="0">
                <a:solidFill>
                  <a:srgbClr val="0D2E5E"/>
                </a:solidFill>
                <a:latin typeface="Tahoma"/>
                <a:cs typeface="Tahoma"/>
              </a:rPr>
              <a:t>the</a:t>
            </a:r>
            <a:r>
              <a:rPr sz="2750" b="1" spc="-240" dirty="0">
                <a:solidFill>
                  <a:srgbClr val="0D2E5E"/>
                </a:solidFill>
                <a:latin typeface="Tahoma"/>
                <a:cs typeface="Tahoma"/>
              </a:rPr>
              <a:t> </a:t>
            </a:r>
            <a:r>
              <a:rPr sz="2750" b="1" spc="-55" dirty="0">
                <a:solidFill>
                  <a:srgbClr val="0D2E5E"/>
                </a:solidFill>
                <a:latin typeface="Tahoma"/>
                <a:cs typeface="Tahoma"/>
              </a:rPr>
              <a:t>beginning,</a:t>
            </a:r>
            <a:r>
              <a:rPr sz="2750" b="1" spc="-240" dirty="0">
                <a:solidFill>
                  <a:srgbClr val="0D2E5E"/>
                </a:solidFill>
                <a:latin typeface="Tahoma"/>
                <a:cs typeface="Tahoma"/>
              </a:rPr>
              <a:t> </a:t>
            </a:r>
            <a:r>
              <a:rPr sz="2750" b="1" spc="-150" dirty="0">
                <a:solidFill>
                  <a:srgbClr val="0D2E5E"/>
                </a:solidFill>
                <a:latin typeface="Tahoma"/>
                <a:cs typeface="Tahoma"/>
              </a:rPr>
              <a:t>Dr.</a:t>
            </a:r>
            <a:r>
              <a:rPr sz="2750" b="1" spc="-240" dirty="0">
                <a:solidFill>
                  <a:srgbClr val="0D2E5E"/>
                </a:solidFill>
                <a:latin typeface="Tahoma"/>
                <a:cs typeface="Tahoma"/>
              </a:rPr>
              <a:t> </a:t>
            </a:r>
            <a:r>
              <a:rPr sz="2750" b="1" spc="-100" dirty="0">
                <a:solidFill>
                  <a:srgbClr val="0D2E5E"/>
                </a:solidFill>
                <a:latin typeface="Tahoma"/>
                <a:cs typeface="Tahoma"/>
              </a:rPr>
              <a:t>Lalita,</a:t>
            </a:r>
            <a:r>
              <a:rPr sz="2750" b="1" spc="-235" dirty="0">
                <a:solidFill>
                  <a:srgbClr val="0D2E5E"/>
                </a:solidFill>
                <a:latin typeface="Tahoma"/>
                <a:cs typeface="Tahoma"/>
              </a:rPr>
              <a:t> </a:t>
            </a:r>
            <a:r>
              <a:rPr sz="2750" b="1" spc="-25" dirty="0">
                <a:solidFill>
                  <a:srgbClr val="0D2E5E"/>
                </a:solidFill>
                <a:latin typeface="Tahoma"/>
                <a:cs typeface="Tahoma"/>
              </a:rPr>
              <a:t>Ass</a:t>
            </a:r>
            <a:endParaRPr sz="2750">
              <a:latin typeface="Tahoma"/>
              <a:cs typeface="Tahoma"/>
            </a:endParaRPr>
          </a:p>
        </p:txBody>
      </p:sp>
      <p:sp>
        <p:nvSpPr>
          <p:cNvPr id="12" name="object 12"/>
          <p:cNvSpPr txBox="1"/>
          <p:nvPr/>
        </p:nvSpPr>
        <p:spPr>
          <a:xfrm>
            <a:off x="8877325" y="2815938"/>
            <a:ext cx="5668010" cy="446405"/>
          </a:xfrm>
          <a:prstGeom prst="rect">
            <a:avLst/>
          </a:prstGeom>
        </p:spPr>
        <p:txBody>
          <a:bodyPr vert="horz" wrap="square" lIns="0" tIns="13970" rIns="0" bIns="0" rtlCol="0">
            <a:spAutoFit/>
          </a:bodyPr>
          <a:lstStyle/>
          <a:p>
            <a:pPr marL="12700">
              <a:lnSpc>
                <a:spcPct val="100000"/>
              </a:lnSpc>
              <a:spcBef>
                <a:spcPts val="110"/>
              </a:spcBef>
            </a:pPr>
            <a:r>
              <a:rPr sz="2750" b="1" spc="-110" dirty="0">
                <a:solidFill>
                  <a:srgbClr val="0D2E5E"/>
                </a:solidFill>
                <a:latin typeface="Tahoma"/>
                <a:cs typeface="Tahoma"/>
              </a:rPr>
              <a:t>istant</a:t>
            </a:r>
            <a:r>
              <a:rPr sz="2750" b="1" spc="-220" dirty="0">
                <a:solidFill>
                  <a:srgbClr val="0D2E5E"/>
                </a:solidFill>
                <a:latin typeface="Tahoma"/>
                <a:cs typeface="Tahoma"/>
              </a:rPr>
              <a:t> </a:t>
            </a:r>
            <a:r>
              <a:rPr sz="2750" b="1" spc="-80" dirty="0">
                <a:solidFill>
                  <a:srgbClr val="0D2E5E"/>
                </a:solidFill>
                <a:latin typeface="Tahoma"/>
                <a:cs typeface="Tahoma"/>
              </a:rPr>
              <a:t>Librarian</a:t>
            </a:r>
            <a:r>
              <a:rPr sz="2750" b="1" spc="-215" dirty="0">
                <a:solidFill>
                  <a:srgbClr val="0D2E5E"/>
                </a:solidFill>
                <a:latin typeface="Tahoma"/>
                <a:cs typeface="Tahoma"/>
              </a:rPr>
              <a:t> </a:t>
            </a:r>
            <a:r>
              <a:rPr sz="2750" b="1" spc="-45" dirty="0">
                <a:solidFill>
                  <a:srgbClr val="0D2E5E"/>
                </a:solidFill>
                <a:latin typeface="Tahoma"/>
                <a:cs typeface="Tahoma"/>
              </a:rPr>
              <a:t>and</a:t>
            </a:r>
            <a:r>
              <a:rPr sz="2750" b="1" spc="-215" dirty="0">
                <a:solidFill>
                  <a:srgbClr val="0D2E5E"/>
                </a:solidFill>
                <a:latin typeface="Tahoma"/>
                <a:cs typeface="Tahoma"/>
              </a:rPr>
              <a:t> </a:t>
            </a:r>
            <a:r>
              <a:rPr sz="2750" b="1" spc="-70" dirty="0">
                <a:solidFill>
                  <a:srgbClr val="0D2E5E"/>
                </a:solidFill>
                <a:latin typeface="Tahoma"/>
                <a:cs typeface="Tahoma"/>
              </a:rPr>
              <a:t>coordinator</a:t>
            </a:r>
            <a:r>
              <a:rPr sz="2750" b="1" spc="-215" dirty="0">
                <a:solidFill>
                  <a:srgbClr val="0D2E5E"/>
                </a:solidFill>
                <a:latin typeface="Tahoma"/>
                <a:cs typeface="Tahoma"/>
              </a:rPr>
              <a:t> </a:t>
            </a:r>
            <a:r>
              <a:rPr sz="2750" b="1" spc="-25" dirty="0">
                <a:solidFill>
                  <a:srgbClr val="0D2E5E"/>
                </a:solidFill>
                <a:latin typeface="Tahoma"/>
                <a:cs typeface="Tahoma"/>
              </a:rPr>
              <a:t>of</a:t>
            </a:r>
            <a:endParaRPr sz="2750">
              <a:latin typeface="Tahoma"/>
              <a:cs typeface="Tahoma"/>
            </a:endParaRPr>
          </a:p>
        </p:txBody>
      </p:sp>
      <p:sp>
        <p:nvSpPr>
          <p:cNvPr id="13" name="object 13"/>
          <p:cNvSpPr txBox="1"/>
          <p:nvPr/>
        </p:nvSpPr>
        <p:spPr>
          <a:xfrm>
            <a:off x="3794282" y="3236794"/>
            <a:ext cx="9502140" cy="996315"/>
          </a:xfrm>
          <a:prstGeom prst="rect">
            <a:avLst/>
          </a:prstGeom>
        </p:spPr>
        <p:txBody>
          <a:bodyPr vert="horz" wrap="square" lIns="0" tIns="12065" rIns="0" bIns="0" rtlCol="0">
            <a:spAutoFit/>
          </a:bodyPr>
          <a:lstStyle/>
          <a:p>
            <a:pPr marL="12700" marR="5080">
              <a:lnSpc>
                <a:spcPct val="115799"/>
              </a:lnSpc>
              <a:spcBef>
                <a:spcPts val="95"/>
              </a:spcBef>
            </a:pPr>
            <a:r>
              <a:rPr sz="2750" b="1" spc="-95" dirty="0">
                <a:solidFill>
                  <a:srgbClr val="0D2E5E"/>
                </a:solidFill>
                <a:latin typeface="Tahoma"/>
                <a:cs typeface="Tahoma"/>
              </a:rPr>
              <a:t>the</a:t>
            </a:r>
            <a:r>
              <a:rPr sz="2750" b="1" spc="-229" dirty="0">
                <a:solidFill>
                  <a:srgbClr val="0D2E5E"/>
                </a:solidFill>
                <a:latin typeface="Tahoma"/>
                <a:cs typeface="Tahoma"/>
              </a:rPr>
              <a:t> </a:t>
            </a:r>
            <a:r>
              <a:rPr sz="2750" b="1" spc="-75" dirty="0">
                <a:solidFill>
                  <a:srgbClr val="0D2E5E"/>
                </a:solidFill>
                <a:latin typeface="Tahoma"/>
                <a:cs typeface="Tahoma"/>
              </a:rPr>
              <a:t>workshop</a:t>
            </a:r>
            <a:r>
              <a:rPr sz="2750" b="1" spc="-229" dirty="0">
                <a:solidFill>
                  <a:srgbClr val="0D2E5E"/>
                </a:solidFill>
                <a:latin typeface="Tahoma"/>
                <a:cs typeface="Tahoma"/>
              </a:rPr>
              <a:t> </a:t>
            </a:r>
            <a:r>
              <a:rPr sz="2750" b="1" spc="-45" dirty="0">
                <a:solidFill>
                  <a:srgbClr val="0D2E5E"/>
                </a:solidFill>
                <a:latin typeface="Tahoma"/>
                <a:cs typeface="Tahoma"/>
              </a:rPr>
              <a:t>gave</a:t>
            </a:r>
            <a:r>
              <a:rPr sz="2750" b="1" spc="-229" dirty="0">
                <a:solidFill>
                  <a:srgbClr val="0D2E5E"/>
                </a:solidFill>
                <a:latin typeface="Tahoma"/>
                <a:cs typeface="Tahoma"/>
              </a:rPr>
              <a:t> </a:t>
            </a:r>
            <a:r>
              <a:rPr sz="2750" b="1" spc="-85" dirty="0">
                <a:solidFill>
                  <a:srgbClr val="0D2E5E"/>
                </a:solidFill>
                <a:latin typeface="Tahoma"/>
                <a:cs typeface="Tahoma"/>
              </a:rPr>
              <a:t>presentation</a:t>
            </a:r>
            <a:r>
              <a:rPr sz="2750" b="1" spc="-225" dirty="0">
                <a:solidFill>
                  <a:srgbClr val="0D2E5E"/>
                </a:solidFill>
                <a:latin typeface="Tahoma"/>
                <a:cs typeface="Tahoma"/>
              </a:rPr>
              <a:t> </a:t>
            </a:r>
            <a:r>
              <a:rPr sz="2750" b="1" spc="-75" dirty="0">
                <a:solidFill>
                  <a:srgbClr val="0D2E5E"/>
                </a:solidFill>
                <a:latin typeface="Tahoma"/>
                <a:cs typeface="Tahoma"/>
              </a:rPr>
              <a:t>about</a:t>
            </a:r>
            <a:r>
              <a:rPr sz="2750" b="1" spc="-229" dirty="0">
                <a:solidFill>
                  <a:srgbClr val="0D2E5E"/>
                </a:solidFill>
                <a:latin typeface="Tahoma"/>
                <a:cs typeface="Tahoma"/>
              </a:rPr>
              <a:t> </a:t>
            </a:r>
            <a:r>
              <a:rPr sz="2750" b="1" spc="-95" dirty="0">
                <a:solidFill>
                  <a:srgbClr val="0D2E5E"/>
                </a:solidFill>
                <a:latin typeface="Tahoma"/>
                <a:cs typeface="Tahoma"/>
              </a:rPr>
              <a:t>the</a:t>
            </a:r>
            <a:r>
              <a:rPr sz="2750" b="1" spc="-229" dirty="0">
                <a:solidFill>
                  <a:srgbClr val="0D2E5E"/>
                </a:solidFill>
                <a:latin typeface="Tahoma"/>
                <a:cs typeface="Tahoma"/>
              </a:rPr>
              <a:t> </a:t>
            </a:r>
            <a:r>
              <a:rPr sz="2750" b="1" spc="-85" dirty="0">
                <a:solidFill>
                  <a:srgbClr val="0D2E5E"/>
                </a:solidFill>
                <a:latin typeface="Tahoma"/>
                <a:cs typeface="Tahoma"/>
              </a:rPr>
              <a:t>various</a:t>
            </a:r>
            <a:r>
              <a:rPr sz="2750" b="1" spc="-225" dirty="0">
                <a:solidFill>
                  <a:srgbClr val="0D2E5E"/>
                </a:solidFill>
                <a:latin typeface="Tahoma"/>
                <a:cs typeface="Tahoma"/>
              </a:rPr>
              <a:t> </a:t>
            </a:r>
            <a:r>
              <a:rPr sz="2750" b="1" spc="-10" dirty="0">
                <a:solidFill>
                  <a:srgbClr val="0D2E5E"/>
                </a:solidFill>
                <a:latin typeface="Tahoma"/>
                <a:cs typeface="Tahoma"/>
              </a:rPr>
              <a:t>library </a:t>
            </a:r>
            <a:r>
              <a:rPr sz="2750" b="1" spc="-60" dirty="0">
                <a:solidFill>
                  <a:srgbClr val="0D2E5E"/>
                </a:solidFill>
                <a:latin typeface="Tahoma"/>
                <a:cs typeface="Tahoma"/>
              </a:rPr>
              <a:t>collections,</a:t>
            </a:r>
            <a:r>
              <a:rPr sz="2750" b="1" spc="-225" dirty="0">
                <a:solidFill>
                  <a:srgbClr val="0D2E5E"/>
                </a:solidFill>
                <a:latin typeface="Tahoma"/>
                <a:cs typeface="Tahoma"/>
              </a:rPr>
              <a:t> </a:t>
            </a:r>
            <a:r>
              <a:rPr sz="2750" b="1" spc="-45" dirty="0">
                <a:solidFill>
                  <a:srgbClr val="0D2E5E"/>
                </a:solidFill>
                <a:latin typeface="Tahoma"/>
                <a:cs typeface="Tahoma"/>
              </a:rPr>
              <a:t>and</a:t>
            </a:r>
            <a:r>
              <a:rPr sz="2750" b="1" spc="-220" dirty="0">
                <a:solidFill>
                  <a:srgbClr val="0D2E5E"/>
                </a:solidFill>
                <a:latin typeface="Tahoma"/>
                <a:cs typeface="Tahoma"/>
              </a:rPr>
              <a:t> </a:t>
            </a:r>
            <a:r>
              <a:rPr sz="2750" b="1" spc="-95" dirty="0">
                <a:solidFill>
                  <a:srgbClr val="0D2E5E"/>
                </a:solidFill>
                <a:latin typeface="Tahoma"/>
                <a:cs typeface="Tahoma"/>
              </a:rPr>
              <a:t>activities.</a:t>
            </a:r>
            <a:r>
              <a:rPr sz="2750" b="1" spc="-220" dirty="0">
                <a:solidFill>
                  <a:srgbClr val="0D2E5E"/>
                </a:solidFill>
                <a:latin typeface="Tahoma"/>
                <a:cs typeface="Tahoma"/>
              </a:rPr>
              <a:t> </a:t>
            </a:r>
            <a:r>
              <a:rPr sz="2750" b="1" spc="-70" dirty="0">
                <a:solidFill>
                  <a:srgbClr val="0D2E5E"/>
                </a:solidFill>
                <a:latin typeface="Tahoma"/>
                <a:cs typeface="Tahoma"/>
              </a:rPr>
              <a:t>She</a:t>
            </a:r>
            <a:r>
              <a:rPr sz="2750" b="1" spc="-220" dirty="0">
                <a:solidFill>
                  <a:srgbClr val="0D2E5E"/>
                </a:solidFill>
                <a:latin typeface="Tahoma"/>
                <a:cs typeface="Tahoma"/>
              </a:rPr>
              <a:t> </a:t>
            </a:r>
            <a:r>
              <a:rPr sz="2750" b="1" spc="-50" dirty="0">
                <a:solidFill>
                  <a:srgbClr val="0D2E5E"/>
                </a:solidFill>
                <a:latin typeface="Tahoma"/>
                <a:cs typeface="Tahoma"/>
              </a:rPr>
              <a:t>highlighted</a:t>
            </a:r>
            <a:r>
              <a:rPr sz="2750" b="1" spc="-225" dirty="0">
                <a:solidFill>
                  <a:srgbClr val="0D2E5E"/>
                </a:solidFill>
                <a:latin typeface="Tahoma"/>
                <a:cs typeface="Tahoma"/>
              </a:rPr>
              <a:t> </a:t>
            </a:r>
            <a:r>
              <a:rPr sz="2750" b="1" spc="-95" dirty="0">
                <a:solidFill>
                  <a:srgbClr val="0D2E5E"/>
                </a:solidFill>
                <a:latin typeface="Tahoma"/>
                <a:cs typeface="Tahoma"/>
              </a:rPr>
              <a:t>the</a:t>
            </a:r>
            <a:r>
              <a:rPr sz="2750" b="1" spc="-220" dirty="0">
                <a:solidFill>
                  <a:srgbClr val="0D2E5E"/>
                </a:solidFill>
                <a:latin typeface="Tahoma"/>
                <a:cs typeface="Tahoma"/>
              </a:rPr>
              <a:t> </a:t>
            </a:r>
            <a:r>
              <a:rPr sz="2750" b="1" spc="-10" dirty="0">
                <a:solidFill>
                  <a:srgbClr val="0D2E5E"/>
                </a:solidFill>
                <a:latin typeface="Tahoma"/>
                <a:cs typeface="Tahoma"/>
              </a:rPr>
              <a:t>various</a:t>
            </a:r>
            <a:endParaRPr sz="2750">
              <a:latin typeface="Tahoma"/>
              <a:cs typeface="Tahoma"/>
            </a:endParaRPr>
          </a:p>
        </p:txBody>
      </p:sp>
      <p:sp>
        <p:nvSpPr>
          <p:cNvPr id="14" name="object 14"/>
          <p:cNvSpPr txBox="1"/>
          <p:nvPr/>
        </p:nvSpPr>
        <p:spPr>
          <a:xfrm>
            <a:off x="3794282" y="4271471"/>
            <a:ext cx="9323705" cy="446405"/>
          </a:xfrm>
          <a:prstGeom prst="rect">
            <a:avLst/>
          </a:prstGeom>
        </p:spPr>
        <p:txBody>
          <a:bodyPr vert="horz" wrap="square" lIns="0" tIns="13970" rIns="0" bIns="0" rtlCol="0">
            <a:spAutoFit/>
          </a:bodyPr>
          <a:lstStyle/>
          <a:p>
            <a:pPr marL="12700">
              <a:lnSpc>
                <a:spcPct val="100000"/>
              </a:lnSpc>
              <a:spcBef>
                <a:spcPts val="110"/>
              </a:spcBef>
            </a:pPr>
            <a:r>
              <a:rPr sz="2750" b="1" spc="-80" dirty="0">
                <a:solidFill>
                  <a:srgbClr val="0D2E5E"/>
                </a:solidFill>
                <a:latin typeface="Tahoma"/>
                <a:cs typeface="Tahoma"/>
              </a:rPr>
              <a:t>databases,</a:t>
            </a:r>
            <a:r>
              <a:rPr sz="2750" b="1" spc="-245" dirty="0">
                <a:solidFill>
                  <a:srgbClr val="0D2E5E"/>
                </a:solidFill>
                <a:latin typeface="Tahoma"/>
                <a:cs typeface="Tahoma"/>
              </a:rPr>
              <a:t> </a:t>
            </a:r>
            <a:r>
              <a:rPr sz="2750" b="1" spc="-35" dirty="0">
                <a:solidFill>
                  <a:srgbClr val="0D2E5E"/>
                </a:solidFill>
                <a:latin typeface="Tahoma"/>
                <a:cs typeface="Tahoma"/>
              </a:rPr>
              <a:t>subscribed</a:t>
            </a:r>
            <a:r>
              <a:rPr sz="2750" b="1" spc="-229" dirty="0">
                <a:solidFill>
                  <a:srgbClr val="0D2E5E"/>
                </a:solidFill>
                <a:latin typeface="Tahoma"/>
                <a:cs typeface="Tahoma"/>
              </a:rPr>
              <a:t> </a:t>
            </a:r>
            <a:r>
              <a:rPr sz="2750" b="1" spc="-10" dirty="0">
                <a:solidFill>
                  <a:srgbClr val="0D2E5E"/>
                </a:solidFill>
                <a:latin typeface="Tahoma"/>
                <a:cs typeface="Tahoma"/>
              </a:rPr>
              <a:t>by</a:t>
            </a:r>
            <a:r>
              <a:rPr sz="2750" b="1" spc="-229" dirty="0">
                <a:solidFill>
                  <a:srgbClr val="0D2E5E"/>
                </a:solidFill>
                <a:latin typeface="Tahoma"/>
                <a:cs typeface="Tahoma"/>
              </a:rPr>
              <a:t> </a:t>
            </a:r>
            <a:r>
              <a:rPr sz="2750" b="1" spc="-95" dirty="0">
                <a:solidFill>
                  <a:srgbClr val="0D2E5E"/>
                </a:solidFill>
                <a:latin typeface="Tahoma"/>
                <a:cs typeface="Tahoma"/>
              </a:rPr>
              <a:t>the</a:t>
            </a:r>
            <a:r>
              <a:rPr sz="2750" b="1" spc="-229" dirty="0">
                <a:solidFill>
                  <a:srgbClr val="0D2E5E"/>
                </a:solidFill>
                <a:latin typeface="Tahoma"/>
                <a:cs typeface="Tahoma"/>
              </a:rPr>
              <a:t> </a:t>
            </a:r>
            <a:r>
              <a:rPr sz="2750" b="1" spc="-65" dirty="0">
                <a:solidFill>
                  <a:srgbClr val="0D2E5E"/>
                </a:solidFill>
                <a:latin typeface="Tahoma"/>
                <a:cs typeface="Tahoma"/>
              </a:rPr>
              <a:t>DTU</a:t>
            </a:r>
            <a:r>
              <a:rPr sz="2750" b="1" spc="-229" dirty="0">
                <a:solidFill>
                  <a:srgbClr val="0D2E5E"/>
                </a:solidFill>
                <a:latin typeface="Tahoma"/>
                <a:cs typeface="Tahoma"/>
              </a:rPr>
              <a:t> </a:t>
            </a:r>
            <a:r>
              <a:rPr sz="2750" b="1" spc="-100" dirty="0">
                <a:solidFill>
                  <a:srgbClr val="0D2E5E"/>
                </a:solidFill>
                <a:latin typeface="Tahoma"/>
                <a:cs typeface="Tahoma"/>
              </a:rPr>
              <a:t>or</a:t>
            </a:r>
            <a:r>
              <a:rPr sz="2750" b="1" spc="-229" dirty="0">
                <a:solidFill>
                  <a:srgbClr val="0D2E5E"/>
                </a:solidFill>
                <a:latin typeface="Tahoma"/>
                <a:cs typeface="Tahoma"/>
              </a:rPr>
              <a:t> </a:t>
            </a:r>
            <a:r>
              <a:rPr sz="2750" b="1" spc="-35" dirty="0">
                <a:solidFill>
                  <a:srgbClr val="0D2E5E"/>
                </a:solidFill>
                <a:latin typeface="Tahoma"/>
                <a:cs typeface="Tahoma"/>
              </a:rPr>
              <a:t>accessible</a:t>
            </a:r>
            <a:r>
              <a:rPr sz="2750" b="1" spc="-229" dirty="0">
                <a:solidFill>
                  <a:srgbClr val="0D2E5E"/>
                </a:solidFill>
                <a:latin typeface="Tahoma"/>
                <a:cs typeface="Tahoma"/>
              </a:rPr>
              <a:t> </a:t>
            </a:r>
            <a:r>
              <a:rPr sz="2750" b="1" spc="-10" dirty="0">
                <a:solidFill>
                  <a:srgbClr val="0D2E5E"/>
                </a:solidFill>
                <a:latin typeface="Tahoma"/>
                <a:cs typeface="Tahoma"/>
              </a:rPr>
              <a:t>through</a:t>
            </a:r>
            <a:endParaRPr sz="2750">
              <a:latin typeface="Tahoma"/>
              <a:cs typeface="Tahoma"/>
            </a:endParaRPr>
          </a:p>
        </p:txBody>
      </p:sp>
      <p:sp>
        <p:nvSpPr>
          <p:cNvPr id="15" name="object 15"/>
          <p:cNvSpPr txBox="1"/>
          <p:nvPr/>
        </p:nvSpPr>
        <p:spPr>
          <a:xfrm>
            <a:off x="3794282" y="4756648"/>
            <a:ext cx="2585720" cy="446405"/>
          </a:xfrm>
          <a:prstGeom prst="rect">
            <a:avLst/>
          </a:prstGeom>
        </p:spPr>
        <p:txBody>
          <a:bodyPr vert="horz" wrap="square" lIns="0" tIns="13970" rIns="0" bIns="0" rtlCol="0">
            <a:spAutoFit/>
          </a:bodyPr>
          <a:lstStyle/>
          <a:p>
            <a:pPr marL="12700">
              <a:lnSpc>
                <a:spcPct val="100000"/>
              </a:lnSpc>
              <a:spcBef>
                <a:spcPts val="110"/>
              </a:spcBef>
            </a:pPr>
            <a:r>
              <a:rPr sz="2750" b="1" spc="-50" dirty="0">
                <a:solidFill>
                  <a:srgbClr val="0D2E5E"/>
                </a:solidFill>
                <a:latin typeface="Tahoma"/>
                <a:cs typeface="Tahoma"/>
              </a:rPr>
              <a:t>eShodhSindhu.</a:t>
            </a:r>
            <a:endParaRPr sz="2750">
              <a:latin typeface="Tahoma"/>
              <a:cs typeface="Tahoma"/>
            </a:endParaRPr>
          </a:p>
        </p:txBody>
      </p:sp>
      <p:sp>
        <p:nvSpPr>
          <p:cNvPr id="16" name="object 16"/>
          <p:cNvSpPr txBox="1"/>
          <p:nvPr/>
        </p:nvSpPr>
        <p:spPr>
          <a:xfrm>
            <a:off x="3794282" y="5727003"/>
            <a:ext cx="10031730" cy="446405"/>
          </a:xfrm>
          <a:prstGeom prst="rect">
            <a:avLst/>
          </a:prstGeom>
        </p:spPr>
        <p:txBody>
          <a:bodyPr vert="horz" wrap="square" lIns="0" tIns="13970" rIns="0" bIns="0" rtlCol="0">
            <a:spAutoFit/>
          </a:bodyPr>
          <a:lstStyle/>
          <a:p>
            <a:pPr marL="12700">
              <a:lnSpc>
                <a:spcPct val="100000"/>
              </a:lnSpc>
              <a:spcBef>
                <a:spcPts val="110"/>
              </a:spcBef>
            </a:pPr>
            <a:r>
              <a:rPr sz="2750" b="1" spc="-45" dirty="0">
                <a:solidFill>
                  <a:srgbClr val="0D2E5E"/>
                </a:solidFill>
                <a:latin typeface="Tahoma"/>
                <a:cs typeface="Tahoma"/>
              </a:rPr>
              <a:t>14</a:t>
            </a:r>
            <a:r>
              <a:rPr sz="2750" b="1" spc="-235" dirty="0">
                <a:solidFill>
                  <a:srgbClr val="0D2E5E"/>
                </a:solidFill>
                <a:latin typeface="Tahoma"/>
                <a:cs typeface="Tahoma"/>
              </a:rPr>
              <a:t> </a:t>
            </a:r>
            <a:r>
              <a:rPr sz="2750" b="1" spc="-55" dirty="0">
                <a:solidFill>
                  <a:srgbClr val="0D2E5E"/>
                </a:solidFill>
                <a:latin typeface="Tahoma"/>
                <a:cs typeface="Tahoma"/>
              </a:rPr>
              <a:t>technical</a:t>
            </a:r>
            <a:r>
              <a:rPr sz="2750" b="1" spc="-235" dirty="0">
                <a:solidFill>
                  <a:srgbClr val="0D2E5E"/>
                </a:solidFill>
                <a:latin typeface="Tahoma"/>
                <a:cs typeface="Tahoma"/>
              </a:rPr>
              <a:t> </a:t>
            </a:r>
            <a:r>
              <a:rPr sz="2750" b="1" spc="-60" dirty="0">
                <a:solidFill>
                  <a:srgbClr val="0D2E5E"/>
                </a:solidFill>
                <a:latin typeface="Tahoma"/>
                <a:cs typeface="Tahoma"/>
              </a:rPr>
              <a:t>sessions</a:t>
            </a:r>
            <a:r>
              <a:rPr sz="2750" b="1" spc="-235" dirty="0">
                <a:solidFill>
                  <a:srgbClr val="0D2E5E"/>
                </a:solidFill>
                <a:latin typeface="Tahoma"/>
                <a:cs typeface="Tahoma"/>
              </a:rPr>
              <a:t> </a:t>
            </a:r>
            <a:r>
              <a:rPr sz="2750" b="1" spc="-114" dirty="0">
                <a:solidFill>
                  <a:srgbClr val="0D2E5E"/>
                </a:solidFill>
                <a:latin typeface="Tahoma"/>
                <a:cs typeface="Tahoma"/>
              </a:rPr>
              <a:t>were</a:t>
            </a:r>
            <a:r>
              <a:rPr sz="2750" b="1" spc="-229" dirty="0">
                <a:solidFill>
                  <a:srgbClr val="0D2E5E"/>
                </a:solidFill>
                <a:latin typeface="Tahoma"/>
                <a:cs typeface="Tahoma"/>
              </a:rPr>
              <a:t> </a:t>
            </a:r>
            <a:r>
              <a:rPr sz="2750" b="1" spc="-60" dirty="0">
                <a:solidFill>
                  <a:srgbClr val="0D2E5E"/>
                </a:solidFill>
                <a:latin typeface="Tahoma"/>
                <a:cs typeface="Tahoma"/>
              </a:rPr>
              <a:t>organized</a:t>
            </a:r>
            <a:r>
              <a:rPr sz="2750" b="1" spc="-235" dirty="0">
                <a:solidFill>
                  <a:srgbClr val="0D2E5E"/>
                </a:solidFill>
                <a:latin typeface="Tahoma"/>
                <a:cs typeface="Tahoma"/>
              </a:rPr>
              <a:t> </a:t>
            </a:r>
            <a:r>
              <a:rPr sz="2750" b="1" spc="-55" dirty="0">
                <a:solidFill>
                  <a:srgbClr val="0D2E5E"/>
                </a:solidFill>
                <a:latin typeface="Tahoma"/>
                <a:cs typeface="Tahoma"/>
              </a:rPr>
              <a:t>during</a:t>
            </a:r>
            <a:r>
              <a:rPr sz="2750" b="1" spc="-235" dirty="0">
                <a:solidFill>
                  <a:srgbClr val="0D2E5E"/>
                </a:solidFill>
                <a:latin typeface="Tahoma"/>
                <a:cs typeface="Tahoma"/>
              </a:rPr>
              <a:t> </a:t>
            </a:r>
            <a:r>
              <a:rPr sz="2750" b="1" spc="-95" dirty="0">
                <a:solidFill>
                  <a:srgbClr val="0D2E5E"/>
                </a:solidFill>
                <a:latin typeface="Tahoma"/>
                <a:cs typeface="Tahoma"/>
              </a:rPr>
              <a:t>the</a:t>
            </a:r>
            <a:r>
              <a:rPr sz="2750" b="1" spc="-235" dirty="0">
                <a:solidFill>
                  <a:srgbClr val="0D2E5E"/>
                </a:solidFill>
                <a:latin typeface="Tahoma"/>
                <a:cs typeface="Tahoma"/>
              </a:rPr>
              <a:t> </a:t>
            </a:r>
            <a:r>
              <a:rPr sz="2750" b="1" spc="-85" dirty="0">
                <a:solidFill>
                  <a:srgbClr val="0D2E5E"/>
                </a:solidFill>
                <a:latin typeface="Tahoma"/>
                <a:cs typeface="Tahoma"/>
              </a:rPr>
              <a:t>five</a:t>
            </a:r>
            <a:r>
              <a:rPr sz="2750" b="1" spc="-229" dirty="0">
                <a:solidFill>
                  <a:srgbClr val="0D2E5E"/>
                </a:solidFill>
                <a:latin typeface="Tahoma"/>
                <a:cs typeface="Tahoma"/>
              </a:rPr>
              <a:t> </a:t>
            </a:r>
            <a:r>
              <a:rPr sz="2750" b="1" spc="-75" dirty="0">
                <a:solidFill>
                  <a:srgbClr val="0D2E5E"/>
                </a:solidFill>
                <a:latin typeface="Tahoma"/>
                <a:cs typeface="Tahoma"/>
              </a:rPr>
              <a:t>days.</a:t>
            </a:r>
            <a:r>
              <a:rPr sz="2750" b="1" spc="-235" dirty="0">
                <a:solidFill>
                  <a:srgbClr val="0D2E5E"/>
                </a:solidFill>
                <a:latin typeface="Tahoma"/>
                <a:cs typeface="Tahoma"/>
              </a:rPr>
              <a:t> </a:t>
            </a:r>
            <a:r>
              <a:rPr sz="2750" b="1" spc="-320" dirty="0">
                <a:solidFill>
                  <a:srgbClr val="0D2E5E"/>
                </a:solidFill>
                <a:latin typeface="Tahoma"/>
                <a:cs typeface="Tahoma"/>
              </a:rPr>
              <a:t>In</a:t>
            </a:r>
            <a:endParaRPr sz="2750" dirty="0">
              <a:latin typeface="Tahoma"/>
              <a:cs typeface="Tahoma"/>
            </a:endParaRPr>
          </a:p>
        </p:txBody>
      </p:sp>
      <p:sp>
        <p:nvSpPr>
          <p:cNvPr id="17" name="object 17"/>
          <p:cNvSpPr txBox="1"/>
          <p:nvPr/>
        </p:nvSpPr>
        <p:spPr>
          <a:xfrm>
            <a:off x="3794282" y="6212180"/>
            <a:ext cx="10452735" cy="446405"/>
          </a:xfrm>
          <a:prstGeom prst="rect">
            <a:avLst/>
          </a:prstGeom>
        </p:spPr>
        <p:txBody>
          <a:bodyPr vert="horz" wrap="square" lIns="0" tIns="13970" rIns="0" bIns="0" rtlCol="0">
            <a:spAutoFit/>
          </a:bodyPr>
          <a:lstStyle/>
          <a:p>
            <a:pPr marL="12700">
              <a:lnSpc>
                <a:spcPct val="100000"/>
              </a:lnSpc>
              <a:spcBef>
                <a:spcPts val="110"/>
              </a:spcBef>
            </a:pPr>
            <a:r>
              <a:rPr sz="2750" b="1" spc="-40" dirty="0">
                <a:solidFill>
                  <a:srgbClr val="0D2E5E"/>
                </a:solidFill>
                <a:latin typeface="Tahoma"/>
                <a:cs typeface="Tahoma"/>
              </a:rPr>
              <a:t>each</a:t>
            </a:r>
            <a:r>
              <a:rPr sz="2750" b="1" spc="-215" dirty="0">
                <a:solidFill>
                  <a:srgbClr val="0D2E5E"/>
                </a:solidFill>
                <a:latin typeface="Tahoma"/>
                <a:cs typeface="Tahoma"/>
              </a:rPr>
              <a:t> </a:t>
            </a:r>
            <a:r>
              <a:rPr sz="2750" b="1" spc="-55" dirty="0">
                <a:solidFill>
                  <a:srgbClr val="0D2E5E"/>
                </a:solidFill>
                <a:latin typeface="Tahoma"/>
                <a:cs typeface="Tahoma"/>
              </a:rPr>
              <a:t>technical</a:t>
            </a:r>
            <a:r>
              <a:rPr sz="2750" b="1" spc="-215" dirty="0">
                <a:solidFill>
                  <a:srgbClr val="0D2E5E"/>
                </a:solidFill>
                <a:latin typeface="Tahoma"/>
                <a:cs typeface="Tahoma"/>
              </a:rPr>
              <a:t> </a:t>
            </a:r>
            <a:r>
              <a:rPr sz="2750" b="1" spc="-80" dirty="0">
                <a:solidFill>
                  <a:srgbClr val="0D2E5E"/>
                </a:solidFill>
                <a:latin typeface="Tahoma"/>
                <a:cs typeface="Tahoma"/>
              </a:rPr>
              <a:t>session,</a:t>
            </a:r>
            <a:r>
              <a:rPr sz="2750" b="1" spc="-215" dirty="0">
                <a:solidFill>
                  <a:srgbClr val="0D2E5E"/>
                </a:solidFill>
                <a:latin typeface="Tahoma"/>
                <a:cs typeface="Tahoma"/>
              </a:rPr>
              <a:t> </a:t>
            </a:r>
            <a:r>
              <a:rPr sz="2750" b="1" spc="-95" dirty="0">
                <a:solidFill>
                  <a:srgbClr val="0D2E5E"/>
                </a:solidFill>
                <a:latin typeface="Tahoma"/>
                <a:cs typeface="Tahoma"/>
              </a:rPr>
              <a:t>experts</a:t>
            </a:r>
            <a:r>
              <a:rPr sz="2750" b="1" spc="-215" dirty="0">
                <a:solidFill>
                  <a:srgbClr val="0D2E5E"/>
                </a:solidFill>
                <a:latin typeface="Tahoma"/>
                <a:cs typeface="Tahoma"/>
              </a:rPr>
              <a:t> </a:t>
            </a:r>
            <a:r>
              <a:rPr sz="2750" b="1" spc="-60" dirty="0">
                <a:solidFill>
                  <a:srgbClr val="0D2E5E"/>
                </a:solidFill>
                <a:latin typeface="Tahoma"/>
                <a:cs typeface="Tahoma"/>
              </a:rPr>
              <a:t>made</a:t>
            </a:r>
            <a:r>
              <a:rPr sz="2750" b="1" spc="-215" dirty="0">
                <a:solidFill>
                  <a:srgbClr val="0D2E5E"/>
                </a:solidFill>
                <a:latin typeface="Tahoma"/>
                <a:cs typeface="Tahoma"/>
              </a:rPr>
              <a:t> </a:t>
            </a:r>
            <a:r>
              <a:rPr sz="2750" b="1" spc="-110" dirty="0">
                <a:solidFill>
                  <a:srgbClr val="0D2E5E"/>
                </a:solidFill>
                <a:latin typeface="Tahoma"/>
                <a:cs typeface="Tahoma"/>
              </a:rPr>
              <a:t>their</a:t>
            </a:r>
            <a:r>
              <a:rPr sz="2750" b="1" spc="-210" dirty="0">
                <a:solidFill>
                  <a:srgbClr val="0D2E5E"/>
                </a:solidFill>
                <a:latin typeface="Tahoma"/>
                <a:cs typeface="Tahoma"/>
              </a:rPr>
              <a:t> </a:t>
            </a:r>
            <a:r>
              <a:rPr sz="2750" b="1" spc="-85" dirty="0">
                <a:solidFill>
                  <a:srgbClr val="0D2E5E"/>
                </a:solidFill>
                <a:latin typeface="Tahoma"/>
                <a:cs typeface="Tahoma"/>
              </a:rPr>
              <a:t>presentations</a:t>
            </a:r>
            <a:r>
              <a:rPr sz="2750" b="1" spc="-215" dirty="0">
                <a:solidFill>
                  <a:srgbClr val="0D2E5E"/>
                </a:solidFill>
                <a:latin typeface="Tahoma"/>
                <a:cs typeface="Tahoma"/>
              </a:rPr>
              <a:t> </a:t>
            </a:r>
            <a:r>
              <a:rPr sz="2750" b="1" spc="-10" dirty="0">
                <a:solidFill>
                  <a:srgbClr val="0D2E5E"/>
                </a:solidFill>
                <a:latin typeface="Tahoma"/>
                <a:cs typeface="Tahoma"/>
              </a:rPr>
              <a:t>about</a:t>
            </a:r>
            <a:endParaRPr sz="2750">
              <a:latin typeface="Tahoma"/>
              <a:cs typeface="Tahoma"/>
            </a:endParaRPr>
          </a:p>
        </p:txBody>
      </p:sp>
      <p:sp>
        <p:nvSpPr>
          <p:cNvPr id="18" name="object 18"/>
          <p:cNvSpPr txBox="1"/>
          <p:nvPr/>
        </p:nvSpPr>
        <p:spPr>
          <a:xfrm>
            <a:off x="3794282" y="6697357"/>
            <a:ext cx="10200005" cy="446405"/>
          </a:xfrm>
          <a:prstGeom prst="rect">
            <a:avLst/>
          </a:prstGeom>
        </p:spPr>
        <p:txBody>
          <a:bodyPr vert="horz" wrap="square" lIns="0" tIns="13970" rIns="0" bIns="0" rtlCol="0">
            <a:spAutoFit/>
          </a:bodyPr>
          <a:lstStyle/>
          <a:p>
            <a:pPr marL="12700">
              <a:lnSpc>
                <a:spcPct val="100000"/>
              </a:lnSpc>
              <a:spcBef>
                <a:spcPts val="110"/>
              </a:spcBef>
            </a:pPr>
            <a:r>
              <a:rPr sz="2750" b="1" spc="-130" dirty="0">
                <a:solidFill>
                  <a:srgbClr val="0D2E5E"/>
                </a:solidFill>
                <a:latin typeface="Tahoma"/>
                <a:cs typeface="Tahoma"/>
              </a:rPr>
              <a:t>databases/</a:t>
            </a:r>
            <a:r>
              <a:rPr sz="2750" b="1" spc="-225" dirty="0">
                <a:solidFill>
                  <a:srgbClr val="0D2E5E"/>
                </a:solidFill>
                <a:latin typeface="Tahoma"/>
                <a:cs typeface="Tahoma"/>
              </a:rPr>
              <a:t> </a:t>
            </a:r>
            <a:r>
              <a:rPr sz="2750" b="1" spc="-125" dirty="0">
                <a:solidFill>
                  <a:srgbClr val="0D2E5E"/>
                </a:solidFill>
                <a:latin typeface="Tahoma"/>
                <a:cs typeface="Tahoma"/>
              </a:rPr>
              <a:t>software.</a:t>
            </a:r>
            <a:r>
              <a:rPr sz="2750" b="1" spc="-220" dirty="0">
                <a:solidFill>
                  <a:srgbClr val="0D2E5E"/>
                </a:solidFill>
                <a:latin typeface="Tahoma"/>
                <a:cs typeface="Tahoma"/>
              </a:rPr>
              <a:t> </a:t>
            </a:r>
            <a:r>
              <a:rPr sz="2750" b="1" spc="-40" dirty="0">
                <a:solidFill>
                  <a:srgbClr val="0D2E5E"/>
                </a:solidFill>
                <a:latin typeface="Tahoma"/>
                <a:cs typeface="Tahoma"/>
              </a:rPr>
              <a:t>They</a:t>
            </a:r>
            <a:r>
              <a:rPr sz="2750" b="1" spc="-220" dirty="0">
                <a:solidFill>
                  <a:srgbClr val="0D2E5E"/>
                </a:solidFill>
                <a:latin typeface="Tahoma"/>
                <a:cs typeface="Tahoma"/>
              </a:rPr>
              <a:t> </a:t>
            </a:r>
            <a:r>
              <a:rPr sz="2750" b="1" spc="-50" dirty="0">
                <a:solidFill>
                  <a:srgbClr val="0D2E5E"/>
                </a:solidFill>
                <a:latin typeface="Tahoma"/>
                <a:cs typeface="Tahoma"/>
              </a:rPr>
              <a:t>highlighted</a:t>
            </a:r>
            <a:r>
              <a:rPr sz="2750" b="1" spc="-220" dirty="0">
                <a:solidFill>
                  <a:srgbClr val="0D2E5E"/>
                </a:solidFill>
                <a:latin typeface="Tahoma"/>
                <a:cs typeface="Tahoma"/>
              </a:rPr>
              <a:t> </a:t>
            </a:r>
            <a:r>
              <a:rPr sz="2750" b="1" spc="-95" dirty="0">
                <a:solidFill>
                  <a:srgbClr val="0D2E5E"/>
                </a:solidFill>
                <a:latin typeface="Tahoma"/>
                <a:cs typeface="Tahoma"/>
              </a:rPr>
              <a:t>different</a:t>
            </a:r>
            <a:r>
              <a:rPr sz="2750" b="1" spc="-220" dirty="0">
                <a:solidFill>
                  <a:srgbClr val="0D2E5E"/>
                </a:solidFill>
                <a:latin typeface="Tahoma"/>
                <a:cs typeface="Tahoma"/>
              </a:rPr>
              <a:t> </a:t>
            </a:r>
            <a:r>
              <a:rPr sz="2750" b="1" spc="-105" dirty="0">
                <a:solidFill>
                  <a:srgbClr val="0D2E5E"/>
                </a:solidFill>
                <a:latin typeface="Tahoma"/>
                <a:cs typeface="Tahoma"/>
              </a:rPr>
              <a:t>natty</a:t>
            </a:r>
            <a:r>
              <a:rPr sz="2750" b="1" spc="-220" dirty="0">
                <a:solidFill>
                  <a:srgbClr val="0D2E5E"/>
                </a:solidFill>
                <a:latin typeface="Tahoma"/>
                <a:cs typeface="Tahoma"/>
              </a:rPr>
              <a:t> </a:t>
            </a:r>
            <a:r>
              <a:rPr sz="2750" b="1" spc="-95" dirty="0">
                <a:solidFill>
                  <a:srgbClr val="0D2E5E"/>
                </a:solidFill>
                <a:latin typeface="Tahoma"/>
                <a:cs typeface="Tahoma"/>
              </a:rPr>
              <a:t>gritty</a:t>
            </a:r>
            <a:r>
              <a:rPr sz="2750" b="1" spc="-225" dirty="0">
                <a:solidFill>
                  <a:srgbClr val="0D2E5E"/>
                </a:solidFill>
                <a:latin typeface="Tahoma"/>
                <a:cs typeface="Tahoma"/>
              </a:rPr>
              <a:t> </a:t>
            </a:r>
            <a:r>
              <a:rPr sz="2750" b="1" spc="-25" dirty="0">
                <a:solidFill>
                  <a:srgbClr val="0D2E5E"/>
                </a:solidFill>
                <a:latin typeface="Tahoma"/>
                <a:cs typeface="Tahoma"/>
              </a:rPr>
              <a:t>of</a:t>
            </a:r>
            <a:endParaRPr sz="2750">
              <a:latin typeface="Tahoma"/>
              <a:cs typeface="Tahoma"/>
            </a:endParaRPr>
          </a:p>
        </p:txBody>
      </p:sp>
      <p:sp>
        <p:nvSpPr>
          <p:cNvPr id="19" name="object 19"/>
          <p:cNvSpPr txBox="1"/>
          <p:nvPr/>
        </p:nvSpPr>
        <p:spPr>
          <a:xfrm>
            <a:off x="3794282" y="7182536"/>
            <a:ext cx="10416540" cy="446405"/>
          </a:xfrm>
          <a:prstGeom prst="rect">
            <a:avLst/>
          </a:prstGeom>
        </p:spPr>
        <p:txBody>
          <a:bodyPr vert="horz" wrap="square" lIns="0" tIns="13970" rIns="0" bIns="0" rtlCol="0">
            <a:spAutoFit/>
          </a:bodyPr>
          <a:lstStyle/>
          <a:p>
            <a:pPr marL="12700">
              <a:lnSpc>
                <a:spcPct val="100000"/>
              </a:lnSpc>
              <a:spcBef>
                <a:spcPts val="110"/>
              </a:spcBef>
            </a:pPr>
            <a:r>
              <a:rPr sz="2750" b="1" spc="-140" dirty="0">
                <a:solidFill>
                  <a:srgbClr val="0D2E5E"/>
                </a:solidFill>
                <a:latin typeface="Tahoma"/>
                <a:cs typeface="Tahoma"/>
              </a:rPr>
              <a:t>database/</a:t>
            </a:r>
            <a:r>
              <a:rPr sz="2750" b="1" spc="-235" dirty="0">
                <a:solidFill>
                  <a:srgbClr val="0D2E5E"/>
                </a:solidFill>
                <a:latin typeface="Tahoma"/>
                <a:cs typeface="Tahoma"/>
              </a:rPr>
              <a:t> </a:t>
            </a:r>
            <a:r>
              <a:rPr sz="2750" b="1" spc="-114" dirty="0">
                <a:solidFill>
                  <a:srgbClr val="0D2E5E"/>
                </a:solidFill>
                <a:latin typeface="Tahoma"/>
                <a:cs typeface="Tahoma"/>
              </a:rPr>
              <a:t>software</a:t>
            </a:r>
            <a:r>
              <a:rPr sz="2750" b="1" spc="-229" dirty="0">
                <a:solidFill>
                  <a:srgbClr val="0D2E5E"/>
                </a:solidFill>
                <a:latin typeface="Tahoma"/>
                <a:cs typeface="Tahoma"/>
              </a:rPr>
              <a:t> </a:t>
            </a:r>
            <a:r>
              <a:rPr sz="2750" b="1" spc="-125" dirty="0">
                <a:solidFill>
                  <a:srgbClr val="0D2E5E"/>
                </a:solidFill>
                <a:latin typeface="Tahoma"/>
                <a:cs typeface="Tahoma"/>
              </a:rPr>
              <a:t>with</a:t>
            </a:r>
            <a:r>
              <a:rPr sz="2750" b="1" spc="-229" dirty="0">
                <a:solidFill>
                  <a:srgbClr val="0D2E5E"/>
                </a:solidFill>
                <a:latin typeface="Tahoma"/>
                <a:cs typeface="Tahoma"/>
              </a:rPr>
              <a:t> </a:t>
            </a:r>
            <a:r>
              <a:rPr sz="2750" b="1" spc="-70" dirty="0">
                <a:solidFill>
                  <a:srgbClr val="0D2E5E"/>
                </a:solidFill>
                <a:latin typeface="Tahoma"/>
                <a:cs typeface="Tahoma"/>
              </a:rPr>
              <a:t>live</a:t>
            </a:r>
            <a:r>
              <a:rPr sz="2750" b="1" spc="-229" dirty="0">
                <a:solidFill>
                  <a:srgbClr val="0D2E5E"/>
                </a:solidFill>
                <a:latin typeface="Tahoma"/>
                <a:cs typeface="Tahoma"/>
              </a:rPr>
              <a:t> </a:t>
            </a:r>
            <a:r>
              <a:rPr sz="2750" b="1" spc="-75" dirty="0">
                <a:solidFill>
                  <a:srgbClr val="0D2E5E"/>
                </a:solidFill>
                <a:latin typeface="Tahoma"/>
                <a:cs typeface="Tahoma"/>
              </a:rPr>
              <a:t>demo.</a:t>
            </a:r>
            <a:r>
              <a:rPr sz="2750" b="1" spc="-235" dirty="0">
                <a:solidFill>
                  <a:srgbClr val="0D2E5E"/>
                </a:solidFill>
                <a:latin typeface="Tahoma"/>
                <a:cs typeface="Tahoma"/>
              </a:rPr>
              <a:t> </a:t>
            </a:r>
            <a:r>
              <a:rPr sz="2750" b="1" spc="-40" dirty="0">
                <a:solidFill>
                  <a:srgbClr val="0D2E5E"/>
                </a:solidFill>
                <a:latin typeface="Tahoma"/>
                <a:cs typeface="Tahoma"/>
              </a:rPr>
              <a:t>The</a:t>
            </a:r>
            <a:r>
              <a:rPr sz="2750" b="1" spc="-229" dirty="0">
                <a:solidFill>
                  <a:srgbClr val="0D2E5E"/>
                </a:solidFill>
                <a:latin typeface="Tahoma"/>
                <a:cs typeface="Tahoma"/>
              </a:rPr>
              <a:t> </a:t>
            </a:r>
            <a:r>
              <a:rPr sz="2750" b="1" spc="-125" dirty="0">
                <a:solidFill>
                  <a:srgbClr val="0D2E5E"/>
                </a:solidFill>
                <a:latin typeface="Tahoma"/>
                <a:cs typeface="Tahoma"/>
              </a:rPr>
              <a:t>day-</a:t>
            </a:r>
            <a:r>
              <a:rPr sz="2750" b="1" spc="-100" dirty="0">
                <a:solidFill>
                  <a:srgbClr val="0D2E5E"/>
                </a:solidFill>
                <a:latin typeface="Tahoma"/>
                <a:cs typeface="Tahoma"/>
              </a:rPr>
              <a:t>wise</a:t>
            </a:r>
            <a:r>
              <a:rPr sz="2750" b="1" spc="-229" dirty="0">
                <a:solidFill>
                  <a:srgbClr val="0D2E5E"/>
                </a:solidFill>
                <a:latin typeface="Tahoma"/>
                <a:cs typeface="Tahoma"/>
              </a:rPr>
              <a:t> </a:t>
            </a:r>
            <a:r>
              <a:rPr sz="2750" b="1" spc="-30" dirty="0">
                <a:solidFill>
                  <a:srgbClr val="0D2E5E"/>
                </a:solidFill>
                <a:latin typeface="Tahoma"/>
                <a:cs typeface="Tahoma"/>
              </a:rPr>
              <a:t>presentations</a:t>
            </a:r>
            <a:endParaRPr sz="2750">
              <a:latin typeface="Tahoma"/>
              <a:cs typeface="Tahoma"/>
            </a:endParaRPr>
          </a:p>
        </p:txBody>
      </p:sp>
      <p:sp>
        <p:nvSpPr>
          <p:cNvPr id="20" name="object 20"/>
          <p:cNvSpPr txBox="1"/>
          <p:nvPr/>
        </p:nvSpPr>
        <p:spPr>
          <a:xfrm>
            <a:off x="3794282" y="7667713"/>
            <a:ext cx="7107555" cy="446405"/>
          </a:xfrm>
          <a:prstGeom prst="rect">
            <a:avLst/>
          </a:prstGeom>
        </p:spPr>
        <p:txBody>
          <a:bodyPr vert="horz" wrap="square" lIns="0" tIns="13970" rIns="0" bIns="0" rtlCol="0">
            <a:spAutoFit/>
          </a:bodyPr>
          <a:lstStyle/>
          <a:p>
            <a:pPr marL="12700">
              <a:lnSpc>
                <a:spcPct val="100000"/>
              </a:lnSpc>
              <a:spcBef>
                <a:spcPts val="110"/>
              </a:spcBef>
            </a:pPr>
            <a:r>
              <a:rPr sz="2750" b="1" spc="-55" dirty="0">
                <a:solidFill>
                  <a:srgbClr val="0D2E5E"/>
                </a:solidFill>
                <a:latin typeface="Tahoma"/>
                <a:cs typeface="Tahoma"/>
              </a:rPr>
              <a:t>on</a:t>
            </a:r>
            <a:r>
              <a:rPr sz="2750" b="1" spc="-240" dirty="0">
                <a:solidFill>
                  <a:srgbClr val="0D2E5E"/>
                </a:solidFill>
                <a:latin typeface="Tahoma"/>
                <a:cs typeface="Tahoma"/>
              </a:rPr>
              <a:t> </a:t>
            </a:r>
            <a:r>
              <a:rPr sz="2750" b="1" spc="-95" dirty="0">
                <a:solidFill>
                  <a:srgbClr val="0D2E5E"/>
                </a:solidFill>
                <a:latin typeface="Tahoma"/>
                <a:cs typeface="Tahoma"/>
              </a:rPr>
              <a:t>the</a:t>
            </a:r>
            <a:r>
              <a:rPr sz="2750" b="1" spc="-235" dirty="0">
                <a:solidFill>
                  <a:srgbClr val="0D2E5E"/>
                </a:solidFill>
                <a:latin typeface="Tahoma"/>
                <a:cs typeface="Tahoma"/>
              </a:rPr>
              <a:t> </a:t>
            </a:r>
            <a:r>
              <a:rPr sz="2750" b="1" spc="-130" dirty="0">
                <a:solidFill>
                  <a:srgbClr val="0D2E5E"/>
                </a:solidFill>
                <a:latin typeface="Tahoma"/>
                <a:cs typeface="Tahoma"/>
              </a:rPr>
              <a:t>databases/</a:t>
            </a:r>
            <a:r>
              <a:rPr sz="2750" b="1" spc="-240" dirty="0">
                <a:solidFill>
                  <a:srgbClr val="0D2E5E"/>
                </a:solidFill>
                <a:latin typeface="Tahoma"/>
                <a:cs typeface="Tahoma"/>
              </a:rPr>
              <a:t> </a:t>
            </a:r>
            <a:r>
              <a:rPr sz="2750" b="1" spc="-114" dirty="0">
                <a:solidFill>
                  <a:srgbClr val="0D2E5E"/>
                </a:solidFill>
                <a:latin typeface="Tahoma"/>
                <a:cs typeface="Tahoma"/>
              </a:rPr>
              <a:t>software</a:t>
            </a:r>
            <a:r>
              <a:rPr sz="2750" b="1" spc="-235" dirty="0">
                <a:solidFill>
                  <a:srgbClr val="0D2E5E"/>
                </a:solidFill>
                <a:latin typeface="Tahoma"/>
                <a:cs typeface="Tahoma"/>
              </a:rPr>
              <a:t> </a:t>
            </a:r>
            <a:r>
              <a:rPr sz="2750" b="1" spc="-114" dirty="0">
                <a:solidFill>
                  <a:srgbClr val="0D2E5E"/>
                </a:solidFill>
                <a:latin typeface="Tahoma"/>
                <a:cs typeface="Tahoma"/>
              </a:rPr>
              <a:t>were</a:t>
            </a:r>
            <a:r>
              <a:rPr sz="2750" b="1" spc="-240" dirty="0">
                <a:solidFill>
                  <a:srgbClr val="0D2E5E"/>
                </a:solidFill>
                <a:latin typeface="Tahoma"/>
                <a:cs typeface="Tahoma"/>
              </a:rPr>
              <a:t> </a:t>
            </a:r>
            <a:r>
              <a:rPr sz="2750" b="1" spc="-80" dirty="0">
                <a:solidFill>
                  <a:srgbClr val="0D2E5E"/>
                </a:solidFill>
                <a:latin typeface="Tahoma"/>
                <a:cs typeface="Tahoma"/>
              </a:rPr>
              <a:t>as</a:t>
            </a:r>
            <a:r>
              <a:rPr sz="2750" b="1" spc="-235" dirty="0">
                <a:solidFill>
                  <a:srgbClr val="0D2E5E"/>
                </a:solidFill>
                <a:latin typeface="Tahoma"/>
                <a:cs typeface="Tahoma"/>
              </a:rPr>
              <a:t> </a:t>
            </a:r>
            <a:r>
              <a:rPr sz="2750" b="1" spc="-20" dirty="0">
                <a:solidFill>
                  <a:srgbClr val="0D2E5E"/>
                </a:solidFill>
                <a:latin typeface="Tahoma"/>
                <a:cs typeface="Tahoma"/>
              </a:rPr>
              <a:t>follows</a:t>
            </a:r>
            <a:endParaRPr sz="2750">
              <a:latin typeface="Tahoma"/>
              <a:cs typeface="Tahoma"/>
            </a:endParaRPr>
          </a:p>
        </p:txBody>
      </p:sp>
      <p:pic>
        <p:nvPicPr>
          <p:cNvPr id="21" name="object 21"/>
          <p:cNvPicPr/>
          <p:nvPr/>
        </p:nvPicPr>
        <p:blipFill>
          <a:blip r:embed="rId2" cstate="print"/>
          <a:stretch>
            <a:fillRect/>
          </a:stretch>
        </p:blipFill>
        <p:spPr>
          <a:xfrm>
            <a:off x="2412629" y="1129177"/>
            <a:ext cx="1295399" cy="1400171"/>
          </a:xfrm>
          <a:prstGeom prst="rect">
            <a:avLst/>
          </a:prstGeom>
        </p:spPr>
      </p:pic>
      <p:pic>
        <p:nvPicPr>
          <p:cNvPr id="22" name="object 22"/>
          <p:cNvPicPr/>
          <p:nvPr/>
        </p:nvPicPr>
        <p:blipFill>
          <a:blip r:embed="rId3" cstate="print"/>
          <a:stretch>
            <a:fillRect/>
          </a:stretch>
        </p:blipFill>
        <p:spPr>
          <a:xfrm>
            <a:off x="16264523" y="0"/>
            <a:ext cx="2023483" cy="1895534"/>
          </a:xfrm>
          <a:prstGeom prst="rect">
            <a:avLst/>
          </a:prstGeom>
        </p:spPr>
      </p:pic>
      <p:sp>
        <p:nvSpPr>
          <p:cNvPr id="23"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smtClean="0">
                <a:solidFill>
                  <a:srgbClr val="000000">
                    <a:alpha val="17000"/>
                  </a:srgbClr>
                </a:solidFill>
                <a:latin typeface="Tahoma"/>
                <a:cs typeface="Tahoma"/>
              </a:rPr>
              <a:t>E-</a:t>
            </a:r>
            <a:r>
              <a:rPr lang="en-IN" sz="15500" spc="-380" smtClean="0">
                <a:solidFill>
                  <a:srgbClr val="000000">
                    <a:alpha val="17000"/>
                  </a:srgbClr>
                </a:solidFill>
                <a:latin typeface="Tahoma"/>
                <a:cs typeface="Tahoma"/>
              </a:rPr>
              <a:t>Resources</a:t>
            </a:r>
            <a:r>
              <a:rPr lang="en-IN" sz="15500" spc="-1525" smtClean="0">
                <a:solidFill>
                  <a:srgbClr val="000000">
                    <a:alpha val="17000"/>
                  </a:srgbClr>
                </a:solidFill>
                <a:latin typeface="Tahoma"/>
                <a:cs typeface="Tahoma"/>
              </a:rPr>
              <a:t> </a:t>
            </a:r>
            <a:r>
              <a:rPr lang="en-IN" sz="15500" spc="-5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24" name="object 26"/>
          <p:cNvSpPr txBox="1"/>
          <p:nvPr/>
        </p:nvSpPr>
        <p:spPr>
          <a:xfrm>
            <a:off x="5882562" y="4259664"/>
            <a:ext cx="8264525" cy="2386965"/>
          </a:xfrm>
          <a:prstGeom prst="rect">
            <a:avLst/>
          </a:prstGeom>
        </p:spPr>
        <p:txBody>
          <a:bodyPr vert="horz" wrap="square" lIns="0" tIns="12065" rIns="0" bIns="0" rtlCol="0">
            <a:spAutoFit/>
          </a:bodyPr>
          <a:lstStyle/>
          <a:p>
            <a:pPr marL="12700">
              <a:lnSpc>
                <a:spcPct val="100000"/>
              </a:lnSpc>
              <a:spcBef>
                <a:spcPts val="95"/>
              </a:spcBef>
            </a:pPr>
            <a:r>
              <a:rPr sz="15500" b="1" spc="-585" dirty="0">
                <a:solidFill>
                  <a:sysClr val="windowText" lastClr="000000">
                    <a:alpha val="20000"/>
                  </a:sysClr>
                </a:solidFill>
                <a:latin typeface="Tahoma"/>
                <a:cs typeface="Tahoma"/>
              </a:rPr>
              <a:t>Gateway</a:t>
            </a:r>
            <a:endParaRPr sz="15500" dirty="0">
              <a:solidFill>
                <a:sysClr val="windowText" lastClr="000000">
                  <a:alpha val="20000"/>
                </a:sysClr>
              </a:solidFill>
              <a:latin typeface="Tahoma"/>
              <a:cs typeface="Tahoma"/>
            </a:endParaRPr>
          </a:p>
        </p:txBody>
      </p:sp>
      <p:sp>
        <p:nvSpPr>
          <p:cNvPr id="25"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23"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24" name="Rectangle 23"/>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
        <p:nvSpPr>
          <p:cNvPr id="2" name="object 2"/>
          <p:cNvSpPr txBox="1">
            <a:spLocks noGrp="1"/>
          </p:cNvSpPr>
          <p:nvPr>
            <p:ph type="ctrTitle"/>
          </p:nvPr>
        </p:nvSpPr>
        <p:spPr>
          <a:xfrm>
            <a:off x="1937029" y="1090711"/>
            <a:ext cx="14413941" cy="2695161"/>
          </a:xfrm>
          <a:prstGeom prst="rect">
            <a:avLst/>
          </a:prstGeom>
        </p:spPr>
        <p:txBody>
          <a:bodyPr vert="horz" wrap="square" lIns="0" tIns="11430" rIns="0" bIns="0" rtlCol="0">
            <a:spAutoFit/>
          </a:bodyPr>
          <a:lstStyle/>
          <a:p>
            <a:pPr marL="2942590" marR="5080" indent="-2930525">
              <a:lnSpc>
                <a:spcPct val="116399"/>
              </a:lnSpc>
              <a:spcBef>
                <a:spcPts val="90"/>
              </a:spcBef>
            </a:pPr>
            <a:r>
              <a:rPr lang="en-US" sz="16750" dirty="0" smtClean="0">
                <a:latin typeface="Tahoma"/>
                <a:cs typeface="Tahoma"/>
              </a:rPr>
              <a:t>;</a:t>
            </a:r>
            <a:endParaRPr sz="16750" dirty="0">
              <a:latin typeface="Tahoma"/>
              <a:cs typeface="Tahoma"/>
            </a:endParaRPr>
          </a:p>
        </p:txBody>
      </p:sp>
      <p:sp>
        <p:nvSpPr>
          <p:cNvPr id="3" name="object 3"/>
          <p:cNvSpPr txBox="1">
            <a:spLocks noGrp="1"/>
          </p:cNvSpPr>
          <p:nvPr>
            <p:ph type="subTitle" idx="4"/>
          </p:nvPr>
        </p:nvSpPr>
        <p:spPr>
          <a:xfrm>
            <a:off x="3203611" y="7446843"/>
            <a:ext cx="14398589" cy="2592376"/>
          </a:xfrm>
          <a:prstGeom prst="rect">
            <a:avLst/>
          </a:prstGeom>
        </p:spPr>
        <p:txBody>
          <a:bodyPr vert="horz" wrap="square" lIns="0" tIns="14605" rIns="0" bIns="0" rtlCol="0">
            <a:spAutoFit/>
          </a:bodyPr>
          <a:lstStyle/>
          <a:p>
            <a:pPr marL="12700">
              <a:lnSpc>
                <a:spcPct val="100000"/>
              </a:lnSpc>
              <a:spcBef>
                <a:spcPts val="115"/>
              </a:spcBef>
            </a:pPr>
            <a:r>
              <a:rPr lang="en-US" sz="16750" dirty="0" smtClean="0">
                <a:solidFill>
                  <a:srgbClr val="041C40">
                    <a:alpha val="0"/>
                  </a:srgbClr>
                </a:solidFill>
                <a:latin typeface="Tahoma"/>
                <a:cs typeface="Tahoma"/>
              </a:rPr>
              <a:t>For </a:t>
            </a:r>
            <a:r>
              <a:rPr lang="en-US" sz="16750" dirty="0" err="1" smtClean="0">
                <a:solidFill>
                  <a:srgbClr val="041C40">
                    <a:alpha val="0"/>
                  </a:srgbClr>
                </a:solidFill>
                <a:latin typeface="Tahoma"/>
                <a:cs typeface="Tahoma"/>
              </a:rPr>
              <a:t>Resarch</a:t>
            </a:r>
            <a:endParaRPr sz="16750" dirty="0">
              <a:solidFill>
                <a:srgbClr val="041C40">
                  <a:alpha val="0"/>
                </a:srgbClr>
              </a:solidFill>
              <a:latin typeface="Tahoma"/>
              <a:cs typeface="Tahoma"/>
            </a:endParaRPr>
          </a:p>
        </p:txBody>
      </p:sp>
      <p:grpSp>
        <p:nvGrpSpPr>
          <p:cNvPr id="4" name="object 4"/>
          <p:cNvGrpSpPr/>
          <p:nvPr/>
        </p:nvGrpSpPr>
        <p:grpSpPr>
          <a:xfrm>
            <a:off x="10522793" y="6217340"/>
            <a:ext cx="6824980" cy="3807460"/>
            <a:chOff x="10522793" y="6217340"/>
            <a:chExt cx="6824980" cy="3807460"/>
          </a:xfrm>
        </p:grpSpPr>
        <p:sp>
          <p:nvSpPr>
            <p:cNvPr id="5" name="object 5"/>
            <p:cNvSpPr/>
            <p:nvPr/>
          </p:nvSpPr>
          <p:spPr>
            <a:xfrm>
              <a:off x="10611123" y="6217340"/>
              <a:ext cx="6736715" cy="3807460"/>
            </a:xfrm>
            <a:custGeom>
              <a:avLst/>
              <a:gdLst/>
              <a:ahLst/>
              <a:cxnLst/>
              <a:rect l="l" t="t" r="r" b="b"/>
              <a:pathLst>
                <a:path w="6736715" h="3807459">
                  <a:moveTo>
                    <a:pt x="6174546" y="3807287"/>
                  </a:moveTo>
                  <a:lnTo>
                    <a:pt x="561990" y="3807287"/>
                  </a:lnTo>
                  <a:lnTo>
                    <a:pt x="513499" y="3805224"/>
                  </a:lnTo>
                  <a:lnTo>
                    <a:pt x="466154" y="3799149"/>
                  </a:lnTo>
                  <a:lnTo>
                    <a:pt x="420123" y="3789229"/>
                  </a:lnTo>
                  <a:lnTo>
                    <a:pt x="375575" y="3775634"/>
                  </a:lnTo>
                  <a:lnTo>
                    <a:pt x="332678" y="3758532"/>
                  </a:lnTo>
                  <a:lnTo>
                    <a:pt x="291601" y="3738092"/>
                  </a:lnTo>
                  <a:lnTo>
                    <a:pt x="252514" y="3714483"/>
                  </a:lnTo>
                  <a:lnTo>
                    <a:pt x="215584" y="3687872"/>
                  </a:lnTo>
                  <a:lnTo>
                    <a:pt x="180980" y="3658429"/>
                  </a:lnTo>
                  <a:lnTo>
                    <a:pt x="148871" y="3626323"/>
                  </a:lnTo>
                  <a:lnTo>
                    <a:pt x="119426" y="3591721"/>
                  </a:lnTo>
                  <a:lnTo>
                    <a:pt x="92813" y="3554794"/>
                  </a:lnTo>
                  <a:lnTo>
                    <a:pt x="69201" y="3515708"/>
                  </a:lnTo>
                  <a:lnTo>
                    <a:pt x="48759" y="3474633"/>
                  </a:lnTo>
                  <a:lnTo>
                    <a:pt x="31655" y="3431738"/>
                  </a:lnTo>
                  <a:lnTo>
                    <a:pt x="18059" y="3387192"/>
                  </a:lnTo>
                  <a:lnTo>
                    <a:pt x="8138" y="3341162"/>
                  </a:lnTo>
                  <a:lnTo>
                    <a:pt x="2062" y="3293817"/>
                  </a:lnTo>
                  <a:lnTo>
                    <a:pt x="0" y="3245327"/>
                  </a:lnTo>
                  <a:lnTo>
                    <a:pt x="0" y="561959"/>
                  </a:lnTo>
                  <a:lnTo>
                    <a:pt x="2062" y="513469"/>
                  </a:lnTo>
                  <a:lnTo>
                    <a:pt x="8138" y="466124"/>
                  </a:lnTo>
                  <a:lnTo>
                    <a:pt x="18059" y="420095"/>
                  </a:lnTo>
                  <a:lnTo>
                    <a:pt x="31655" y="375548"/>
                  </a:lnTo>
                  <a:lnTo>
                    <a:pt x="48759" y="332653"/>
                  </a:lnTo>
                  <a:lnTo>
                    <a:pt x="69201" y="291578"/>
                  </a:lnTo>
                  <a:lnTo>
                    <a:pt x="92813" y="252493"/>
                  </a:lnTo>
                  <a:lnTo>
                    <a:pt x="119426" y="215565"/>
                  </a:lnTo>
                  <a:lnTo>
                    <a:pt x="148871" y="180963"/>
                  </a:lnTo>
                  <a:lnTo>
                    <a:pt x="180980" y="148857"/>
                  </a:lnTo>
                  <a:lnTo>
                    <a:pt x="215584" y="119414"/>
                  </a:lnTo>
                  <a:lnTo>
                    <a:pt x="252514" y="92804"/>
                  </a:lnTo>
                  <a:lnTo>
                    <a:pt x="291601" y="69194"/>
                  </a:lnTo>
                  <a:lnTo>
                    <a:pt x="332678" y="48754"/>
                  </a:lnTo>
                  <a:lnTo>
                    <a:pt x="375575" y="31652"/>
                  </a:lnTo>
                  <a:lnTo>
                    <a:pt x="420123" y="18057"/>
                  </a:lnTo>
                  <a:lnTo>
                    <a:pt x="466154" y="8137"/>
                  </a:lnTo>
                  <a:lnTo>
                    <a:pt x="513499" y="2062"/>
                  </a:lnTo>
                  <a:lnTo>
                    <a:pt x="561990" y="0"/>
                  </a:lnTo>
                  <a:lnTo>
                    <a:pt x="6174546" y="0"/>
                  </a:lnTo>
                  <a:lnTo>
                    <a:pt x="6223037" y="2062"/>
                  </a:lnTo>
                  <a:lnTo>
                    <a:pt x="6270382" y="8137"/>
                  </a:lnTo>
                  <a:lnTo>
                    <a:pt x="6316413" y="18057"/>
                  </a:lnTo>
                  <a:lnTo>
                    <a:pt x="6360961" y="31652"/>
                  </a:lnTo>
                  <a:lnTo>
                    <a:pt x="6403858" y="48754"/>
                  </a:lnTo>
                  <a:lnTo>
                    <a:pt x="6444935" y="69194"/>
                  </a:lnTo>
                  <a:lnTo>
                    <a:pt x="6484022" y="92804"/>
                  </a:lnTo>
                  <a:lnTo>
                    <a:pt x="6520952" y="119414"/>
                  </a:lnTo>
                  <a:lnTo>
                    <a:pt x="6555556" y="148857"/>
                  </a:lnTo>
                  <a:lnTo>
                    <a:pt x="6587665" y="180963"/>
                  </a:lnTo>
                  <a:lnTo>
                    <a:pt x="6617110" y="215565"/>
                  </a:lnTo>
                  <a:lnTo>
                    <a:pt x="6643723" y="252493"/>
                  </a:lnTo>
                  <a:lnTo>
                    <a:pt x="6667335" y="291578"/>
                  </a:lnTo>
                  <a:lnTo>
                    <a:pt x="6687777" y="332653"/>
                  </a:lnTo>
                  <a:lnTo>
                    <a:pt x="6704881" y="375548"/>
                  </a:lnTo>
                  <a:lnTo>
                    <a:pt x="6718477" y="420095"/>
                  </a:lnTo>
                  <a:lnTo>
                    <a:pt x="6728398" y="466124"/>
                  </a:lnTo>
                  <a:lnTo>
                    <a:pt x="6734474" y="513469"/>
                  </a:lnTo>
                  <a:lnTo>
                    <a:pt x="6736537" y="561959"/>
                  </a:lnTo>
                  <a:lnTo>
                    <a:pt x="6736537" y="3245327"/>
                  </a:lnTo>
                  <a:lnTo>
                    <a:pt x="6734474" y="3293817"/>
                  </a:lnTo>
                  <a:lnTo>
                    <a:pt x="6728398" y="3341162"/>
                  </a:lnTo>
                  <a:lnTo>
                    <a:pt x="6718477" y="3387192"/>
                  </a:lnTo>
                  <a:lnTo>
                    <a:pt x="6704881" y="3431738"/>
                  </a:lnTo>
                  <a:lnTo>
                    <a:pt x="6687777" y="3474633"/>
                  </a:lnTo>
                  <a:lnTo>
                    <a:pt x="6667335" y="3515708"/>
                  </a:lnTo>
                  <a:lnTo>
                    <a:pt x="6643723" y="3554794"/>
                  </a:lnTo>
                  <a:lnTo>
                    <a:pt x="6617110" y="3591721"/>
                  </a:lnTo>
                  <a:lnTo>
                    <a:pt x="6587665" y="3626323"/>
                  </a:lnTo>
                  <a:lnTo>
                    <a:pt x="6555556" y="3658429"/>
                  </a:lnTo>
                  <a:lnTo>
                    <a:pt x="6520952" y="3687872"/>
                  </a:lnTo>
                  <a:lnTo>
                    <a:pt x="6484022" y="3714483"/>
                  </a:lnTo>
                  <a:lnTo>
                    <a:pt x="6444935" y="3738092"/>
                  </a:lnTo>
                  <a:lnTo>
                    <a:pt x="6403858" y="3758532"/>
                  </a:lnTo>
                  <a:lnTo>
                    <a:pt x="6360961" y="3775634"/>
                  </a:lnTo>
                  <a:lnTo>
                    <a:pt x="6316413" y="3789229"/>
                  </a:lnTo>
                  <a:lnTo>
                    <a:pt x="6270382" y="3799149"/>
                  </a:lnTo>
                  <a:lnTo>
                    <a:pt x="6223037" y="3805224"/>
                  </a:lnTo>
                  <a:lnTo>
                    <a:pt x="6174546" y="3807287"/>
                  </a:lnTo>
                  <a:close/>
                </a:path>
              </a:pathLst>
            </a:custGeom>
            <a:solidFill>
              <a:srgbClr val="8EB4E3"/>
            </a:solidFill>
          </p:spPr>
          <p:txBody>
            <a:bodyPr wrap="square" lIns="0" tIns="0" rIns="0" bIns="0" rtlCol="0"/>
            <a:lstStyle/>
            <a:p>
              <a:endParaRPr/>
            </a:p>
          </p:txBody>
        </p:sp>
        <p:pic>
          <p:nvPicPr>
            <p:cNvPr id="6" name="object 6"/>
            <p:cNvPicPr/>
            <p:nvPr/>
          </p:nvPicPr>
          <p:blipFill>
            <a:blip r:embed="rId2" cstate="print"/>
            <a:stretch>
              <a:fillRect/>
            </a:stretch>
          </p:blipFill>
          <p:spPr>
            <a:xfrm>
              <a:off x="10522793" y="6217340"/>
              <a:ext cx="6402567" cy="3379500"/>
            </a:xfrm>
            <a:prstGeom prst="rect">
              <a:avLst/>
            </a:prstGeom>
          </p:spPr>
        </p:pic>
      </p:grpSp>
      <p:grpSp>
        <p:nvGrpSpPr>
          <p:cNvPr id="7" name="object 7"/>
          <p:cNvGrpSpPr/>
          <p:nvPr/>
        </p:nvGrpSpPr>
        <p:grpSpPr>
          <a:xfrm>
            <a:off x="-457200" y="262124"/>
            <a:ext cx="9954260" cy="9777095"/>
            <a:chOff x="0" y="419172"/>
            <a:chExt cx="9954260" cy="9777095"/>
          </a:xfrm>
        </p:grpSpPr>
        <p:sp>
          <p:nvSpPr>
            <p:cNvPr id="8" name="object 8"/>
            <p:cNvSpPr/>
            <p:nvPr/>
          </p:nvSpPr>
          <p:spPr>
            <a:xfrm>
              <a:off x="3217494" y="2086215"/>
              <a:ext cx="6736715" cy="8109584"/>
            </a:xfrm>
            <a:custGeom>
              <a:avLst/>
              <a:gdLst/>
              <a:ahLst/>
              <a:cxnLst/>
              <a:rect l="l" t="t" r="r" b="b"/>
              <a:pathLst>
                <a:path w="6736715" h="8109584">
                  <a:moveTo>
                    <a:pt x="6565938" y="526224"/>
                  </a:moveTo>
                  <a:lnTo>
                    <a:pt x="6559321" y="466140"/>
                  </a:lnTo>
                  <a:lnTo>
                    <a:pt x="6549403" y="420116"/>
                  </a:lnTo>
                  <a:lnTo>
                    <a:pt x="6535801" y="375564"/>
                  </a:lnTo>
                  <a:lnTo>
                    <a:pt x="6518707" y="332676"/>
                  </a:lnTo>
                  <a:lnTo>
                    <a:pt x="6498260" y="291592"/>
                  </a:lnTo>
                  <a:lnTo>
                    <a:pt x="6474650" y="252514"/>
                  </a:lnTo>
                  <a:lnTo>
                    <a:pt x="6448031" y="215582"/>
                  </a:lnTo>
                  <a:lnTo>
                    <a:pt x="6418593" y="180975"/>
                  </a:lnTo>
                  <a:lnTo>
                    <a:pt x="6386487" y="148869"/>
                  </a:lnTo>
                  <a:lnTo>
                    <a:pt x="6351879" y="119430"/>
                  </a:lnTo>
                  <a:lnTo>
                    <a:pt x="6314948" y="92811"/>
                  </a:lnTo>
                  <a:lnTo>
                    <a:pt x="6275857" y="69202"/>
                  </a:lnTo>
                  <a:lnTo>
                    <a:pt x="6234785" y="48755"/>
                  </a:lnTo>
                  <a:lnTo>
                    <a:pt x="6191885" y="31661"/>
                  </a:lnTo>
                  <a:lnTo>
                    <a:pt x="6147333" y="18059"/>
                  </a:lnTo>
                  <a:lnTo>
                    <a:pt x="6101308" y="8140"/>
                  </a:lnTo>
                  <a:lnTo>
                    <a:pt x="6053963" y="2070"/>
                  </a:lnTo>
                  <a:lnTo>
                    <a:pt x="6005474" y="0"/>
                  </a:lnTo>
                  <a:lnTo>
                    <a:pt x="561962" y="0"/>
                  </a:lnTo>
                  <a:lnTo>
                    <a:pt x="513473" y="2070"/>
                  </a:lnTo>
                  <a:lnTo>
                    <a:pt x="466128" y="8140"/>
                  </a:lnTo>
                  <a:lnTo>
                    <a:pt x="420103" y="18059"/>
                  </a:lnTo>
                  <a:lnTo>
                    <a:pt x="375564" y="31661"/>
                  </a:lnTo>
                  <a:lnTo>
                    <a:pt x="332663" y="48755"/>
                  </a:lnTo>
                  <a:lnTo>
                    <a:pt x="291592" y="69202"/>
                  </a:lnTo>
                  <a:lnTo>
                    <a:pt x="252501" y="92811"/>
                  </a:lnTo>
                  <a:lnTo>
                    <a:pt x="215582" y="119430"/>
                  </a:lnTo>
                  <a:lnTo>
                    <a:pt x="180975" y="148869"/>
                  </a:lnTo>
                  <a:lnTo>
                    <a:pt x="148869" y="180975"/>
                  </a:lnTo>
                  <a:lnTo>
                    <a:pt x="119418" y="215582"/>
                  </a:lnTo>
                  <a:lnTo>
                    <a:pt x="92811" y="252514"/>
                  </a:lnTo>
                  <a:lnTo>
                    <a:pt x="69202" y="291592"/>
                  </a:lnTo>
                  <a:lnTo>
                    <a:pt x="48755" y="332676"/>
                  </a:lnTo>
                  <a:lnTo>
                    <a:pt x="31648" y="375564"/>
                  </a:lnTo>
                  <a:lnTo>
                    <a:pt x="18059" y="420116"/>
                  </a:lnTo>
                  <a:lnTo>
                    <a:pt x="8140" y="466140"/>
                  </a:lnTo>
                  <a:lnTo>
                    <a:pt x="2057" y="513486"/>
                  </a:lnTo>
                  <a:lnTo>
                    <a:pt x="0" y="561975"/>
                  </a:lnTo>
                  <a:lnTo>
                    <a:pt x="0" y="3302139"/>
                  </a:lnTo>
                  <a:lnTo>
                    <a:pt x="2057" y="3350615"/>
                  </a:lnTo>
                  <a:lnTo>
                    <a:pt x="8140" y="3397961"/>
                  </a:lnTo>
                  <a:lnTo>
                    <a:pt x="18059" y="3443986"/>
                  </a:lnTo>
                  <a:lnTo>
                    <a:pt x="31648" y="3488537"/>
                  </a:lnTo>
                  <a:lnTo>
                    <a:pt x="48755" y="3531425"/>
                  </a:lnTo>
                  <a:lnTo>
                    <a:pt x="69202" y="3572497"/>
                  </a:lnTo>
                  <a:lnTo>
                    <a:pt x="92811" y="3611588"/>
                  </a:lnTo>
                  <a:lnTo>
                    <a:pt x="119418" y="3648519"/>
                  </a:lnTo>
                  <a:lnTo>
                    <a:pt x="148869" y="3683114"/>
                  </a:lnTo>
                  <a:lnTo>
                    <a:pt x="180975" y="3715232"/>
                  </a:lnTo>
                  <a:lnTo>
                    <a:pt x="215582" y="3744671"/>
                  </a:lnTo>
                  <a:lnTo>
                    <a:pt x="252501" y="3771277"/>
                  </a:lnTo>
                  <a:lnTo>
                    <a:pt x="291592" y="3794899"/>
                  </a:lnTo>
                  <a:lnTo>
                    <a:pt x="332663" y="3815334"/>
                  </a:lnTo>
                  <a:lnTo>
                    <a:pt x="375564" y="3832441"/>
                  </a:lnTo>
                  <a:lnTo>
                    <a:pt x="420103" y="3846030"/>
                  </a:lnTo>
                  <a:lnTo>
                    <a:pt x="466128" y="3855961"/>
                  </a:lnTo>
                  <a:lnTo>
                    <a:pt x="513473" y="3862032"/>
                  </a:lnTo>
                  <a:lnTo>
                    <a:pt x="561962" y="3864102"/>
                  </a:lnTo>
                  <a:lnTo>
                    <a:pt x="6005474" y="3864102"/>
                  </a:lnTo>
                  <a:lnTo>
                    <a:pt x="6053963" y="3862032"/>
                  </a:lnTo>
                  <a:lnTo>
                    <a:pt x="6101308" y="3855961"/>
                  </a:lnTo>
                  <a:lnTo>
                    <a:pt x="6147333" y="3846030"/>
                  </a:lnTo>
                  <a:lnTo>
                    <a:pt x="6191885" y="3832441"/>
                  </a:lnTo>
                  <a:lnTo>
                    <a:pt x="6234785" y="3815334"/>
                  </a:lnTo>
                  <a:lnTo>
                    <a:pt x="6275857" y="3794899"/>
                  </a:lnTo>
                  <a:lnTo>
                    <a:pt x="6314948" y="3771277"/>
                  </a:lnTo>
                  <a:lnTo>
                    <a:pt x="6351879" y="3744671"/>
                  </a:lnTo>
                  <a:lnTo>
                    <a:pt x="6386487" y="3715232"/>
                  </a:lnTo>
                  <a:lnTo>
                    <a:pt x="6418593" y="3683114"/>
                  </a:lnTo>
                  <a:lnTo>
                    <a:pt x="6448031" y="3648519"/>
                  </a:lnTo>
                  <a:lnTo>
                    <a:pt x="6474650" y="3611588"/>
                  </a:lnTo>
                  <a:lnTo>
                    <a:pt x="6498260" y="3572497"/>
                  </a:lnTo>
                  <a:lnTo>
                    <a:pt x="6518707" y="3531425"/>
                  </a:lnTo>
                  <a:lnTo>
                    <a:pt x="6535801" y="3488537"/>
                  </a:lnTo>
                  <a:lnTo>
                    <a:pt x="6549403" y="3443986"/>
                  </a:lnTo>
                  <a:lnTo>
                    <a:pt x="6559321" y="3397961"/>
                  </a:lnTo>
                  <a:lnTo>
                    <a:pt x="6565405" y="3350615"/>
                  </a:lnTo>
                  <a:lnTo>
                    <a:pt x="6565938" y="3337877"/>
                  </a:lnTo>
                  <a:lnTo>
                    <a:pt x="6565938" y="526224"/>
                  </a:lnTo>
                  <a:close/>
                </a:path>
                <a:path w="6736715" h="8109584">
                  <a:moveTo>
                    <a:pt x="6736499" y="4864239"/>
                  </a:moveTo>
                  <a:lnTo>
                    <a:pt x="6734442" y="4815751"/>
                  </a:lnTo>
                  <a:lnTo>
                    <a:pt x="6728371" y="4768405"/>
                  </a:lnTo>
                  <a:lnTo>
                    <a:pt x="6718440" y="4722368"/>
                  </a:lnTo>
                  <a:lnTo>
                    <a:pt x="6704851" y="4677816"/>
                  </a:lnTo>
                  <a:lnTo>
                    <a:pt x="6687744" y="4634928"/>
                  </a:lnTo>
                  <a:lnTo>
                    <a:pt x="6667309" y="4593844"/>
                  </a:lnTo>
                  <a:lnTo>
                    <a:pt x="6643687" y="4554766"/>
                  </a:lnTo>
                  <a:lnTo>
                    <a:pt x="6617081" y="4517834"/>
                  </a:lnTo>
                  <a:lnTo>
                    <a:pt x="6587642" y="4483227"/>
                  </a:lnTo>
                  <a:lnTo>
                    <a:pt x="6555524" y="4451121"/>
                  </a:lnTo>
                  <a:lnTo>
                    <a:pt x="6520929" y="4421670"/>
                  </a:lnTo>
                  <a:lnTo>
                    <a:pt x="6483998" y="4395063"/>
                  </a:lnTo>
                  <a:lnTo>
                    <a:pt x="6444907" y="4371441"/>
                  </a:lnTo>
                  <a:lnTo>
                    <a:pt x="6403835" y="4351007"/>
                  </a:lnTo>
                  <a:lnTo>
                    <a:pt x="6360947" y="4333900"/>
                  </a:lnTo>
                  <a:lnTo>
                    <a:pt x="6316396" y="4320311"/>
                  </a:lnTo>
                  <a:lnTo>
                    <a:pt x="6270371" y="4310380"/>
                  </a:lnTo>
                  <a:lnTo>
                    <a:pt x="6223025" y="4304309"/>
                  </a:lnTo>
                  <a:lnTo>
                    <a:pt x="6174549" y="4302252"/>
                  </a:lnTo>
                  <a:lnTo>
                    <a:pt x="561962" y="4302252"/>
                  </a:lnTo>
                  <a:lnTo>
                    <a:pt x="513473" y="4304309"/>
                  </a:lnTo>
                  <a:lnTo>
                    <a:pt x="466128" y="4310380"/>
                  </a:lnTo>
                  <a:lnTo>
                    <a:pt x="420103" y="4320311"/>
                  </a:lnTo>
                  <a:lnTo>
                    <a:pt x="375564" y="4333900"/>
                  </a:lnTo>
                  <a:lnTo>
                    <a:pt x="332663" y="4351007"/>
                  </a:lnTo>
                  <a:lnTo>
                    <a:pt x="291592" y="4371441"/>
                  </a:lnTo>
                  <a:lnTo>
                    <a:pt x="252501" y="4395063"/>
                  </a:lnTo>
                  <a:lnTo>
                    <a:pt x="215582" y="4421670"/>
                  </a:lnTo>
                  <a:lnTo>
                    <a:pt x="180975" y="4451121"/>
                  </a:lnTo>
                  <a:lnTo>
                    <a:pt x="148869" y="4483227"/>
                  </a:lnTo>
                  <a:lnTo>
                    <a:pt x="119418" y="4517834"/>
                  </a:lnTo>
                  <a:lnTo>
                    <a:pt x="92811" y="4554766"/>
                  </a:lnTo>
                  <a:lnTo>
                    <a:pt x="69202" y="4593844"/>
                  </a:lnTo>
                  <a:lnTo>
                    <a:pt x="48755" y="4634928"/>
                  </a:lnTo>
                  <a:lnTo>
                    <a:pt x="31648" y="4677816"/>
                  </a:lnTo>
                  <a:lnTo>
                    <a:pt x="18059" y="4722368"/>
                  </a:lnTo>
                  <a:lnTo>
                    <a:pt x="8140" y="4768405"/>
                  </a:lnTo>
                  <a:lnTo>
                    <a:pt x="2057" y="4815751"/>
                  </a:lnTo>
                  <a:lnTo>
                    <a:pt x="0" y="4864239"/>
                  </a:lnTo>
                  <a:lnTo>
                    <a:pt x="0" y="7547572"/>
                  </a:lnTo>
                  <a:lnTo>
                    <a:pt x="2057" y="7596060"/>
                  </a:lnTo>
                  <a:lnTo>
                    <a:pt x="8140" y="7643406"/>
                  </a:lnTo>
                  <a:lnTo>
                    <a:pt x="18059" y="7689443"/>
                  </a:lnTo>
                  <a:lnTo>
                    <a:pt x="31648" y="7733982"/>
                  </a:lnTo>
                  <a:lnTo>
                    <a:pt x="48755" y="7776883"/>
                  </a:lnTo>
                  <a:lnTo>
                    <a:pt x="69202" y="7817967"/>
                  </a:lnTo>
                  <a:lnTo>
                    <a:pt x="92811" y="7857045"/>
                  </a:lnTo>
                  <a:lnTo>
                    <a:pt x="119418" y="7893977"/>
                  </a:lnTo>
                  <a:lnTo>
                    <a:pt x="148869" y="7928584"/>
                  </a:lnTo>
                  <a:lnTo>
                    <a:pt x="180975" y="7960690"/>
                  </a:lnTo>
                  <a:lnTo>
                    <a:pt x="215582" y="7990141"/>
                  </a:lnTo>
                  <a:lnTo>
                    <a:pt x="252501" y="8016748"/>
                  </a:lnTo>
                  <a:lnTo>
                    <a:pt x="291592" y="8040357"/>
                  </a:lnTo>
                  <a:lnTo>
                    <a:pt x="332663" y="8060804"/>
                  </a:lnTo>
                  <a:lnTo>
                    <a:pt x="375564" y="8077911"/>
                  </a:lnTo>
                  <a:lnTo>
                    <a:pt x="420103" y="8091500"/>
                  </a:lnTo>
                  <a:lnTo>
                    <a:pt x="466128" y="8101419"/>
                  </a:lnTo>
                  <a:lnTo>
                    <a:pt x="513473" y="8107502"/>
                  </a:lnTo>
                  <a:lnTo>
                    <a:pt x="561962" y="8109559"/>
                  </a:lnTo>
                  <a:lnTo>
                    <a:pt x="6174549" y="8109559"/>
                  </a:lnTo>
                  <a:lnTo>
                    <a:pt x="6223025" y="8107502"/>
                  </a:lnTo>
                  <a:lnTo>
                    <a:pt x="6270371" y="8101419"/>
                  </a:lnTo>
                  <a:lnTo>
                    <a:pt x="6316396" y="8091500"/>
                  </a:lnTo>
                  <a:lnTo>
                    <a:pt x="6360947" y="8077911"/>
                  </a:lnTo>
                  <a:lnTo>
                    <a:pt x="6403835" y="8060804"/>
                  </a:lnTo>
                  <a:lnTo>
                    <a:pt x="6444907" y="8040357"/>
                  </a:lnTo>
                  <a:lnTo>
                    <a:pt x="6483998" y="8016748"/>
                  </a:lnTo>
                  <a:lnTo>
                    <a:pt x="6520929" y="7990141"/>
                  </a:lnTo>
                  <a:lnTo>
                    <a:pt x="6555524" y="7960690"/>
                  </a:lnTo>
                  <a:lnTo>
                    <a:pt x="6587642" y="7928584"/>
                  </a:lnTo>
                  <a:lnTo>
                    <a:pt x="6617081" y="7893977"/>
                  </a:lnTo>
                  <a:lnTo>
                    <a:pt x="6643687" y="7857045"/>
                  </a:lnTo>
                  <a:lnTo>
                    <a:pt x="6667309" y="7817967"/>
                  </a:lnTo>
                  <a:lnTo>
                    <a:pt x="6687744" y="7776883"/>
                  </a:lnTo>
                  <a:lnTo>
                    <a:pt x="6704851" y="7733982"/>
                  </a:lnTo>
                  <a:lnTo>
                    <a:pt x="6718440" y="7689443"/>
                  </a:lnTo>
                  <a:lnTo>
                    <a:pt x="6728371" y="7643406"/>
                  </a:lnTo>
                  <a:lnTo>
                    <a:pt x="6734442" y="7596060"/>
                  </a:lnTo>
                  <a:lnTo>
                    <a:pt x="6736499" y="7547572"/>
                  </a:lnTo>
                  <a:lnTo>
                    <a:pt x="6736499" y="4864239"/>
                  </a:lnTo>
                  <a:close/>
                </a:path>
              </a:pathLst>
            </a:custGeom>
            <a:solidFill>
              <a:srgbClr val="8EB4E3"/>
            </a:solidFill>
          </p:spPr>
          <p:txBody>
            <a:bodyPr wrap="square" lIns="0" tIns="0" rIns="0" bIns="0" rtlCol="0"/>
            <a:lstStyle/>
            <a:p>
              <a:endParaRPr/>
            </a:p>
          </p:txBody>
        </p:sp>
        <p:sp>
          <p:nvSpPr>
            <p:cNvPr id="9" name="object 9"/>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pic>
          <p:nvPicPr>
            <p:cNvPr id="10" name="object 10"/>
            <p:cNvPicPr/>
            <p:nvPr/>
          </p:nvPicPr>
          <p:blipFill>
            <a:blip r:embed="rId3" cstate="print"/>
            <a:stretch>
              <a:fillRect/>
            </a:stretch>
          </p:blipFill>
          <p:spPr>
            <a:xfrm>
              <a:off x="3217499" y="1916118"/>
              <a:ext cx="6080302" cy="3824447"/>
            </a:xfrm>
            <a:prstGeom prst="rect">
              <a:avLst/>
            </a:prstGeom>
          </p:spPr>
        </p:pic>
        <p:sp>
          <p:nvSpPr>
            <p:cNvPr id="11" name="object 11"/>
            <p:cNvSpPr/>
            <p:nvPr/>
          </p:nvSpPr>
          <p:spPr>
            <a:xfrm>
              <a:off x="2201247" y="419172"/>
              <a:ext cx="1497330" cy="1497330"/>
            </a:xfrm>
            <a:custGeom>
              <a:avLst/>
              <a:gdLst/>
              <a:ahLst/>
              <a:cxnLst/>
              <a:rect l="l" t="t" r="r" b="b"/>
              <a:pathLst>
                <a:path w="1497330" h="1497330">
                  <a:moveTo>
                    <a:pt x="748472" y="1496945"/>
                  </a:moveTo>
                  <a:lnTo>
                    <a:pt x="701138" y="1495473"/>
                  </a:lnTo>
                  <a:lnTo>
                    <a:pt x="654586" y="1491114"/>
                  </a:lnTo>
                  <a:lnTo>
                    <a:pt x="608903" y="1483956"/>
                  </a:lnTo>
                  <a:lnTo>
                    <a:pt x="564179" y="1474086"/>
                  </a:lnTo>
                  <a:lnTo>
                    <a:pt x="520500" y="1461593"/>
                  </a:lnTo>
                  <a:lnTo>
                    <a:pt x="477954" y="1446565"/>
                  </a:lnTo>
                  <a:lnTo>
                    <a:pt x="436629" y="1429088"/>
                  </a:lnTo>
                  <a:lnTo>
                    <a:pt x="396612" y="1409250"/>
                  </a:lnTo>
                  <a:lnTo>
                    <a:pt x="357991" y="1387139"/>
                  </a:lnTo>
                  <a:lnTo>
                    <a:pt x="320854" y="1362844"/>
                  </a:lnTo>
                  <a:lnTo>
                    <a:pt x="285288" y="1336451"/>
                  </a:lnTo>
                  <a:lnTo>
                    <a:pt x="251382" y="1308048"/>
                  </a:lnTo>
                  <a:lnTo>
                    <a:pt x="219222" y="1277723"/>
                  </a:lnTo>
                  <a:lnTo>
                    <a:pt x="188897" y="1245563"/>
                  </a:lnTo>
                  <a:lnTo>
                    <a:pt x="160494" y="1211656"/>
                  </a:lnTo>
                  <a:lnTo>
                    <a:pt x="134101"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1" y="320854"/>
                  </a:lnTo>
                  <a:lnTo>
                    <a:pt x="160494" y="285288"/>
                  </a:lnTo>
                  <a:lnTo>
                    <a:pt x="188897" y="251382"/>
                  </a:lnTo>
                  <a:lnTo>
                    <a:pt x="219222" y="219222"/>
                  </a:lnTo>
                  <a:lnTo>
                    <a:pt x="251382" y="188897"/>
                  </a:lnTo>
                  <a:lnTo>
                    <a:pt x="285288" y="160494"/>
                  </a:lnTo>
                  <a:lnTo>
                    <a:pt x="320854" y="134101"/>
                  </a:lnTo>
                  <a:lnTo>
                    <a:pt x="357991" y="109805"/>
                  </a:lnTo>
                  <a:lnTo>
                    <a:pt x="396612" y="87695"/>
                  </a:lnTo>
                  <a:lnTo>
                    <a:pt x="436629" y="67857"/>
                  </a:lnTo>
                  <a:lnTo>
                    <a:pt x="477954" y="50380"/>
                  </a:lnTo>
                  <a:lnTo>
                    <a:pt x="520500" y="35351"/>
                  </a:lnTo>
                  <a:lnTo>
                    <a:pt x="564179" y="22859"/>
                  </a:lnTo>
                  <a:lnTo>
                    <a:pt x="608903" y="12989"/>
                  </a:lnTo>
                  <a:lnTo>
                    <a:pt x="654586" y="5831"/>
                  </a:lnTo>
                  <a:lnTo>
                    <a:pt x="701138" y="1472"/>
                  </a:lnTo>
                  <a:lnTo>
                    <a:pt x="748472" y="0"/>
                  </a:lnTo>
                  <a:lnTo>
                    <a:pt x="795808" y="1472"/>
                  </a:lnTo>
                  <a:lnTo>
                    <a:pt x="842362" y="5831"/>
                  </a:lnTo>
                  <a:lnTo>
                    <a:pt x="888045" y="12989"/>
                  </a:lnTo>
                  <a:lnTo>
                    <a:pt x="932770" y="22859"/>
                  </a:lnTo>
                  <a:lnTo>
                    <a:pt x="976450" y="35351"/>
                  </a:lnTo>
                  <a:lnTo>
                    <a:pt x="1018997" y="50380"/>
                  </a:lnTo>
                  <a:lnTo>
                    <a:pt x="1060323" y="67857"/>
                  </a:lnTo>
                  <a:lnTo>
                    <a:pt x="1100340" y="87695"/>
                  </a:lnTo>
                  <a:lnTo>
                    <a:pt x="1138961" y="109805"/>
                  </a:lnTo>
                  <a:lnTo>
                    <a:pt x="1176098" y="134101"/>
                  </a:lnTo>
                  <a:lnTo>
                    <a:pt x="1211664" y="160494"/>
                  </a:lnTo>
                  <a:lnTo>
                    <a:pt x="1245571" y="188897"/>
                  </a:lnTo>
                  <a:lnTo>
                    <a:pt x="1277730" y="219222"/>
                  </a:lnTo>
                  <a:lnTo>
                    <a:pt x="1308055" y="251382"/>
                  </a:lnTo>
                  <a:lnTo>
                    <a:pt x="1336458" y="285288"/>
                  </a:lnTo>
                  <a:lnTo>
                    <a:pt x="1362851" y="320854"/>
                  </a:lnTo>
                  <a:lnTo>
                    <a:pt x="1387147" y="357991"/>
                  </a:lnTo>
                  <a:lnTo>
                    <a:pt x="1409257" y="396612"/>
                  </a:lnTo>
                  <a:lnTo>
                    <a:pt x="1429094" y="436629"/>
                  </a:lnTo>
                  <a:lnTo>
                    <a:pt x="1446571" y="477954"/>
                  </a:lnTo>
                  <a:lnTo>
                    <a:pt x="1461600" y="520500"/>
                  </a:lnTo>
                  <a:lnTo>
                    <a:pt x="1474093" y="564179"/>
                  </a:lnTo>
                  <a:lnTo>
                    <a:pt x="1483962" y="608903"/>
                  </a:lnTo>
                  <a:lnTo>
                    <a:pt x="1491120" y="654586"/>
                  </a:lnTo>
                  <a:lnTo>
                    <a:pt x="1495479" y="701138"/>
                  </a:lnTo>
                  <a:lnTo>
                    <a:pt x="1496951" y="748472"/>
                  </a:lnTo>
                  <a:lnTo>
                    <a:pt x="1495479" y="795807"/>
                  </a:lnTo>
                  <a:lnTo>
                    <a:pt x="1491120" y="842359"/>
                  </a:lnTo>
                  <a:lnTo>
                    <a:pt x="1483962" y="888041"/>
                  </a:lnTo>
                  <a:lnTo>
                    <a:pt x="1474093" y="932766"/>
                  </a:lnTo>
                  <a:lnTo>
                    <a:pt x="1461600" y="976445"/>
                  </a:lnTo>
                  <a:lnTo>
                    <a:pt x="1446571" y="1018991"/>
                  </a:lnTo>
                  <a:lnTo>
                    <a:pt x="1429094" y="1060316"/>
                  </a:lnTo>
                  <a:lnTo>
                    <a:pt x="1409257" y="1100333"/>
                  </a:lnTo>
                  <a:lnTo>
                    <a:pt x="1387147" y="1138954"/>
                  </a:lnTo>
                  <a:lnTo>
                    <a:pt x="1362851" y="1176091"/>
                  </a:lnTo>
                  <a:lnTo>
                    <a:pt x="1336458" y="1211656"/>
                  </a:lnTo>
                  <a:lnTo>
                    <a:pt x="1308055" y="1245563"/>
                  </a:lnTo>
                  <a:lnTo>
                    <a:pt x="1277730" y="1277723"/>
                  </a:lnTo>
                  <a:lnTo>
                    <a:pt x="1245571" y="1308048"/>
                  </a:lnTo>
                  <a:lnTo>
                    <a:pt x="1211664" y="1336451"/>
                  </a:lnTo>
                  <a:lnTo>
                    <a:pt x="1176098" y="1362844"/>
                  </a:lnTo>
                  <a:lnTo>
                    <a:pt x="1138961" y="1387139"/>
                  </a:lnTo>
                  <a:lnTo>
                    <a:pt x="1100340" y="1409250"/>
                  </a:lnTo>
                  <a:lnTo>
                    <a:pt x="1060323" y="1429088"/>
                  </a:lnTo>
                  <a:lnTo>
                    <a:pt x="1018997" y="1446565"/>
                  </a:lnTo>
                  <a:lnTo>
                    <a:pt x="976450" y="1461593"/>
                  </a:lnTo>
                  <a:lnTo>
                    <a:pt x="932770" y="1474086"/>
                  </a:lnTo>
                  <a:lnTo>
                    <a:pt x="888045" y="1483956"/>
                  </a:lnTo>
                  <a:lnTo>
                    <a:pt x="842362" y="1491114"/>
                  </a:lnTo>
                  <a:lnTo>
                    <a:pt x="795808" y="1495473"/>
                  </a:lnTo>
                  <a:lnTo>
                    <a:pt x="748472" y="1496945"/>
                  </a:lnTo>
                  <a:close/>
                </a:path>
              </a:pathLst>
            </a:custGeom>
            <a:solidFill>
              <a:srgbClr val="5087CC"/>
            </a:solidFill>
          </p:spPr>
          <p:txBody>
            <a:bodyPr wrap="square" lIns="0" tIns="0" rIns="0" bIns="0" rtlCol="0"/>
            <a:lstStyle/>
            <a:p>
              <a:endParaRPr/>
            </a:p>
          </p:txBody>
        </p:sp>
        <p:sp>
          <p:nvSpPr>
            <p:cNvPr id="12" name="object 12"/>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pic>
          <p:nvPicPr>
            <p:cNvPr id="13" name="object 13"/>
            <p:cNvPicPr/>
            <p:nvPr/>
          </p:nvPicPr>
          <p:blipFill>
            <a:blip r:embed="rId4" cstate="print"/>
            <a:stretch>
              <a:fillRect/>
            </a:stretch>
          </p:blipFill>
          <p:spPr>
            <a:xfrm>
              <a:off x="3217499" y="6431219"/>
              <a:ext cx="6402567" cy="3379500"/>
            </a:xfrm>
            <a:prstGeom prst="rect">
              <a:avLst/>
            </a:prstGeom>
          </p:spPr>
        </p:pic>
        <p:pic>
          <p:nvPicPr>
            <p:cNvPr id="14" name="object 14"/>
            <p:cNvPicPr/>
            <p:nvPr/>
          </p:nvPicPr>
          <p:blipFill>
            <a:blip r:embed="rId5" cstate="print"/>
            <a:stretch>
              <a:fillRect/>
            </a:stretch>
          </p:blipFill>
          <p:spPr>
            <a:xfrm>
              <a:off x="2303852" y="519650"/>
              <a:ext cx="1295399" cy="1400174"/>
            </a:xfrm>
            <a:prstGeom prst="rect">
              <a:avLst/>
            </a:prstGeom>
          </p:spPr>
        </p:pic>
      </p:grpSp>
      <p:grpSp>
        <p:nvGrpSpPr>
          <p:cNvPr id="15" name="object 15"/>
          <p:cNvGrpSpPr/>
          <p:nvPr/>
        </p:nvGrpSpPr>
        <p:grpSpPr>
          <a:xfrm>
            <a:off x="10522792" y="1998990"/>
            <a:ext cx="6736715" cy="3951604"/>
            <a:chOff x="10522792" y="1998990"/>
            <a:chExt cx="6736715" cy="3951604"/>
          </a:xfrm>
        </p:grpSpPr>
        <p:sp>
          <p:nvSpPr>
            <p:cNvPr id="16" name="object 16"/>
            <p:cNvSpPr/>
            <p:nvPr/>
          </p:nvSpPr>
          <p:spPr>
            <a:xfrm>
              <a:off x="10522792" y="2143003"/>
              <a:ext cx="6736715" cy="3807460"/>
            </a:xfrm>
            <a:custGeom>
              <a:avLst/>
              <a:gdLst/>
              <a:ahLst/>
              <a:cxnLst/>
              <a:rect l="l" t="t" r="r" b="b"/>
              <a:pathLst>
                <a:path w="6736715" h="3807460">
                  <a:moveTo>
                    <a:pt x="6174546" y="3807302"/>
                  </a:moveTo>
                  <a:lnTo>
                    <a:pt x="561959" y="3807302"/>
                  </a:lnTo>
                  <a:lnTo>
                    <a:pt x="513469" y="3805239"/>
                  </a:lnTo>
                  <a:lnTo>
                    <a:pt x="466124" y="3799163"/>
                  </a:lnTo>
                  <a:lnTo>
                    <a:pt x="420095" y="3789243"/>
                  </a:lnTo>
                  <a:lnTo>
                    <a:pt x="375548" y="3775646"/>
                  </a:lnTo>
                  <a:lnTo>
                    <a:pt x="332653" y="3758543"/>
                  </a:lnTo>
                  <a:lnTo>
                    <a:pt x="291578" y="3738101"/>
                  </a:lnTo>
                  <a:lnTo>
                    <a:pt x="252493" y="3714490"/>
                  </a:lnTo>
                  <a:lnTo>
                    <a:pt x="215565" y="3687878"/>
                  </a:lnTo>
                  <a:lnTo>
                    <a:pt x="180963" y="3658434"/>
                  </a:lnTo>
                  <a:lnTo>
                    <a:pt x="148857" y="3626326"/>
                  </a:lnTo>
                  <a:lnTo>
                    <a:pt x="119414" y="3591724"/>
                  </a:lnTo>
                  <a:lnTo>
                    <a:pt x="92804" y="3554795"/>
                  </a:lnTo>
                  <a:lnTo>
                    <a:pt x="69194" y="3515710"/>
                  </a:lnTo>
                  <a:lnTo>
                    <a:pt x="48754" y="3474636"/>
                  </a:lnTo>
                  <a:lnTo>
                    <a:pt x="31652" y="3431742"/>
                  </a:lnTo>
                  <a:lnTo>
                    <a:pt x="18057" y="3387197"/>
                  </a:lnTo>
                  <a:lnTo>
                    <a:pt x="8137" y="3341169"/>
                  </a:lnTo>
                  <a:lnTo>
                    <a:pt x="2062" y="3293828"/>
                  </a:lnTo>
                  <a:lnTo>
                    <a:pt x="0" y="3245342"/>
                  </a:lnTo>
                  <a:lnTo>
                    <a:pt x="0" y="561974"/>
                  </a:lnTo>
                  <a:lnTo>
                    <a:pt x="2062" y="513485"/>
                  </a:lnTo>
                  <a:lnTo>
                    <a:pt x="8137" y="466142"/>
                  </a:lnTo>
                  <a:lnTo>
                    <a:pt x="18057" y="420112"/>
                  </a:lnTo>
                  <a:lnTo>
                    <a:pt x="31652" y="375565"/>
                  </a:lnTo>
                  <a:lnTo>
                    <a:pt x="48754" y="332669"/>
                  </a:lnTo>
                  <a:lnTo>
                    <a:pt x="69194" y="291594"/>
                  </a:lnTo>
                  <a:lnTo>
                    <a:pt x="92804" y="252507"/>
                  </a:lnTo>
                  <a:lnTo>
                    <a:pt x="119414" y="215578"/>
                  </a:lnTo>
                  <a:lnTo>
                    <a:pt x="148857" y="180975"/>
                  </a:lnTo>
                  <a:lnTo>
                    <a:pt x="180963" y="148867"/>
                  </a:lnTo>
                  <a:lnTo>
                    <a:pt x="215565" y="119423"/>
                  </a:lnTo>
                  <a:lnTo>
                    <a:pt x="252493" y="92811"/>
                  </a:lnTo>
                  <a:lnTo>
                    <a:pt x="291578" y="69199"/>
                  </a:lnTo>
                  <a:lnTo>
                    <a:pt x="332653" y="48758"/>
                  </a:lnTo>
                  <a:lnTo>
                    <a:pt x="375548" y="31655"/>
                  </a:lnTo>
                  <a:lnTo>
                    <a:pt x="420095" y="18059"/>
                  </a:lnTo>
                  <a:lnTo>
                    <a:pt x="466124" y="8138"/>
                  </a:lnTo>
                  <a:lnTo>
                    <a:pt x="513469" y="2062"/>
                  </a:lnTo>
                  <a:lnTo>
                    <a:pt x="561959" y="0"/>
                  </a:lnTo>
                  <a:lnTo>
                    <a:pt x="6174546" y="0"/>
                  </a:lnTo>
                  <a:lnTo>
                    <a:pt x="6223032" y="2062"/>
                  </a:lnTo>
                  <a:lnTo>
                    <a:pt x="6270373" y="8138"/>
                  </a:lnTo>
                  <a:lnTo>
                    <a:pt x="6316401" y="18059"/>
                  </a:lnTo>
                  <a:lnTo>
                    <a:pt x="6360946" y="31655"/>
                  </a:lnTo>
                  <a:lnTo>
                    <a:pt x="6403840" y="48758"/>
                  </a:lnTo>
                  <a:lnTo>
                    <a:pt x="6444914" y="69199"/>
                  </a:lnTo>
                  <a:lnTo>
                    <a:pt x="6484000" y="92811"/>
                  </a:lnTo>
                  <a:lnTo>
                    <a:pt x="6520928" y="119423"/>
                  </a:lnTo>
                  <a:lnTo>
                    <a:pt x="6555530" y="148867"/>
                  </a:lnTo>
                  <a:lnTo>
                    <a:pt x="6587638" y="180975"/>
                  </a:lnTo>
                  <a:lnTo>
                    <a:pt x="6617082" y="215578"/>
                  </a:lnTo>
                  <a:lnTo>
                    <a:pt x="6643694" y="252507"/>
                  </a:lnTo>
                  <a:lnTo>
                    <a:pt x="6667305" y="291594"/>
                  </a:lnTo>
                  <a:lnTo>
                    <a:pt x="6687747" y="332669"/>
                  </a:lnTo>
                  <a:lnTo>
                    <a:pt x="6704850" y="375565"/>
                  </a:lnTo>
                  <a:lnTo>
                    <a:pt x="6718447" y="420112"/>
                  </a:lnTo>
                  <a:lnTo>
                    <a:pt x="6728367" y="466142"/>
                  </a:lnTo>
                  <a:lnTo>
                    <a:pt x="6734443" y="513485"/>
                  </a:lnTo>
                  <a:lnTo>
                    <a:pt x="6736506" y="561974"/>
                  </a:lnTo>
                  <a:lnTo>
                    <a:pt x="6736506" y="3245342"/>
                  </a:lnTo>
                  <a:lnTo>
                    <a:pt x="6734443" y="3293828"/>
                  </a:lnTo>
                  <a:lnTo>
                    <a:pt x="6728367" y="3341169"/>
                  </a:lnTo>
                  <a:lnTo>
                    <a:pt x="6718447" y="3387197"/>
                  </a:lnTo>
                  <a:lnTo>
                    <a:pt x="6704850" y="3431742"/>
                  </a:lnTo>
                  <a:lnTo>
                    <a:pt x="6687747" y="3474636"/>
                  </a:lnTo>
                  <a:lnTo>
                    <a:pt x="6667305" y="3515710"/>
                  </a:lnTo>
                  <a:lnTo>
                    <a:pt x="6643694" y="3554795"/>
                  </a:lnTo>
                  <a:lnTo>
                    <a:pt x="6617082" y="3591724"/>
                  </a:lnTo>
                  <a:lnTo>
                    <a:pt x="6587638" y="3626326"/>
                  </a:lnTo>
                  <a:lnTo>
                    <a:pt x="6555530" y="3658434"/>
                  </a:lnTo>
                  <a:lnTo>
                    <a:pt x="6520928" y="3687878"/>
                  </a:lnTo>
                  <a:lnTo>
                    <a:pt x="6484000" y="3714490"/>
                  </a:lnTo>
                  <a:lnTo>
                    <a:pt x="6444914" y="3738101"/>
                  </a:lnTo>
                  <a:lnTo>
                    <a:pt x="6403840" y="3758543"/>
                  </a:lnTo>
                  <a:lnTo>
                    <a:pt x="6360946" y="3775646"/>
                  </a:lnTo>
                  <a:lnTo>
                    <a:pt x="6316401" y="3789243"/>
                  </a:lnTo>
                  <a:lnTo>
                    <a:pt x="6270373" y="3799163"/>
                  </a:lnTo>
                  <a:lnTo>
                    <a:pt x="6223032" y="3805239"/>
                  </a:lnTo>
                  <a:lnTo>
                    <a:pt x="6174546" y="3807302"/>
                  </a:lnTo>
                  <a:close/>
                </a:path>
              </a:pathLst>
            </a:custGeom>
            <a:solidFill>
              <a:srgbClr val="8EB4E3"/>
            </a:solidFill>
          </p:spPr>
          <p:txBody>
            <a:bodyPr wrap="square" lIns="0" tIns="0" rIns="0" bIns="0" rtlCol="0"/>
            <a:lstStyle/>
            <a:p>
              <a:endParaRPr/>
            </a:p>
          </p:txBody>
        </p:sp>
        <p:pic>
          <p:nvPicPr>
            <p:cNvPr id="17" name="object 17"/>
            <p:cNvPicPr/>
            <p:nvPr/>
          </p:nvPicPr>
          <p:blipFill>
            <a:blip r:embed="rId6" cstate="print"/>
            <a:stretch>
              <a:fillRect/>
            </a:stretch>
          </p:blipFill>
          <p:spPr>
            <a:xfrm>
              <a:off x="10738499" y="1998990"/>
              <a:ext cx="6302715" cy="3658706"/>
            </a:xfrm>
            <a:prstGeom prst="rect">
              <a:avLst/>
            </a:prstGeom>
          </p:spPr>
        </p:pic>
      </p:grpSp>
      <p:pic>
        <p:nvPicPr>
          <p:cNvPr id="18" name="object 18"/>
          <p:cNvPicPr/>
          <p:nvPr/>
        </p:nvPicPr>
        <p:blipFill>
          <a:blip r:embed="rId7" cstate="print"/>
          <a:stretch>
            <a:fillRect/>
          </a:stretch>
        </p:blipFill>
        <p:spPr>
          <a:xfrm>
            <a:off x="16264523" y="0"/>
            <a:ext cx="2023483" cy="189553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3663" y="3057021"/>
            <a:ext cx="5276087" cy="2962009"/>
          </a:xfrm>
          <a:prstGeom prst="rect">
            <a:avLst/>
          </a:prstGeom>
        </p:spPr>
      </p:pic>
      <p:pic>
        <p:nvPicPr>
          <p:cNvPr id="3" name="object 3"/>
          <p:cNvPicPr/>
          <p:nvPr/>
        </p:nvPicPr>
        <p:blipFill>
          <a:blip r:embed="rId3" cstate="print"/>
          <a:stretch>
            <a:fillRect/>
          </a:stretch>
        </p:blipFill>
        <p:spPr>
          <a:xfrm>
            <a:off x="12156734" y="2625452"/>
            <a:ext cx="4064477" cy="3393676"/>
          </a:xfrm>
          <a:prstGeom prst="rect">
            <a:avLst/>
          </a:prstGeom>
        </p:spPr>
      </p:pic>
      <p:sp>
        <p:nvSpPr>
          <p:cNvPr id="4" name="object 4"/>
          <p:cNvSpPr/>
          <p:nvPr/>
        </p:nvSpPr>
        <p:spPr>
          <a:xfrm>
            <a:off x="0" y="2782372"/>
            <a:ext cx="2000885" cy="5895340"/>
          </a:xfrm>
          <a:custGeom>
            <a:avLst/>
            <a:gdLst/>
            <a:ahLst/>
            <a:cxnLst/>
            <a:rect l="l" t="t" r="r" b="b"/>
            <a:pathLst>
              <a:path w="2000885" h="5895340">
                <a:moveTo>
                  <a:pt x="1438686" y="5894826"/>
                </a:moveTo>
                <a:lnTo>
                  <a:pt x="0" y="5894826"/>
                </a:lnTo>
                <a:lnTo>
                  <a:pt x="0" y="0"/>
                </a:lnTo>
                <a:lnTo>
                  <a:pt x="1438686" y="0"/>
                </a:lnTo>
                <a:lnTo>
                  <a:pt x="1487175" y="2062"/>
                </a:lnTo>
                <a:lnTo>
                  <a:pt x="1534519" y="8138"/>
                </a:lnTo>
                <a:lnTo>
                  <a:pt x="1580549" y="18058"/>
                </a:lnTo>
                <a:lnTo>
                  <a:pt x="1625096" y="31654"/>
                </a:lnTo>
                <a:lnTo>
                  <a:pt x="1667991" y="48758"/>
                </a:lnTo>
                <a:lnTo>
                  <a:pt x="1709067" y="69199"/>
                </a:lnTo>
                <a:lnTo>
                  <a:pt x="1748153" y="92810"/>
                </a:lnTo>
                <a:lnTo>
                  <a:pt x="1785082" y="119422"/>
                </a:lnTo>
                <a:lnTo>
                  <a:pt x="1819685" y="148867"/>
                </a:lnTo>
                <a:lnTo>
                  <a:pt x="1851793" y="180975"/>
                </a:lnTo>
                <a:lnTo>
                  <a:pt x="1881238" y="215579"/>
                </a:lnTo>
                <a:lnTo>
                  <a:pt x="1907850" y="252508"/>
                </a:lnTo>
                <a:lnTo>
                  <a:pt x="1931461" y="291595"/>
                </a:lnTo>
                <a:lnTo>
                  <a:pt x="1951903" y="332672"/>
                </a:lnTo>
                <a:lnTo>
                  <a:pt x="1969006" y="375568"/>
                </a:lnTo>
                <a:lnTo>
                  <a:pt x="1982602" y="420116"/>
                </a:lnTo>
                <a:lnTo>
                  <a:pt x="1992522" y="466147"/>
                </a:lnTo>
                <a:lnTo>
                  <a:pt x="1998598" y="513493"/>
                </a:lnTo>
                <a:lnTo>
                  <a:pt x="2000661" y="561984"/>
                </a:lnTo>
                <a:lnTo>
                  <a:pt x="2000661" y="5332866"/>
                </a:lnTo>
                <a:lnTo>
                  <a:pt x="1998598" y="5381352"/>
                </a:lnTo>
                <a:lnTo>
                  <a:pt x="1992522" y="5428693"/>
                </a:lnTo>
                <a:lnTo>
                  <a:pt x="1982602" y="5474720"/>
                </a:lnTo>
                <a:lnTo>
                  <a:pt x="1969006" y="5519265"/>
                </a:lnTo>
                <a:lnTo>
                  <a:pt x="1951903" y="5562159"/>
                </a:lnTo>
                <a:lnTo>
                  <a:pt x="1931461" y="5603233"/>
                </a:lnTo>
                <a:lnTo>
                  <a:pt x="1907850" y="5642319"/>
                </a:lnTo>
                <a:lnTo>
                  <a:pt x="1881238" y="5679247"/>
                </a:lnTo>
                <a:lnTo>
                  <a:pt x="1851793" y="5713850"/>
                </a:lnTo>
                <a:lnTo>
                  <a:pt x="1819685" y="5745957"/>
                </a:lnTo>
                <a:lnTo>
                  <a:pt x="1785082" y="5775402"/>
                </a:lnTo>
                <a:lnTo>
                  <a:pt x="1748153" y="5802014"/>
                </a:lnTo>
                <a:lnTo>
                  <a:pt x="1709067" y="5825625"/>
                </a:lnTo>
                <a:lnTo>
                  <a:pt x="1667991" y="5846067"/>
                </a:lnTo>
                <a:lnTo>
                  <a:pt x="1625096" y="5863170"/>
                </a:lnTo>
                <a:lnTo>
                  <a:pt x="1580549" y="5876766"/>
                </a:lnTo>
                <a:lnTo>
                  <a:pt x="1534519" y="5886687"/>
                </a:lnTo>
                <a:lnTo>
                  <a:pt x="1487175" y="5892763"/>
                </a:lnTo>
                <a:lnTo>
                  <a:pt x="1438686" y="5894826"/>
                </a:lnTo>
                <a:close/>
              </a:path>
            </a:pathLst>
          </a:custGeom>
          <a:solidFill>
            <a:srgbClr val="E1ECFB"/>
          </a:solidFill>
        </p:spPr>
        <p:txBody>
          <a:bodyPr wrap="square" lIns="0" tIns="0" rIns="0" bIns="0" rtlCol="0"/>
          <a:lstStyle/>
          <a:p>
            <a:endParaRPr/>
          </a:p>
        </p:txBody>
      </p:sp>
      <p:pic>
        <p:nvPicPr>
          <p:cNvPr id="5" name="object 5"/>
          <p:cNvPicPr/>
          <p:nvPr/>
        </p:nvPicPr>
        <p:blipFill>
          <a:blip r:embed="rId4" cstate="print"/>
          <a:stretch>
            <a:fillRect/>
          </a:stretch>
        </p:blipFill>
        <p:spPr>
          <a:xfrm>
            <a:off x="2114300" y="7620730"/>
            <a:ext cx="7845496" cy="2112934"/>
          </a:xfrm>
          <a:prstGeom prst="rect">
            <a:avLst/>
          </a:prstGeom>
        </p:spPr>
      </p:pic>
      <p:grpSp>
        <p:nvGrpSpPr>
          <p:cNvPr id="6" name="object 6"/>
          <p:cNvGrpSpPr/>
          <p:nvPr/>
        </p:nvGrpSpPr>
        <p:grpSpPr>
          <a:xfrm>
            <a:off x="3396934" y="0"/>
            <a:ext cx="4339590" cy="1844039"/>
            <a:chOff x="3396934" y="0"/>
            <a:chExt cx="4339590" cy="1844039"/>
          </a:xfrm>
        </p:grpSpPr>
        <p:sp>
          <p:nvSpPr>
            <p:cNvPr id="7" name="object 7"/>
            <p:cNvSpPr/>
            <p:nvPr/>
          </p:nvSpPr>
          <p:spPr>
            <a:xfrm>
              <a:off x="4044451" y="0"/>
              <a:ext cx="3691890" cy="1844039"/>
            </a:xfrm>
            <a:custGeom>
              <a:avLst/>
              <a:gdLst/>
              <a:ahLst/>
              <a:cxnLst/>
              <a:rect l="l" t="t" r="r" b="b"/>
              <a:pathLst>
                <a:path w="3691890" h="1844039">
                  <a:moveTo>
                    <a:pt x="1845882" y="1843611"/>
                  </a:moveTo>
                  <a:lnTo>
                    <a:pt x="1797480" y="1842989"/>
                  </a:lnTo>
                  <a:lnTo>
                    <a:pt x="1749385" y="1841133"/>
                  </a:lnTo>
                  <a:lnTo>
                    <a:pt x="1701613" y="1838058"/>
                  </a:lnTo>
                  <a:lnTo>
                    <a:pt x="1654178" y="1833779"/>
                  </a:lnTo>
                  <a:lnTo>
                    <a:pt x="1607096" y="1828312"/>
                  </a:lnTo>
                  <a:lnTo>
                    <a:pt x="1560383" y="1821672"/>
                  </a:lnTo>
                  <a:lnTo>
                    <a:pt x="1514052" y="1813874"/>
                  </a:lnTo>
                  <a:lnTo>
                    <a:pt x="1468120" y="1804932"/>
                  </a:lnTo>
                  <a:lnTo>
                    <a:pt x="1422602" y="1794864"/>
                  </a:lnTo>
                  <a:lnTo>
                    <a:pt x="1377512" y="1783682"/>
                  </a:lnTo>
                  <a:lnTo>
                    <a:pt x="1332867" y="1771404"/>
                  </a:lnTo>
                  <a:lnTo>
                    <a:pt x="1288680" y="1758043"/>
                  </a:lnTo>
                  <a:lnTo>
                    <a:pt x="1244968" y="1743616"/>
                  </a:lnTo>
                  <a:lnTo>
                    <a:pt x="1201746" y="1728136"/>
                  </a:lnTo>
                  <a:lnTo>
                    <a:pt x="1159028" y="1711621"/>
                  </a:lnTo>
                  <a:lnTo>
                    <a:pt x="1116831" y="1694084"/>
                  </a:lnTo>
                  <a:lnTo>
                    <a:pt x="1075168" y="1675540"/>
                  </a:lnTo>
                  <a:lnTo>
                    <a:pt x="1034056" y="1656006"/>
                  </a:lnTo>
                  <a:lnTo>
                    <a:pt x="993509" y="1635496"/>
                  </a:lnTo>
                  <a:lnTo>
                    <a:pt x="953543" y="1614026"/>
                  </a:lnTo>
                  <a:lnTo>
                    <a:pt x="914173" y="1591610"/>
                  </a:lnTo>
                  <a:lnTo>
                    <a:pt x="875415" y="1568264"/>
                  </a:lnTo>
                  <a:lnTo>
                    <a:pt x="837282" y="1544003"/>
                  </a:lnTo>
                  <a:lnTo>
                    <a:pt x="799791" y="1518843"/>
                  </a:lnTo>
                  <a:lnTo>
                    <a:pt x="762957" y="1492797"/>
                  </a:lnTo>
                  <a:lnTo>
                    <a:pt x="726794" y="1465883"/>
                  </a:lnTo>
                  <a:lnTo>
                    <a:pt x="691319" y="1438114"/>
                  </a:lnTo>
                  <a:lnTo>
                    <a:pt x="656546" y="1409506"/>
                  </a:lnTo>
                  <a:lnTo>
                    <a:pt x="622491" y="1380074"/>
                  </a:lnTo>
                  <a:lnTo>
                    <a:pt x="589168" y="1349834"/>
                  </a:lnTo>
                  <a:lnTo>
                    <a:pt x="556593" y="1318800"/>
                  </a:lnTo>
                  <a:lnTo>
                    <a:pt x="524781" y="1286988"/>
                  </a:lnTo>
                  <a:lnTo>
                    <a:pt x="493747" y="1254413"/>
                  </a:lnTo>
                  <a:lnTo>
                    <a:pt x="463506" y="1221090"/>
                  </a:lnTo>
                  <a:lnTo>
                    <a:pt x="434075" y="1187034"/>
                  </a:lnTo>
                  <a:lnTo>
                    <a:pt x="405467" y="1152261"/>
                  </a:lnTo>
                  <a:lnTo>
                    <a:pt x="377698" y="1116786"/>
                  </a:lnTo>
                  <a:lnTo>
                    <a:pt x="350783" y="1080624"/>
                  </a:lnTo>
                  <a:lnTo>
                    <a:pt x="324738" y="1043789"/>
                  </a:lnTo>
                  <a:lnTo>
                    <a:pt x="299577" y="1006298"/>
                  </a:lnTo>
                  <a:lnTo>
                    <a:pt x="275316" y="968166"/>
                  </a:lnTo>
                  <a:lnTo>
                    <a:pt x="251970" y="929407"/>
                  </a:lnTo>
                  <a:lnTo>
                    <a:pt x="229555" y="890037"/>
                  </a:lnTo>
                  <a:lnTo>
                    <a:pt x="208084" y="850071"/>
                  </a:lnTo>
                  <a:lnTo>
                    <a:pt x="187574" y="809525"/>
                  </a:lnTo>
                  <a:lnTo>
                    <a:pt x="168040" y="768413"/>
                  </a:lnTo>
                  <a:lnTo>
                    <a:pt x="149497" y="726750"/>
                  </a:lnTo>
                  <a:lnTo>
                    <a:pt x="131960" y="684552"/>
                  </a:lnTo>
                  <a:lnTo>
                    <a:pt x="115444" y="641835"/>
                  </a:lnTo>
                  <a:lnTo>
                    <a:pt x="99965" y="598612"/>
                  </a:lnTo>
                  <a:lnTo>
                    <a:pt x="85537" y="554900"/>
                  </a:lnTo>
                  <a:lnTo>
                    <a:pt x="72177" y="510714"/>
                  </a:lnTo>
                  <a:lnTo>
                    <a:pt x="59898" y="466068"/>
                  </a:lnTo>
                  <a:lnTo>
                    <a:pt x="48717" y="420979"/>
                  </a:lnTo>
                  <a:lnTo>
                    <a:pt x="38648" y="375460"/>
                  </a:lnTo>
                  <a:lnTo>
                    <a:pt x="29707" y="329528"/>
                  </a:lnTo>
                  <a:lnTo>
                    <a:pt x="21909" y="283198"/>
                  </a:lnTo>
                  <a:lnTo>
                    <a:pt x="15269" y="236484"/>
                  </a:lnTo>
                  <a:lnTo>
                    <a:pt x="9802" y="189402"/>
                  </a:lnTo>
                  <a:lnTo>
                    <a:pt x="5523" y="141968"/>
                  </a:lnTo>
                  <a:lnTo>
                    <a:pt x="2448" y="94196"/>
                  </a:lnTo>
                  <a:lnTo>
                    <a:pt x="592" y="46101"/>
                  </a:lnTo>
                  <a:lnTo>
                    <a:pt x="0" y="0"/>
                  </a:lnTo>
                  <a:lnTo>
                    <a:pt x="821171" y="0"/>
                  </a:lnTo>
                  <a:lnTo>
                    <a:pt x="822233" y="45903"/>
                  </a:lnTo>
                  <a:lnTo>
                    <a:pt x="825544" y="93537"/>
                  </a:lnTo>
                  <a:lnTo>
                    <a:pt x="831003" y="140553"/>
                  </a:lnTo>
                  <a:lnTo>
                    <a:pt x="838561" y="186899"/>
                  </a:lnTo>
                  <a:lnTo>
                    <a:pt x="848167" y="232527"/>
                  </a:lnTo>
                  <a:lnTo>
                    <a:pt x="859775" y="277388"/>
                  </a:lnTo>
                  <a:lnTo>
                    <a:pt x="873333" y="321432"/>
                  </a:lnTo>
                  <a:lnTo>
                    <a:pt x="888793" y="364610"/>
                  </a:lnTo>
                  <a:lnTo>
                    <a:pt x="906107" y="406872"/>
                  </a:lnTo>
                  <a:lnTo>
                    <a:pt x="925224" y="448169"/>
                  </a:lnTo>
                  <a:lnTo>
                    <a:pt x="946097" y="488451"/>
                  </a:lnTo>
                  <a:lnTo>
                    <a:pt x="968675" y="527670"/>
                  </a:lnTo>
                  <a:lnTo>
                    <a:pt x="992910" y="565775"/>
                  </a:lnTo>
                  <a:lnTo>
                    <a:pt x="1018753" y="602718"/>
                  </a:lnTo>
                  <a:lnTo>
                    <a:pt x="1046154" y="638449"/>
                  </a:lnTo>
                  <a:lnTo>
                    <a:pt x="1075064" y="672918"/>
                  </a:lnTo>
                  <a:lnTo>
                    <a:pt x="1105435" y="706076"/>
                  </a:lnTo>
                  <a:lnTo>
                    <a:pt x="1137218" y="737875"/>
                  </a:lnTo>
                  <a:lnTo>
                    <a:pt x="1170362" y="768263"/>
                  </a:lnTo>
                  <a:lnTo>
                    <a:pt x="1204820" y="797193"/>
                  </a:lnTo>
                  <a:lnTo>
                    <a:pt x="1240542" y="824614"/>
                  </a:lnTo>
                  <a:lnTo>
                    <a:pt x="1277478" y="850477"/>
                  </a:lnTo>
                  <a:lnTo>
                    <a:pt x="1315581" y="874733"/>
                  </a:lnTo>
                  <a:lnTo>
                    <a:pt x="1354800" y="897333"/>
                  </a:lnTo>
                  <a:lnTo>
                    <a:pt x="1395087" y="918226"/>
                  </a:lnTo>
                  <a:lnTo>
                    <a:pt x="1436393" y="937364"/>
                  </a:lnTo>
                  <a:lnTo>
                    <a:pt x="1478668" y="954697"/>
                  </a:lnTo>
                  <a:lnTo>
                    <a:pt x="1521863" y="970176"/>
                  </a:lnTo>
                  <a:lnTo>
                    <a:pt x="1565930" y="983752"/>
                  </a:lnTo>
                  <a:lnTo>
                    <a:pt x="1610819" y="995374"/>
                  </a:lnTo>
                  <a:lnTo>
                    <a:pt x="1656482" y="1004994"/>
                  </a:lnTo>
                  <a:lnTo>
                    <a:pt x="1702868" y="1012562"/>
                  </a:lnTo>
                  <a:lnTo>
                    <a:pt x="1749930" y="1018029"/>
                  </a:lnTo>
                  <a:lnTo>
                    <a:pt x="1797617" y="1021346"/>
                  </a:lnTo>
                  <a:lnTo>
                    <a:pt x="1845882" y="1022462"/>
                  </a:lnTo>
                  <a:lnTo>
                    <a:pt x="3381338" y="1022462"/>
                  </a:lnTo>
                  <a:lnTo>
                    <a:pt x="3367025" y="1043789"/>
                  </a:lnTo>
                  <a:lnTo>
                    <a:pt x="3340980" y="1080624"/>
                  </a:lnTo>
                  <a:lnTo>
                    <a:pt x="3314065" y="1116786"/>
                  </a:lnTo>
                  <a:lnTo>
                    <a:pt x="3286297" y="1152261"/>
                  </a:lnTo>
                  <a:lnTo>
                    <a:pt x="3257689" y="1187034"/>
                  </a:lnTo>
                  <a:lnTo>
                    <a:pt x="3228257" y="1221090"/>
                  </a:lnTo>
                  <a:lnTo>
                    <a:pt x="3198017" y="1254413"/>
                  </a:lnTo>
                  <a:lnTo>
                    <a:pt x="3166983" y="1286988"/>
                  </a:lnTo>
                  <a:lnTo>
                    <a:pt x="3135171" y="1318800"/>
                  </a:lnTo>
                  <a:lnTo>
                    <a:pt x="3102596" y="1349834"/>
                  </a:lnTo>
                  <a:lnTo>
                    <a:pt x="3069273" y="1380074"/>
                  </a:lnTo>
                  <a:lnTo>
                    <a:pt x="3035217" y="1409506"/>
                  </a:lnTo>
                  <a:lnTo>
                    <a:pt x="3000444" y="1438114"/>
                  </a:lnTo>
                  <a:lnTo>
                    <a:pt x="2964969" y="1465883"/>
                  </a:lnTo>
                  <a:lnTo>
                    <a:pt x="2928806" y="1492797"/>
                  </a:lnTo>
                  <a:lnTo>
                    <a:pt x="2891972" y="1518843"/>
                  </a:lnTo>
                  <a:lnTo>
                    <a:pt x="2854481" y="1544003"/>
                  </a:lnTo>
                  <a:lnTo>
                    <a:pt x="2816349" y="1568264"/>
                  </a:lnTo>
                  <a:lnTo>
                    <a:pt x="2777590" y="1591610"/>
                  </a:lnTo>
                  <a:lnTo>
                    <a:pt x="2738220" y="1614026"/>
                  </a:lnTo>
                  <a:lnTo>
                    <a:pt x="2698254" y="1635496"/>
                  </a:lnTo>
                  <a:lnTo>
                    <a:pt x="2657707" y="1656006"/>
                  </a:lnTo>
                  <a:lnTo>
                    <a:pt x="2616595" y="1675540"/>
                  </a:lnTo>
                  <a:lnTo>
                    <a:pt x="2574933" y="1694084"/>
                  </a:lnTo>
                  <a:lnTo>
                    <a:pt x="2532735" y="1711621"/>
                  </a:lnTo>
                  <a:lnTo>
                    <a:pt x="2490017" y="1728136"/>
                  </a:lnTo>
                  <a:lnTo>
                    <a:pt x="2446795" y="1743616"/>
                  </a:lnTo>
                  <a:lnTo>
                    <a:pt x="2403083" y="1758043"/>
                  </a:lnTo>
                  <a:lnTo>
                    <a:pt x="2358897" y="1771404"/>
                  </a:lnTo>
                  <a:lnTo>
                    <a:pt x="2314251" y="1783682"/>
                  </a:lnTo>
                  <a:lnTo>
                    <a:pt x="2269161" y="1794864"/>
                  </a:lnTo>
                  <a:lnTo>
                    <a:pt x="2223643" y="1804932"/>
                  </a:lnTo>
                  <a:lnTo>
                    <a:pt x="2177711" y="1813874"/>
                  </a:lnTo>
                  <a:lnTo>
                    <a:pt x="2131381" y="1821672"/>
                  </a:lnTo>
                  <a:lnTo>
                    <a:pt x="2084667" y="1828312"/>
                  </a:lnTo>
                  <a:lnTo>
                    <a:pt x="2037585" y="1833779"/>
                  </a:lnTo>
                  <a:lnTo>
                    <a:pt x="1990151" y="1838058"/>
                  </a:lnTo>
                  <a:lnTo>
                    <a:pt x="1942378" y="1841133"/>
                  </a:lnTo>
                  <a:lnTo>
                    <a:pt x="1894284" y="1842989"/>
                  </a:lnTo>
                  <a:lnTo>
                    <a:pt x="1845882" y="1843611"/>
                  </a:lnTo>
                  <a:close/>
                </a:path>
                <a:path w="3691890" h="1844039">
                  <a:moveTo>
                    <a:pt x="3381338" y="1022462"/>
                  </a:moveTo>
                  <a:lnTo>
                    <a:pt x="1845882" y="1022462"/>
                  </a:lnTo>
                  <a:lnTo>
                    <a:pt x="1894146" y="1021346"/>
                  </a:lnTo>
                  <a:lnTo>
                    <a:pt x="1941833" y="1018029"/>
                  </a:lnTo>
                  <a:lnTo>
                    <a:pt x="1988895" y="1012562"/>
                  </a:lnTo>
                  <a:lnTo>
                    <a:pt x="2035282" y="1004994"/>
                  </a:lnTo>
                  <a:lnTo>
                    <a:pt x="2080944" y="995374"/>
                  </a:lnTo>
                  <a:lnTo>
                    <a:pt x="2125833" y="983752"/>
                  </a:lnTo>
                  <a:lnTo>
                    <a:pt x="2169900" y="970176"/>
                  </a:lnTo>
                  <a:lnTo>
                    <a:pt x="2213096" y="954697"/>
                  </a:lnTo>
                  <a:lnTo>
                    <a:pt x="2255371" y="937364"/>
                  </a:lnTo>
                  <a:lnTo>
                    <a:pt x="2296676" y="918226"/>
                  </a:lnTo>
                  <a:lnTo>
                    <a:pt x="2336963" y="897333"/>
                  </a:lnTo>
                  <a:lnTo>
                    <a:pt x="2376183" y="874733"/>
                  </a:lnTo>
                  <a:lnTo>
                    <a:pt x="2414285" y="850477"/>
                  </a:lnTo>
                  <a:lnTo>
                    <a:pt x="2451222" y="824614"/>
                  </a:lnTo>
                  <a:lnTo>
                    <a:pt x="2486943" y="797193"/>
                  </a:lnTo>
                  <a:lnTo>
                    <a:pt x="2521401" y="768263"/>
                  </a:lnTo>
                  <a:lnTo>
                    <a:pt x="2554546" y="737875"/>
                  </a:lnTo>
                  <a:lnTo>
                    <a:pt x="2586328" y="706076"/>
                  </a:lnTo>
                  <a:lnTo>
                    <a:pt x="2616699" y="672918"/>
                  </a:lnTo>
                  <a:lnTo>
                    <a:pt x="2645610" y="638449"/>
                  </a:lnTo>
                  <a:lnTo>
                    <a:pt x="2673011" y="602718"/>
                  </a:lnTo>
                  <a:lnTo>
                    <a:pt x="2698853" y="565775"/>
                  </a:lnTo>
                  <a:lnTo>
                    <a:pt x="2723088" y="527670"/>
                  </a:lnTo>
                  <a:lnTo>
                    <a:pt x="2745666" y="488451"/>
                  </a:lnTo>
                  <a:lnTo>
                    <a:pt x="2766539" y="448169"/>
                  </a:lnTo>
                  <a:lnTo>
                    <a:pt x="2785656" y="406872"/>
                  </a:lnTo>
                  <a:lnTo>
                    <a:pt x="2802970" y="364610"/>
                  </a:lnTo>
                  <a:lnTo>
                    <a:pt x="2818430" y="321432"/>
                  </a:lnTo>
                  <a:lnTo>
                    <a:pt x="2831989" y="277388"/>
                  </a:lnTo>
                  <a:lnTo>
                    <a:pt x="2843596" y="232527"/>
                  </a:lnTo>
                  <a:lnTo>
                    <a:pt x="2853203" y="186899"/>
                  </a:lnTo>
                  <a:lnTo>
                    <a:pt x="2860760" y="140553"/>
                  </a:lnTo>
                  <a:lnTo>
                    <a:pt x="2866143" y="94196"/>
                  </a:lnTo>
                  <a:lnTo>
                    <a:pt x="2866219" y="93537"/>
                  </a:lnTo>
                  <a:lnTo>
                    <a:pt x="2869517" y="46101"/>
                  </a:lnTo>
                  <a:lnTo>
                    <a:pt x="2870592" y="0"/>
                  </a:lnTo>
                  <a:lnTo>
                    <a:pt x="3691764" y="0"/>
                  </a:lnTo>
                  <a:lnTo>
                    <a:pt x="3691174" y="45903"/>
                  </a:lnTo>
                  <a:lnTo>
                    <a:pt x="3689341" y="93537"/>
                  </a:lnTo>
                  <a:lnTo>
                    <a:pt x="3686331" y="140553"/>
                  </a:lnTo>
                  <a:lnTo>
                    <a:pt x="3681962" y="189402"/>
                  </a:lnTo>
                  <a:lnTo>
                    <a:pt x="3676495" y="236484"/>
                  </a:lnTo>
                  <a:lnTo>
                    <a:pt x="3669855" y="283198"/>
                  </a:lnTo>
                  <a:lnTo>
                    <a:pt x="3662056" y="329528"/>
                  </a:lnTo>
                  <a:lnTo>
                    <a:pt x="3653115" y="375460"/>
                  </a:lnTo>
                  <a:lnTo>
                    <a:pt x="3643046" y="420979"/>
                  </a:lnTo>
                  <a:lnTo>
                    <a:pt x="3631865" y="466068"/>
                  </a:lnTo>
                  <a:lnTo>
                    <a:pt x="3619587" y="510714"/>
                  </a:lnTo>
                  <a:lnTo>
                    <a:pt x="3606226" y="554900"/>
                  </a:lnTo>
                  <a:lnTo>
                    <a:pt x="3591798" y="598612"/>
                  </a:lnTo>
                  <a:lnTo>
                    <a:pt x="3576319" y="641835"/>
                  </a:lnTo>
                  <a:lnTo>
                    <a:pt x="3559803" y="684552"/>
                  </a:lnTo>
                  <a:lnTo>
                    <a:pt x="3542266" y="726750"/>
                  </a:lnTo>
                  <a:lnTo>
                    <a:pt x="3523790" y="768263"/>
                  </a:lnTo>
                  <a:lnTo>
                    <a:pt x="3504189" y="809525"/>
                  </a:lnTo>
                  <a:lnTo>
                    <a:pt x="3483679" y="850071"/>
                  </a:lnTo>
                  <a:lnTo>
                    <a:pt x="3462209" y="890037"/>
                  </a:lnTo>
                  <a:lnTo>
                    <a:pt x="3439793" y="929407"/>
                  </a:lnTo>
                  <a:lnTo>
                    <a:pt x="3416447" y="968166"/>
                  </a:lnTo>
                  <a:lnTo>
                    <a:pt x="3392186" y="1006298"/>
                  </a:lnTo>
                  <a:lnTo>
                    <a:pt x="3381338" y="1022462"/>
                  </a:lnTo>
                  <a:close/>
                </a:path>
              </a:pathLst>
            </a:custGeom>
            <a:solidFill>
              <a:srgbClr val="E1ECFB"/>
            </a:solidFill>
          </p:spPr>
          <p:txBody>
            <a:bodyPr wrap="square" lIns="0" tIns="0" rIns="0" bIns="0" rtlCol="0"/>
            <a:lstStyle/>
            <a:p>
              <a:endParaRPr/>
            </a:p>
          </p:txBody>
        </p:sp>
        <p:sp>
          <p:nvSpPr>
            <p:cNvPr id="8" name="object 8"/>
            <p:cNvSpPr/>
            <p:nvPr/>
          </p:nvSpPr>
          <p:spPr>
            <a:xfrm>
              <a:off x="3396934" y="1028699"/>
              <a:ext cx="647700" cy="647700"/>
            </a:xfrm>
            <a:custGeom>
              <a:avLst/>
              <a:gdLst/>
              <a:ahLst/>
              <a:cxnLst/>
              <a:rect l="l" t="t" r="r" b="b"/>
              <a:pathLst>
                <a:path w="647700" h="647700">
                  <a:moveTo>
                    <a:pt x="323701" y="647402"/>
                  </a:moveTo>
                  <a:lnTo>
                    <a:pt x="275863" y="643893"/>
                  </a:lnTo>
                  <a:lnTo>
                    <a:pt x="230206" y="633698"/>
                  </a:lnTo>
                  <a:lnTo>
                    <a:pt x="187229" y="617319"/>
                  </a:lnTo>
                  <a:lnTo>
                    <a:pt x="147435" y="595256"/>
                  </a:lnTo>
                  <a:lnTo>
                    <a:pt x="111322" y="568009"/>
                  </a:lnTo>
                  <a:lnTo>
                    <a:pt x="79392" y="536079"/>
                  </a:lnTo>
                  <a:lnTo>
                    <a:pt x="52146" y="499967"/>
                  </a:lnTo>
                  <a:lnTo>
                    <a:pt x="30082" y="460172"/>
                  </a:lnTo>
                  <a:lnTo>
                    <a:pt x="13703" y="417196"/>
                  </a:lnTo>
                  <a:lnTo>
                    <a:pt x="3502" y="371446"/>
                  </a:lnTo>
                  <a:lnTo>
                    <a:pt x="0" y="323701"/>
                  </a:lnTo>
                  <a:lnTo>
                    <a:pt x="3509" y="275863"/>
                  </a:lnTo>
                  <a:lnTo>
                    <a:pt x="13703" y="230206"/>
                  </a:lnTo>
                  <a:lnTo>
                    <a:pt x="30082" y="187229"/>
                  </a:lnTo>
                  <a:lnTo>
                    <a:pt x="52146" y="147435"/>
                  </a:lnTo>
                  <a:lnTo>
                    <a:pt x="79392" y="111322"/>
                  </a:lnTo>
                  <a:lnTo>
                    <a:pt x="111322" y="79392"/>
                  </a:lnTo>
                  <a:lnTo>
                    <a:pt x="147435" y="52146"/>
                  </a:lnTo>
                  <a:lnTo>
                    <a:pt x="187229" y="30082"/>
                  </a:lnTo>
                  <a:lnTo>
                    <a:pt x="230206" y="13703"/>
                  </a:lnTo>
                  <a:lnTo>
                    <a:pt x="275863" y="3509"/>
                  </a:lnTo>
                  <a:lnTo>
                    <a:pt x="323701" y="0"/>
                  </a:lnTo>
                  <a:lnTo>
                    <a:pt x="371539" y="3509"/>
                  </a:lnTo>
                  <a:lnTo>
                    <a:pt x="417196" y="13703"/>
                  </a:lnTo>
                  <a:lnTo>
                    <a:pt x="460172" y="30082"/>
                  </a:lnTo>
                  <a:lnTo>
                    <a:pt x="499967" y="52146"/>
                  </a:lnTo>
                  <a:lnTo>
                    <a:pt x="536079" y="79392"/>
                  </a:lnTo>
                  <a:lnTo>
                    <a:pt x="568009" y="111322"/>
                  </a:lnTo>
                  <a:lnTo>
                    <a:pt x="592662" y="143997"/>
                  </a:lnTo>
                  <a:lnTo>
                    <a:pt x="323701" y="143997"/>
                  </a:lnTo>
                  <a:lnTo>
                    <a:pt x="275956" y="150422"/>
                  </a:lnTo>
                  <a:lnTo>
                    <a:pt x="233036" y="168549"/>
                  </a:lnTo>
                  <a:lnTo>
                    <a:pt x="196660" y="196660"/>
                  </a:lnTo>
                  <a:lnTo>
                    <a:pt x="168549" y="233036"/>
                  </a:lnTo>
                  <a:lnTo>
                    <a:pt x="150461" y="275863"/>
                  </a:lnTo>
                  <a:lnTo>
                    <a:pt x="143997" y="323701"/>
                  </a:lnTo>
                  <a:lnTo>
                    <a:pt x="150413" y="371446"/>
                  </a:lnTo>
                  <a:lnTo>
                    <a:pt x="168520" y="414366"/>
                  </a:lnTo>
                  <a:lnTo>
                    <a:pt x="196612" y="450741"/>
                  </a:lnTo>
                  <a:lnTo>
                    <a:pt x="232978" y="478852"/>
                  </a:lnTo>
                  <a:lnTo>
                    <a:pt x="275910" y="496980"/>
                  </a:lnTo>
                  <a:lnTo>
                    <a:pt x="323701" y="503404"/>
                  </a:lnTo>
                  <a:lnTo>
                    <a:pt x="592662" y="503404"/>
                  </a:lnTo>
                  <a:lnTo>
                    <a:pt x="568009" y="536079"/>
                  </a:lnTo>
                  <a:lnTo>
                    <a:pt x="536079" y="568009"/>
                  </a:lnTo>
                  <a:lnTo>
                    <a:pt x="499967" y="595256"/>
                  </a:lnTo>
                  <a:lnTo>
                    <a:pt x="460172" y="617319"/>
                  </a:lnTo>
                  <a:lnTo>
                    <a:pt x="417196" y="633698"/>
                  </a:lnTo>
                  <a:lnTo>
                    <a:pt x="371539" y="643893"/>
                  </a:lnTo>
                  <a:lnTo>
                    <a:pt x="323701" y="647402"/>
                  </a:lnTo>
                  <a:close/>
                </a:path>
                <a:path w="647700" h="647700">
                  <a:moveTo>
                    <a:pt x="592662" y="503404"/>
                  </a:moveTo>
                  <a:lnTo>
                    <a:pt x="323701" y="503404"/>
                  </a:lnTo>
                  <a:lnTo>
                    <a:pt x="371491" y="496980"/>
                  </a:lnTo>
                  <a:lnTo>
                    <a:pt x="414424" y="478852"/>
                  </a:lnTo>
                  <a:lnTo>
                    <a:pt x="450790" y="450741"/>
                  </a:lnTo>
                  <a:lnTo>
                    <a:pt x="478881" y="414366"/>
                  </a:lnTo>
                  <a:lnTo>
                    <a:pt x="496989" y="371446"/>
                  </a:lnTo>
                  <a:lnTo>
                    <a:pt x="503404" y="323701"/>
                  </a:lnTo>
                  <a:lnTo>
                    <a:pt x="496941" y="275863"/>
                  </a:lnTo>
                  <a:lnTo>
                    <a:pt x="478852" y="233036"/>
                  </a:lnTo>
                  <a:lnTo>
                    <a:pt x="450741" y="196660"/>
                  </a:lnTo>
                  <a:lnTo>
                    <a:pt x="414366" y="168549"/>
                  </a:lnTo>
                  <a:lnTo>
                    <a:pt x="371446" y="150422"/>
                  </a:lnTo>
                  <a:lnTo>
                    <a:pt x="323701" y="143997"/>
                  </a:lnTo>
                  <a:lnTo>
                    <a:pt x="592662" y="143997"/>
                  </a:lnTo>
                  <a:lnTo>
                    <a:pt x="617319" y="187229"/>
                  </a:lnTo>
                  <a:lnTo>
                    <a:pt x="633698" y="230206"/>
                  </a:lnTo>
                  <a:lnTo>
                    <a:pt x="643893" y="275863"/>
                  </a:lnTo>
                  <a:lnTo>
                    <a:pt x="647402" y="323701"/>
                  </a:lnTo>
                  <a:lnTo>
                    <a:pt x="643899" y="371446"/>
                  </a:lnTo>
                  <a:lnTo>
                    <a:pt x="633698" y="417196"/>
                  </a:lnTo>
                  <a:lnTo>
                    <a:pt x="617319" y="460172"/>
                  </a:lnTo>
                  <a:lnTo>
                    <a:pt x="595256" y="499967"/>
                  </a:lnTo>
                  <a:lnTo>
                    <a:pt x="592662" y="503404"/>
                  </a:lnTo>
                  <a:close/>
                </a:path>
              </a:pathLst>
            </a:custGeom>
            <a:solidFill>
              <a:srgbClr val="C4D9F2"/>
            </a:solidFill>
          </p:spPr>
          <p:txBody>
            <a:bodyPr wrap="square" lIns="0" tIns="0" rIns="0" bIns="0" rtlCol="0"/>
            <a:lstStyle/>
            <a:p>
              <a:endParaRPr/>
            </a:p>
          </p:txBody>
        </p:sp>
      </p:grpSp>
      <p:sp>
        <p:nvSpPr>
          <p:cNvPr id="9" name="object 9"/>
          <p:cNvSpPr txBox="1">
            <a:spLocks noGrp="1"/>
          </p:cNvSpPr>
          <p:nvPr>
            <p:ph type="title"/>
          </p:nvPr>
        </p:nvSpPr>
        <p:spPr>
          <a:xfrm>
            <a:off x="2800963" y="1562370"/>
            <a:ext cx="5046345" cy="1187450"/>
          </a:xfrm>
          <a:prstGeom prst="rect">
            <a:avLst/>
          </a:prstGeom>
        </p:spPr>
        <p:txBody>
          <a:bodyPr vert="horz" wrap="square" lIns="0" tIns="11430" rIns="0" bIns="0" rtlCol="0">
            <a:spAutoFit/>
          </a:bodyPr>
          <a:lstStyle/>
          <a:p>
            <a:pPr marL="12700" marR="5080">
              <a:lnSpc>
                <a:spcPct val="117300"/>
              </a:lnSpc>
              <a:spcBef>
                <a:spcPts val="90"/>
              </a:spcBef>
            </a:pPr>
            <a:r>
              <a:rPr sz="3250" spc="-90" dirty="0">
                <a:solidFill>
                  <a:srgbClr val="0D2E5E"/>
                </a:solidFill>
                <a:latin typeface="Tahoma"/>
                <a:cs typeface="Tahoma"/>
              </a:rPr>
              <a:t>Inauguration</a:t>
            </a:r>
            <a:r>
              <a:rPr sz="3250" spc="-280" dirty="0">
                <a:solidFill>
                  <a:srgbClr val="0D2E5E"/>
                </a:solidFill>
                <a:latin typeface="Tahoma"/>
                <a:cs typeface="Tahoma"/>
              </a:rPr>
              <a:t> </a:t>
            </a:r>
            <a:r>
              <a:rPr sz="3250" dirty="0">
                <a:solidFill>
                  <a:srgbClr val="0D2E5E"/>
                </a:solidFill>
                <a:latin typeface="Tahoma"/>
                <a:cs typeface="Tahoma"/>
              </a:rPr>
              <a:t>and</a:t>
            </a:r>
            <a:r>
              <a:rPr sz="3250" spc="-275" dirty="0">
                <a:solidFill>
                  <a:srgbClr val="0D2E5E"/>
                </a:solidFill>
                <a:latin typeface="Tahoma"/>
                <a:cs typeface="Tahoma"/>
              </a:rPr>
              <a:t> </a:t>
            </a:r>
            <a:r>
              <a:rPr sz="3250" spc="-10" dirty="0">
                <a:solidFill>
                  <a:srgbClr val="0D2E5E"/>
                </a:solidFill>
                <a:latin typeface="Tahoma"/>
                <a:cs typeface="Tahoma"/>
              </a:rPr>
              <a:t>Library presentation</a:t>
            </a:r>
            <a:endParaRPr sz="3250" dirty="0">
              <a:latin typeface="Tahoma"/>
              <a:cs typeface="Tahoma"/>
            </a:endParaRPr>
          </a:p>
        </p:txBody>
      </p:sp>
      <p:sp>
        <p:nvSpPr>
          <p:cNvPr id="10" name="object 10"/>
          <p:cNvSpPr txBox="1"/>
          <p:nvPr/>
        </p:nvSpPr>
        <p:spPr>
          <a:xfrm>
            <a:off x="2800963" y="6255596"/>
            <a:ext cx="4006215" cy="527050"/>
          </a:xfrm>
          <a:prstGeom prst="rect">
            <a:avLst/>
          </a:prstGeom>
        </p:spPr>
        <p:txBody>
          <a:bodyPr vert="horz" wrap="square" lIns="0" tIns="17780" rIns="0" bIns="0" rtlCol="0">
            <a:spAutoFit/>
          </a:bodyPr>
          <a:lstStyle/>
          <a:p>
            <a:pPr marL="12700">
              <a:lnSpc>
                <a:spcPct val="100000"/>
              </a:lnSpc>
              <a:spcBef>
                <a:spcPts val="140"/>
              </a:spcBef>
            </a:pPr>
            <a:r>
              <a:rPr sz="3250" b="1" spc="-10" dirty="0">
                <a:solidFill>
                  <a:srgbClr val="0D2E5E"/>
                </a:solidFill>
                <a:latin typeface="Tahoma"/>
                <a:cs typeface="Tahoma"/>
              </a:rPr>
              <a:t>Engineering</a:t>
            </a:r>
            <a:r>
              <a:rPr sz="3250" b="1" spc="-290" dirty="0">
                <a:solidFill>
                  <a:srgbClr val="0D2E5E"/>
                </a:solidFill>
                <a:latin typeface="Tahoma"/>
                <a:cs typeface="Tahoma"/>
              </a:rPr>
              <a:t> </a:t>
            </a:r>
            <a:r>
              <a:rPr sz="3250" b="1" spc="-10" dirty="0">
                <a:solidFill>
                  <a:srgbClr val="0D2E5E"/>
                </a:solidFill>
                <a:latin typeface="Tahoma"/>
                <a:cs typeface="Tahoma"/>
              </a:rPr>
              <a:t>Village</a:t>
            </a:r>
            <a:endParaRPr sz="3250">
              <a:latin typeface="Tahoma"/>
              <a:cs typeface="Tahoma"/>
            </a:endParaRPr>
          </a:p>
        </p:txBody>
      </p:sp>
      <p:sp>
        <p:nvSpPr>
          <p:cNvPr id="11" name="object 11"/>
          <p:cNvSpPr txBox="1"/>
          <p:nvPr/>
        </p:nvSpPr>
        <p:spPr>
          <a:xfrm>
            <a:off x="12226238" y="1809554"/>
            <a:ext cx="3268979" cy="527050"/>
          </a:xfrm>
          <a:prstGeom prst="rect">
            <a:avLst/>
          </a:prstGeom>
        </p:spPr>
        <p:txBody>
          <a:bodyPr vert="horz" wrap="square" lIns="0" tIns="17780" rIns="0" bIns="0" rtlCol="0">
            <a:spAutoFit/>
          </a:bodyPr>
          <a:lstStyle/>
          <a:p>
            <a:pPr marL="12700">
              <a:lnSpc>
                <a:spcPct val="100000"/>
              </a:lnSpc>
              <a:spcBef>
                <a:spcPts val="140"/>
              </a:spcBef>
            </a:pPr>
            <a:r>
              <a:rPr sz="3250" b="1" spc="-65" dirty="0">
                <a:solidFill>
                  <a:srgbClr val="0D2E5E"/>
                </a:solidFill>
                <a:latin typeface="Tahoma"/>
                <a:cs typeface="Tahoma"/>
              </a:rPr>
              <a:t>Elsevier</a:t>
            </a:r>
            <a:r>
              <a:rPr sz="3250" b="1" spc="-240" dirty="0">
                <a:solidFill>
                  <a:srgbClr val="0D2E5E"/>
                </a:solidFill>
                <a:latin typeface="Tahoma"/>
                <a:cs typeface="Tahoma"/>
              </a:rPr>
              <a:t> </a:t>
            </a:r>
            <a:r>
              <a:rPr sz="3250" b="1" spc="-245" dirty="0">
                <a:solidFill>
                  <a:srgbClr val="0D2E5E"/>
                </a:solidFill>
                <a:latin typeface="Tahoma"/>
                <a:cs typeface="Tahoma"/>
              </a:rPr>
              <a:t>e-</a:t>
            </a:r>
            <a:r>
              <a:rPr sz="3250" b="1" spc="-20" dirty="0">
                <a:solidFill>
                  <a:srgbClr val="0D2E5E"/>
                </a:solidFill>
                <a:latin typeface="Tahoma"/>
                <a:cs typeface="Tahoma"/>
              </a:rPr>
              <a:t>books</a:t>
            </a:r>
            <a:endParaRPr sz="3250">
              <a:latin typeface="Tahoma"/>
              <a:cs typeface="Tahoma"/>
            </a:endParaRPr>
          </a:p>
        </p:txBody>
      </p:sp>
      <p:sp>
        <p:nvSpPr>
          <p:cNvPr id="12" name="object 12"/>
          <p:cNvSpPr txBox="1"/>
          <p:nvPr/>
        </p:nvSpPr>
        <p:spPr>
          <a:xfrm>
            <a:off x="12153544" y="6269372"/>
            <a:ext cx="1333500" cy="527050"/>
          </a:xfrm>
          <a:prstGeom prst="rect">
            <a:avLst/>
          </a:prstGeom>
        </p:spPr>
        <p:txBody>
          <a:bodyPr vert="horz" wrap="square" lIns="0" tIns="17780" rIns="0" bIns="0" rtlCol="0">
            <a:spAutoFit/>
          </a:bodyPr>
          <a:lstStyle/>
          <a:p>
            <a:pPr marL="12700">
              <a:lnSpc>
                <a:spcPct val="100000"/>
              </a:lnSpc>
              <a:spcBef>
                <a:spcPts val="140"/>
              </a:spcBef>
            </a:pPr>
            <a:r>
              <a:rPr sz="3250" b="1" spc="-60" dirty="0">
                <a:solidFill>
                  <a:srgbClr val="0D2E5E"/>
                </a:solidFill>
                <a:latin typeface="Tahoma"/>
                <a:cs typeface="Tahoma"/>
              </a:rPr>
              <a:t>J-Gate</a:t>
            </a:r>
            <a:endParaRPr sz="3250">
              <a:latin typeface="Tahoma"/>
              <a:cs typeface="Tahoma"/>
            </a:endParaRPr>
          </a:p>
        </p:txBody>
      </p:sp>
      <p:pic>
        <p:nvPicPr>
          <p:cNvPr id="13" name="object 13"/>
          <p:cNvPicPr/>
          <p:nvPr/>
        </p:nvPicPr>
        <p:blipFill>
          <a:blip r:embed="rId5" cstate="print"/>
          <a:stretch>
            <a:fillRect/>
          </a:stretch>
        </p:blipFill>
        <p:spPr>
          <a:xfrm>
            <a:off x="11605229" y="7127991"/>
            <a:ext cx="5449732" cy="3059521"/>
          </a:xfrm>
          <a:prstGeom prst="rect">
            <a:avLst/>
          </a:prstGeom>
        </p:spPr>
      </p:pic>
      <p:pic>
        <p:nvPicPr>
          <p:cNvPr id="14" name="object 14"/>
          <p:cNvPicPr/>
          <p:nvPr/>
        </p:nvPicPr>
        <p:blipFill>
          <a:blip r:embed="rId6" cstate="print"/>
          <a:stretch>
            <a:fillRect/>
          </a:stretch>
        </p:blipFill>
        <p:spPr>
          <a:xfrm>
            <a:off x="16264523" y="0"/>
            <a:ext cx="2023483" cy="1895534"/>
          </a:xfrm>
          <a:prstGeom prst="rect">
            <a:avLst/>
          </a:prstGeom>
        </p:spPr>
      </p:pic>
      <p:sp>
        <p:nvSpPr>
          <p:cNvPr id="18" name="Rectangle 17"/>
          <p:cNvSpPr/>
          <p:nvPr/>
        </p:nvSpPr>
        <p:spPr>
          <a:xfrm>
            <a:off x="2813663" y="96908"/>
            <a:ext cx="3103818" cy="1107996"/>
          </a:xfrm>
          <a:prstGeom prst="rect">
            <a:avLst/>
          </a:prstGeom>
        </p:spPr>
        <p:txBody>
          <a:bodyPr wrap="square">
            <a:spAutoFit/>
          </a:bodyPr>
          <a:lstStyle/>
          <a:p>
            <a:r>
              <a:rPr lang="en-IN" sz="6600" b="1" i="0" dirty="0" smtClean="0">
                <a:solidFill>
                  <a:srgbClr val="0E2F5F"/>
                </a:solidFill>
                <a:effectLst/>
              </a:rPr>
              <a:t>DAY 1</a:t>
            </a:r>
            <a:endParaRPr lang="en-IN" sz="6600" dirty="0"/>
          </a:p>
        </p:txBody>
      </p:sp>
      <p:sp>
        <p:nvSpPr>
          <p:cNvPr id="15"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6"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17" name="Rectangle 16"/>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58519" y="3209421"/>
            <a:ext cx="6552434" cy="2520360"/>
          </a:xfrm>
          <a:prstGeom prst="rect">
            <a:avLst/>
          </a:prstGeom>
        </p:spPr>
      </p:pic>
      <p:pic>
        <p:nvPicPr>
          <p:cNvPr id="3" name="object 3"/>
          <p:cNvPicPr/>
          <p:nvPr/>
        </p:nvPicPr>
        <p:blipFill>
          <a:blip r:embed="rId3" cstate="print"/>
          <a:stretch>
            <a:fillRect/>
          </a:stretch>
        </p:blipFill>
        <p:spPr>
          <a:xfrm>
            <a:off x="12633929" y="2607368"/>
            <a:ext cx="4064507" cy="3393685"/>
          </a:xfrm>
          <a:prstGeom prst="rect">
            <a:avLst/>
          </a:prstGeom>
        </p:spPr>
      </p:pic>
      <p:sp>
        <p:nvSpPr>
          <p:cNvPr id="4" name="object 4"/>
          <p:cNvSpPr/>
          <p:nvPr/>
        </p:nvSpPr>
        <p:spPr>
          <a:xfrm>
            <a:off x="0" y="2782372"/>
            <a:ext cx="2000885" cy="5895340"/>
          </a:xfrm>
          <a:custGeom>
            <a:avLst/>
            <a:gdLst/>
            <a:ahLst/>
            <a:cxnLst/>
            <a:rect l="l" t="t" r="r" b="b"/>
            <a:pathLst>
              <a:path w="2000885" h="5895340">
                <a:moveTo>
                  <a:pt x="1438686" y="5894826"/>
                </a:moveTo>
                <a:lnTo>
                  <a:pt x="0" y="5894826"/>
                </a:lnTo>
                <a:lnTo>
                  <a:pt x="0" y="0"/>
                </a:lnTo>
                <a:lnTo>
                  <a:pt x="1438686" y="0"/>
                </a:lnTo>
                <a:lnTo>
                  <a:pt x="1487175" y="2062"/>
                </a:lnTo>
                <a:lnTo>
                  <a:pt x="1534519" y="8138"/>
                </a:lnTo>
                <a:lnTo>
                  <a:pt x="1580549" y="18058"/>
                </a:lnTo>
                <a:lnTo>
                  <a:pt x="1625096" y="31654"/>
                </a:lnTo>
                <a:lnTo>
                  <a:pt x="1667991" y="48758"/>
                </a:lnTo>
                <a:lnTo>
                  <a:pt x="1709067" y="69199"/>
                </a:lnTo>
                <a:lnTo>
                  <a:pt x="1748153" y="92810"/>
                </a:lnTo>
                <a:lnTo>
                  <a:pt x="1785082" y="119422"/>
                </a:lnTo>
                <a:lnTo>
                  <a:pt x="1819685" y="148867"/>
                </a:lnTo>
                <a:lnTo>
                  <a:pt x="1851793" y="180975"/>
                </a:lnTo>
                <a:lnTo>
                  <a:pt x="1881238" y="215579"/>
                </a:lnTo>
                <a:lnTo>
                  <a:pt x="1907850" y="252508"/>
                </a:lnTo>
                <a:lnTo>
                  <a:pt x="1931461" y="291595"/>
                </a:lnTo>
                <a:lnTo>
                  <a:pt x="1951903" y="332672"/>
                </a:lnTo>
                <a:lnTo>
                  <a:pt x="1969006" y="375568"/>
                </a:lnTo>
                <a:lnTo>
                  <a:pt x="1982602" y="420116"/>
                </a:lnTo>
                <a:lnTo>
                  <a:pt x="1992522" y="466147"/>
                </a:lnTo>
                <a:lnTo>
                  <a:pt x="1998598" y="513493"/>
                </a:lnTo>
                <a:lnTo>
                  <a:pt x="2000661" y="561984"/>
                </a:lnTo>
                <a:lnTo>
                  <a:pt x="2000661" y="5332866"/>
                </a:lnTo>
                <a:lnTo>
                  <a:pt x="1998598" y="5381352"/>
                </a:lnTo>
                <a:lnTo>
                  <a:pt x="1992522" y="5428693"/>
                </a:lnTo>
                <a:lnTo>
                  <a:pt x="1982602" y="5474720"/>
                </a:lnTo>
                <a:lnTo>
                  <a:pt x="1969006" y="5519265"/>
                </a:lnTo>
                <a:lnTo>
                  <a:pt x="1951903" y="5562159"/>
                </a:lnTo>
                <a:lnTo>
                  <a:pt x="1931461" y="5603233"/>
                </a:lnTo>
                <a:lnTo>
                  <a:pt x="1907850" y="5642319"/>
                </a:lnTo>
                <a:lnTo>
                  <a:pt x="1881238" y="5679247"/>
                </a:lnTo>
                <a:lnTo>
                  <a:pt x="1851793" y="5713850"/>
                </a:lnTo>
                <a:lnTo>
                  <a:pt x="1819685" y="5745957"/>
                </a:lnTo>
                <a:lnTo>
                  <a:pt x="1785082" y="5775402"/>
                </a:lnTo>
                <a:lnTo>
                  <a:pt x="1748153" y="5802014"/>
                </a:lnTo>
                <a:lnTo>
                  <a:pt x="1709067" y="5825625"/>
                </a:lnTo>
                <a:lnTo>
                  <a:pt x="1667991" y="5846067"/>
                </a:lnTo>
                <a:lnTo>
                  <a:pt x="1625096" y="5863170"/>
                </a:lnTo>
                <a:lnTo>
                  <a:pt x="1580549" y="5876766"/>
                </a:lnTo>
                <a:lnTo>
                  <a:pt x="1534519" y="5886687"/>
                </a:lnTo>
                <a:lnTo>
                  <a:pt x="1487175" y="5892763"/>
                </a:lnTo>
                <a:lnTo>
                  <a:pt x="1438686" y="5894826"/>
                </a:lnTo>
                <a:close/>
              </a:path>
            </a:pathLst>
          </a:custGeom>
          <a:solidFill>
            <a:srgbClr val="E1ECFB"/>
          </a:solidFill>
        </p:spPr>
        <p:txBody>
          <a:bodyPr wrap="square" lIns="0" tIns="0" rIns="0" bIns="0" rtlCol="0"/>
          <a:lstStyle/>
          <a:p>
            <a:endParaRPr/>
          </a:p>
        </p:txBody>
      </p:sp>
      <p:pic>
        <p:nvPicPr>
          <p:cNvPr id="5" name="object 5"/>
          <p:cNvPicPr/>
          <p:nvPr/>
        </p:nvPicPr>
        <p:blipFill>
          <a:blip r:embed="rId4" cstate="print"/>
          <a:stretch>
            <a:fillRect/>
          </a:stretch>
        </p:blipFill>
        <p:spPr>
          <a:xfrm>
            <a:off x="2458519" y="6553504"/>
            <a:ext cx="5015998" cy="3733495"/>
          </a:xfrm>
          <a:prstGeom prst="rect">
            <a:avLst/>
          </a:prstGeom>
        </p:spPr>
      </p:pic>
      <p:grpSp>
        <p:nvGrpSpPr>
          <p:cNvPr id="6" name="object 6"/>
          <p:cNvGrpSpPr/>
          <p:nvPr/>
        </p:nvGrpSpPr>
        <p:grpSpPr>
          <a:xfrm>
            <a:off x="3396934" y="0"/>
            <a:ext cx="4339590" cy="1844039"/>
            <a:chOff x="3396934" y="0"/>
            <a:chExt cx="4339590" cy="1844039"/>
          </a:xfrm>
        </p:grpSpPr>
        <p:sp>
          <p:nvSpPr>
            <p:cNvPr id="7" name="object 7"/>
            <p:cNvSpPr/>
            <p:nvPr/>
          </p:nvSpPr>
          <p:spPr>
            <a:xfrm>
              <a:off x="4044451" y="0"/>
              <a:ext cx="3691890" cy="1844039"/>
            </a:xfrm>
            <a:custGeom>
              <a:avLst/>
              <a:gdLst/>
              <a:ahLst/>
              <a:cxnLst/>
              <a:rect l="l" t="t" r="r" b="b"/>
              <a:pathLst>
                <a:path w="3691890" h="1844039">
                  <a:moveTo>
                    <a:pt x="1845882" y="1843611"/>
                  </a:moveTo>
                  <a:lnTo>
                    <a:pt x="1797480" y="1842989"/>
                  </a:lnTo>
                  <a:lnTo>
                    <a:pt x="1749385" y="1841133"/>
                  </a:lnTo>
                  <a:lnTo>
                    <a:pt x="1701613" y="1838058"/>
                  </a:lnTo>
                  <a:lnTo>
                    <a:pt x="1654178" y="1833779"/>
                  </a:lnTo>
                  <a:lnTo>
                    <a:pt x="1607096" y="1828312"/>
                  </a:lnTo>
                  <a:lnTo>
                    <a:pt x="1560383" y="1821672"/>
                  </a:lnTo>
                  <a:lnTo>
                    <a:pt x="1514052" y="1813874"/>
                  </a:lnTo>
                  <a:lnTo>
                    <a:pt x="1468120" y="1804932"/>
                  </a:lnTo>
                  <a:lnTo>
                    <a:pt x="1422602" y="1794864"/>
                  </a:lnTo>
                  <a:lnTo>
                    <a:pt x="1377512" y="1783682"/>
                  </a:lnTo>
                  <a:lnTo>
                    <a:pt x="1332867" y="1771404"/>
                  </a:lnTo>
                  <a:lnTo>
                    <a:pt x="1288680" y="1758043"/>
                  </a:lnTo>
                  <a:lnTo>
                    <a:pt x="1244968" y="1743616"/>
                  </a:lnTo>
                  <a:lnTo>
                    <a:pt x="1201746" y="1728136"/>
                  </a:lnTo>
                  <a:lnTo>
                    <a:pt x="1159028" y="1711621"/>
                  </a:lnTo>
                  <a:lnTo>
                    <a:pt x="1116831" y="1694084"/>
                  </a:lnTo>
                  <a:lnTo>
                    <a:pt x="1075168" y="1675540"/>
                  </a:lnTo>
                  <a:lnTo>
                    <a:pt x="1034056" y="1656006"/>
                  </a:lnTo>
                  <a:lnTo>
                    <a:pt x="993509" y="1635496"/>
                  </a:lnTo>
                  <a:lnTo>
                    <a:pt x="953543" y="1614026"/>
                  </a:lnTo>
                  <a:lnTo>
                    <a:pt x="914173" y="1591610"/>
                  </a:lnTo>
                  <a:lnTo>
                    <a:pt x="875415" y="1568264"/>
                  </a:lnTo>
                  <a:lnTo>
                    <a:pt x="837282" y="1544003"/>
                  </a:lnTo>
                  <a:lnTo>
                    <a:pt x="799791" y="1518843"/>
                  </a:lnTo>
                  <a:lnTo>
                    <a:pt x="762957" y="1492797"/>
                  </a:lnTo>
                  <a:lnTo>
                    <a:pt x="726794" y="1465883"/>
                  </a:lnTo>
                  <a:lnTo>
                    <a:pt x="691319" y="1438114"/>
                  </a:lnTo>
                  <a:lnTo>
                    <a:pt x="656546" y="1409506"/>
                  </a:lnTo>
                  <a:lnTo>
                    <a:pt x="622491" y="1380074"/>
                  </a:lnTo>
                  <a:lnTo>
                    <a:pt x="589168" y="1349834"/>
                  </a:lnTo>
                  <a:lnTo>
                    <a:pt x="556593" y="1318800"/>
                  </a:lnTo>
                  <a:lnTo>
                    <a:pt x="524781" y="1286988"/>
                  </a:lnTo>
                  <a:lnTo>
                    <a:pt x="493747" y="1254413"/>
                  </a:lnTo>
                  <a:lnTo>
                    <a:pt x="463506" y="1221090"/>
                  </a:lnTo>
                  <a:lnTo>
                    <a:pt x="434075" y="1187034"/>
                  </a:lnTo>
                  <a:lnTo>
                    <a:pt x="405467" y="1152261"/>
                  </a:lnTo>
                  <a:lnTo>
                    <a:pt x="377698" y="1116786"/>
                  </a:lnTo>
                  <a:lnTo>
                    <a:pt x="350783" y="1080624"/>
                  </a:lnTo>
                  <a:lnTo>
                    <a:pt x="324738" y="1043789"/>
                  </a:lnTo>
                  <a:lnTo>
                    <a:pt x="299577" y="1006298"/>
                  </a:lnTo>
                  <a:lnTo>
                    <a:pt x="275316" y="968166"/>
                  </a:lnTo>
                  <a:lnTo>
                    <a:pt x="251970" y="929407"/>
                  </a:lnTo>
                  <a:lnTo>
                    <a:pt x="229555" y="890037"/>
                  </a:lnTo>
                  <a:lnTo>
                    <a:pt x="208084" y="850071"/>
                  </a:lnTo>
                  <a:lnTo>
                    <a:pt x="187574" y="809525"/>
                  </a:lnTo>
                  <a:lnTo>
                    <a:pt x="168040" y="768413"/>
                  </a:lnTo>
                  <a:lnTo>
                    <a:pt x="149497" y="726750"/>
                  </a:lnTo>
                  <a:lnTo>
                    <a:pt x="131960" y="684552"/>
                  </a:lnTo>
                  <a:lnTo>
                    <a:pt x="115444" y="641835"/>
                  </a:lnTo>
                  <a:lnTo>
                    <a:pt x="99965" y="598612"/>
                  </a:lnTo>
                  <a:lnTo>
                    <a:pt x="85537" y="554900"/>
                  </a:lnTo>
                  <a:lnTo>
                    <a:pt x="72177" y="510714"/>
                  </a:lnTo>
                  <a:lnTo>
                    <a:pt x="59898" y="466068"/>
                  </a:lnTo>
                  <a:lnTo>
                    <a:pt x="48717" y="420979"/>
                  </a:lnTo>
                  <a:lnTo>
                    <a:pt x="38648" y="375460"/>
                  </a:lnTo>
                  <a:lnTo>
                    <a:pt x="29707" y="329528"/>
                  </a:lnTo>
                  <a:lnTo>
                    <a:pt x="21909" y="283198"/>
                  </a:lnTo>
                  <a:lnTo>
                    <a:pt x="15269" y="236484"/>
                  </a:lnTo>
                  <a:lnTo>
                    <a:pt x="9802" y="189402"/>
                  </a:lnTo>
                  <a:lnTo>
                    <a:pt x="5523" y="141968"/>
                  </a:lnTo>
                  <a:lnTo>
                    <a:pt x="2448" y="94196"/>
                  </a:lnTo>
                  <a:lnTo>
                    <a:pt x="592" y="46101"/>
                  </a:lnTo>
                  <a:lnTo>
                    <a:pt x="0" y="0"/>
                  </a:lnTo>
                  <a:lnTo>
                    <a:pt x="821171" y="0"/>
                  </a:lnTo>
                  <a:lnTo>
                    <a:pt x="822233" y="45903"/>
                  </a:lnTo>
                  <a:lnTo>
                    <a:pt x="825544" y="93537"/>
                  </a:lnTo>
                  <a:lnTo>
                    <a:pt x="831003" y="140553"/>
                  </a:lnTo>
                  <a:lnTo>
                    <a:pt x="838561" y="186899"/>
                  </a:lnTo>
                  <a:lnTo>
                    <a:pt x="848167" y="232527"/>
                  </a:lnTo>
                  <a:lnTo>
                    <a:pt x="859775" y="277388"/>
                  </a:lnTo>
                  <a:lnTo>
                    <a:pt x="873333" y="321432"/>
                  </a:lnTo>
                  <a:lnTo>
                    <a:pt x="888793" y="364610"/>
                  </a:lnTo>
                  <a:lnTo>
                    <a:pt x="906107" y="406872"/>
                  </a:lnTo>
                  <a:lnTo>
                    <a:pt x="925224" y="448169"/>
                  </a:lnTo>
                  <a:lnTo>
                    <a:pt x="946097" y="488451"/>
                  </a:lnTo>
                  <a:lnTo>
                    <a:pt x="968675" y="527670"/>
                  </a:lnTo>
                  <a:lnTo>
                    <a:pt x="992910" y="565775"/>
                  </a:lnTo>
                  <a:lnTo>
                    <a:pt x="1018753" y="602718"/>
                  </a:lnTo>
                  <a:lnTo>
                    <a:pt x="1046154" y="638449"/>
                  </a:lnTo>
                  <a:lnTo>
                    <a:pt x="1075064" y="672918"/>
                  </a:lnTo>
                  <a:lnTo>
                    <a:pt x="1105435" y="706076"/>
                  </a:lnTo>
                  <a:lnTo>
                    <a:pt x="1137218" y="737875"/>
                  </a:lnTo>
                  <a:lnTo>
                    <a:pt x="1170362" y="768263"/>
                  </a:lnTo>
                  <a:lnTo>
                    <a:pt x="1204820" y="797193"/>
                  </a:lnTo>
                  <a:lnTo>
                    <a:pt x="1240542" y="824614"/>
                  </a:lnTo>
                  <a:lnTo>
                    <a:pt x="1277478" y="850477"/>
                  </a:lnTo>
                  <a:lnTo>
                    <a:pt x="1315581" y="874733"/>
                  </a:lnTo>
                  <a:lnTo>
                    <a:pt x="1354800" y="897333"/>
                  </a:lnTo>
                  <a:lnTo>
                    <a:pt x="1395087" y="918226"/>
                  </a:lnTo>
                  <a:lnTo>
                    <a:pt x="1436393" y="937364"/>
                  </a:lnTo>
                  <a:lnTo>
                    <a:pt x="1478668" y="954697"/>
                  </a:lnTo>
                  <a:lnTo>
                    <a:pt x="1521863" y="970176"/>
                  </a:lnTo>
                  <a:lnTo>
                    <a:pt x="1565930" y="983752"/>
                  </a:lnTo>
                  <a:lnTo>
                    <a:pt x="1610819" y="995374"/>
                  </a:lnTo>
                  <a:lnTo>
                    <a:pt x="1656482" y="1004994"/>
                  </a:lnTo>
                  <a:lnTo>
                    <a:pt x="1702868" y="1012562"/>
                  </a:lnTo>
                  <a:lnTo>
                    <a:pt x="1749930" y="1018029"/>
                  </a:lnTo>
                  <a:lnTo>
                    <a:pt x="1797617" y="1021346"/>
                  </a:lnTo>
                  <a:lnTo>
                    <a:pt x="1845882" y="1022462"/>
                  </a:lnTo>
                  <a:lnTo>
                    <a:pt x="3381338" y="1022462"/>
                  </a:lnTo>
                  <a:lnTo>
                    <a:pt x="3367025" y="1043789"/>
                  </a:lnTo>
                  <a:lnTo>
                    <a:pt x="3340980" y="1080624"/>
                  </a:lnTo>
                  <a:lnTo>
                    <a:pt x="3314065" y="1116786"/>
                  </a:lnTo>
                  <a:lnTo>
                    <a:pt x="3286297" y="1152261"/>
                  </a:lnTo>
                  <a:lnTo>
                    <a:pt x="3257689" y="1187034"/>
                  </a:lnTo>
                  <a:lnTo>
                    <a:pt x="3228257" y="1221090"/>
                  </a:lnTo>
                  <a:lnTo>
                    <a:pt x="3198017" y="1254413"/>
                  </a:lnTo>
                  <a:lnTo>
                    <a:pt x="3166983" y="1286988"/>
                  </a:lnTo>
                  <a:lnTo>
                    <a:pt x="3135171" y="1318800"/>
                  </a:lnTo>
                  <a:lnTo>
                    <a:pt x="3102596" y="1349834"/>
                  </a:lnTo>
                  <a:lnTo>
                    <a:pt x="3069273" y="1380074"/>
                  </a:lnTo>
                  <a:lnTo>
                    <a:pt x="3035217" y="1409506"/>
                  </a:lnTo>
                  <a:lnTo>
                    <a:pt x="3000444" y="1438114"/>
                  </a:lnTo>
                  <a:lnTo>
                    <a:pt x="2964969" y="1465883"/>
                  </a:lnTo>
                  <a:lnTo>
                    <a:pt x="2928806" y="1492797"/>
                  </a:lnTo>
                  <a:lnTo>
                    <a:pt x="2891972" y="1518843"/>
                  </a:lnTo>
                  <a:lnTo>
                    <a:pt x="2854481" y="1544003"/>
                  </a:lnTo>
                  <a:lnTo>
                    <a:pt x="2816349" y="1568264"/>
                  </a:lnTo>
                  <a:lnTo>
                    <a:pt x="2777590" y="1591610"/>
                  </a:lnTo>
                  <a:lnTo>
                    <a:pt x="2738220" y="1614026"/>
                  </a:lnTo>
                  <a:lnTo>
                    <a:pt x="2698254" y="1635496"/>
                  </a:lnTo>
                  <a:lnTo>
                    <a:pt x="2657707" y="1656006"/>
                  </a:lnTo>
                  <a:lnTo>
                    <a:pt x="2616595" y="1675540"/>
                  </a:lnTo>
                  <a:lnTo>
                    <a:pt x="2574933" y="1694084"/>
                  </a:lnTo>
                  <a:lnTo>
                    <a:pt x="2532735" y="1711621"/>
                  </a:lnTo>
                  <a:lnTo>
                    <a:pt x="2490017" y="1728136"/>
                  </a:lnTo>
                  <a:lnTo>
                    <a:pt x="2446795" y="1743616"/>
                  </a:lnTo>
                  <a:lnTo>
                    <a:pt x="2403083" y="1758043"/>
                  </a:lnTo>
                  <a:lnTo>
                    <a:pt x="2358897" y="1771404"/>
                  </a:lnTo>
                  <a:lnTo>
                    <a:pt x="2314251" y="1783682"/>
                  </a:lnTo>
                  <a:lnTo>
                    <a:pt x="2269161" y="1794864"/>
                  </a:lnTo>
                  <a:lnTo>
                    <a:pt x="2223643" y="1804932"/>
                  </a:lnTo>
                  <a:lnTo>
                    <a:pt x="2177711" y="1813874"/>
                  </a:lnTo>
                  <a:lnTo>
                    <a:pt x="2131381" y="1821672"/>
                  </a:lnTo>
                  <a:lnTo>
                    <a:pt x="2084667" y="1828312"/>
                  </a:lnTo>
                  <a:lnTo>
                    <a:pt x="2037585" y="1833779"/>
                  </a:lnTo>
                  <a:lnTo>
                    <a:pt x="1990151" y="1838058"/>
                  </a:lnTo>
                  <a:lnTo>
                    <a:pt x="1942378" y="1841133"/>
                  </a:lnTo>
                  <a:lnTo>
                    <a:pt x="1894284" y="1842989"/>
                  </a:lnTo>
                  <a:lnTo>
                    <a:pt x="1845882" y="1843611"/>
                  </a:lnTo>
                  <a:close/>
                </a:path>
                <a:path w="3691890" h="1844039">
                  <a:moveTo>
                    <a:pt x="3381338" y="1022462"/>
                  </a:moveTo>
                  <a:lnTo>
                    <a:pt x="1845882" y="1022462"/>
                  </a:lnTo>
                  <a:lnTo>
                    <a:pt x="1894146" y="1021346"/>
                  </a:lnTo>
                  <a:lnTo>
                    <a:pt x="1941833" y="1018029"/>
                  </a:lnTo>
                  <a:lnTo>
                    <a:pt x="1988895" y="1012562"/>
                  </a:lnTo>
                  <a:lnTo>
                    <a:pt x="2035282" y="1004994"/>
                  </a:lnTo>
                  <a:lnTo>
                    <a:pt x="2080944" y="995374"/>
                  </a:lnTo>
                  <a:lnTo>
                    <a:pt x="2125833" y="983752"/>
                  </a:lnTo>
                  <a:lnTo>
                    <a:pt x="2169900" y="970176"/>
                  </a:lnTo>
                  <a:lnTo>
                    <a:pt x="2213096" y="954697"/>
                  </a:lnTo>
                  <a:lnTo>
                    <a:pt x="2255371" y="937364"/>
                  </a:lnTo>
                  <a:lnTo>
                    <a:pt x="2296676" y="918226"/>
                  </a:lnTo>
                  <a:lnTo>
                    <a:pt x="2336963" y="897333"/>
                  </a:lnTo>
                  <a:lnTo>
                    <a:pt x="2376183" y="874733"/>
                  </a:lnTo>
                  <a:lnTo>
                    <a:pt x="2414285" y="850477"/>
                  </a:lnTo>
                  <a:lnTo>
                    <a:pt x="2451222" y="824614"/>
                  </a:lnTo>
                  <a:lnTo>
                    <a:pt x="2486943" y="797193"/>
                  </a:lnTo>
                  <a:lnTo>
                    <a:pt x="2521401" y="768263"/>
                  </a:lnTo>
                  <a:lnTo>
                    <a:pt x="2554546" y="737875"/>
                  </a:lnTo>
                  <a:lnTo>
                    <a:pt x="2586328" y="706076"/>
                  </a:lnTo>
                  <a:lnTo>
                    <a:pt x="2616699" y="672918"/>
                  </a:lnTo>
                  <a:lnTo>
                    <a:pt x="2645610" y="638449"/>
                  </a:lnTo>
                  <a:lnTo>
                    <a:pt x="2673011" y="602718"/>
                  </a:lnTo>
                  <a:lnTo>
                    <a:pt x="2698853" y="565775"/>
                  </a:lnTo>
                  <a:lnTo>
                    <a:pt x="2723088" y="527670"/>
                  </a:lnTo>
                  <a:lnTo>
                    <a:pt x="2745666" y="488451"/>
                  </a:lnTo>
                  <a:lnTo>
                    <a:pt x="2766539" y="448169"/>
                  </a:lnTo>
                  <a:lnTo>
                    <a:pt x="2785656" y="406872"/>
                  </a:lnTo>
                  <a:lnTo>
                    <a:pt x="2802970" y="364610"/>
                  </a:lnTo>
                  <a:lnTo>
                    <a:pt x="2818430" y="321432"/>
                  </a:lnTo>
                  <a:lnTo>
                    <a:pt x="2831989" y="277388"/>
                  </a:lnTo>
                  <a:lnTo>
                    <a:pt x="2843596" y="232527"/>
                  </a:lnTo>
                  <a:lnTo>
                    <a:pt x="2853203" y="186899"/>
                  </a:lnTo>
                  <a:lnTo>
                    <a:pt x="2860760" y="140553"/>
                  </a:lnTo>
                  <a:lnTo>
                    <a:pt x="2866143" y="94196"/>
                  </a:lnTo>
                  <a:lnTo>
                    <a:pt x="2866219" y="93537"/>
                  </a:lnTo>
                  <a:lnTo>
                    <a:pt x="2869517" y="46101"/>
                  </a:lnTo>
                  <a:lnTo>
                    <a:pt x="2870592" y="0"/>
                  </a:lnTo>
                  <a:lnTo>
                    <a:pt x="3691764" y="0"/>
                  </a:lnTo>
                  <a:lnTo>
                    <a:pt x="3691174" y="45903"/>
                  </a:lnTo>
                  <a:lnTo>
                    <a:pt x="3689341" y="93537"/>
                  </a:lnTo>
                  <a:lnTo>
                    <a:pt x="3686331" y="140553"/>
                  </a:lnTo>
                  <a:lnTo>
                    <a:pt x="3681962" y="189402"/>
                  </a:lnTo>
                  <a:lnTo>
                    <a:pt x="3676495" y="236484"/>
                  </a:lnTo>
                  <a:lnTo>
                    <a:pt x="3669855" y="283198"/>
                  </a:lnTo>
                  <a:lnTo>
                    <a:pt x="3662056" y="329528"/>
                  </a:lnTo>
                  <a:lnTo>
                    <a:pt x="3653115" y="375460"/>
                  </a:lnTo>
                  <a:lnTo>
                    <a:pt x="3643046" y="420979"/>
                  </a:lnTo>
                  <a:lnTo>
                    <a:pt x="3631865" y="466068"/>
                  </a:lnTo>
                  <a:lnTo>
                    <a:pt x="3619587" y="510714"/>
                  </a:lnTo>
                  <a:lnTo>
                    <a:pt x="3606226" y="554900"/>
                  </a:lnTo>
                  <a:lnTo>
                    <a:pt x="3591798" y="598612"/>
                  </a:lnTo>
                  <a:lnTo>
                    <a:pt x="3576319" y="641835"/>
                  </a:lnTo>
                  <a:lnTo>
                    <a:pt x="3559803" y="684552"/>
                  </a:lnTo>
                  <a:lnTo>
                    <a:pt x="3542266" y="726750"/>
                  </a:lnTo>
                  <a:lnTo>
                    <a:pt x="3523790" y="768263"/>
                  </a:lnTo>
                  <a:lnTo>
                    <a:pt x="3504189" y="809525"/>
                  </a:lnTo>
                  <a:lnTo>
                    <a:pt x="3483679" y="850071"/>
                  </a:lnTo>
                  <a:lnTo>
                    <a:pt x="3462209" y="890037"/>
                  </a:lnTo>
                  <a:lnTo>
                    <a:pt x="3439793" y="929407"/>
                  </a:lnTo>
                  <a:lnTo>
                    <a:pt x="3416447" y="968166"/>
                  </a:lnTo>
                  <a:lnTo>
                    <a:pt x="3392186" y="1006298"/>
                  </a:lnTo>
                  <a:lnTo>
                    <a:pt x="3381338" y="1022462"/>
                  </a:lnTo>
                  <a:close/>
                </a:path>
              </a:pathLst>
            </a:custGeom>
            <a:solidFill>
              <a:srgbClr val="E1ECFB"/>
            </a:solidFill>
          </p:spPr>
          <p:txBody>
            <a:bodyPr wrap="square" lIns="0" tIns="0" rIns="0" bIns="0" rtlCol="0"/>
            <a:lstStyle/>
            <a:p>
              <a:endParaRPr/>
            </a:p>
          </p:txBody>
        </p:sp>
        <p:sp>
          <p:nvSpPr>
            <p:cNvPr id="8" name="object 8"/>
            <p:cNvSpPr/>
            <p:nvPr/>
          </p:nvSpPr>
          <p:spPr>
            <a:xfrm>
              <a:off x="3396934" y="1028699"/>
              <a:ext cx="647700" cy="647700"/>
            </a:xfrm>
            <a:custGeom>
              <a:avLst/>
              <a:gdLst/>
              <a:ahLst/>
              <a:cxnLst/>
              <a:rect l="l" t="t" r="r" b="b"/>
              <a:pathLst>
                <a:path w="647700" h="647700">
                  <a:moveTo>
                    <a:pt x="323701" y="647402"/>
                  </a:moveTo>
                  <a:lnTo>
                    <a:pt x="275863" y="643893"/>
                  </a:lnTo>
                  <a:lnTo>
                    <a:pt x="230206" y="633698"/>
                  </a:lnTo>
                  <a:lnTo>
                    <a:pt x="187229" y="617319"/>
                  </a:lnTo>
                  <a:lnTo>
                    <a:pt x="147435" y="595256"/>
                  </a:lnTo>
                  <a:lnTo>
                    <a:pt x="111322" y="568009"/>
                  </a:lnTo>
                  <a:lnTo>
                    <a:pt x="79392" y="536079"/>
                  </a:lnTo>
                  <a:lnTo>
                    <a:pt x="52146" y="499967"/>
                  </a:lnTo>
                  <a:lnTo>
                    <a:pt x="30082" y="460172"/>
                  </a:lnTo>
                  <a:lnTo>
                    <a:pt x="13703" y="417196"/>
                  </a:lnTo>
                  <a:lnTo>
                    <a:pt x="3502" y="371446"/>
                  </a:lnTo>
                  <a:lnTo>
                    <a:pt x="0" y="323701"/>
                  </a:lnTo>
                  <a:lnTo>
                    <a:pt x="3509" y="275863"/>
                  </a:lnTo>
                  <a:lnTo>
                    <a:pt x="13703" y="230206"/>
                  </a:lnTo>
                  <a:lnTo>
                    <a:pt x="30082" y="187229"/>
                  </a:lnTo>
                  <a:lnTo>
                    <a:pt x="52146" y="147435"/>
                  </a:lnTo>
                  <a:lnTo>
                    <a:pt x="79392" y="111322"/>
                  </a:lnTo>
                  <a:lnTo>
                    <a:pt x="111322" y="79392"/>
                  </a:lnTo>
                  <a:lnTo>
                    <a:pt x="147435" y="52146"/>
                  </a:lnTo>
                  <a:lnTo>
                    <a:pt x="187229" y="30082"/>
                  </a:lnTo>
                  <a:lnTo>
                    <a:pt x="230206" y="13703"/>
                  </a:lnTo>
                  <a:lnTo>
                    <a:pt x="275863" y="3509"/>
                  </a:lnTo>
                  <a:lnTo>
                    <a:pt x="323701" y="0"/>
                  </a:lnTo>
                  <a:lnTo>
                    <a:pt x="371539" y="3509"/>
                  </a:lnTo>
                  <a:lnTo>
                    <a:pt x="417196" y="13703"/>
                  </a:lnTo>
                  <a:lnTo>
                    <a:pt x="460172" y="30082"/>
                  </a:lnTo>
                  <a:lnTo>
                    <a:pt x="499967" y="52146"/>
                  </a:lnTo>
                  <a:lnTo>
                    <a:pt x="536079" y="79392"/>
                  </a:lnTo>
                  <a:lnTo>
                    <a:pt x="568009" y="111322"/>
                  </a:lnTo>
                  <a:lnTo>
                    <a:pt x="592662" y="143997"/>
                  </a:lnTo>
                  <a:lnTo>
                    <a:pt x="323701" y="143997"/>
                  </a:lnTo>
                  <a:lnTo>
                    <a:pt x="275956" y="150422"/>
                  </a:lnTo>
                  <a:lnTo>
                    <a:pt x="233036" y="168549"/>
                  </a:lnTo>
                  <a:lnTo>
                    <a:pt x="196660" y="196660"/>
                  </a:lnTo>
                  <a:lnTo>
                    <a:pt x="168549" y="233036"/>
                  </a:lnTo>
                  <a:lnTo>
                    <a:pt x="150461" y="275863"/>
                  </a:lnTo>
                  <a:lnTo>
                    <a:pt x="143997" y="323701"/>
                  </a:lnTo>
                  <a:lnTo>
                    <a:pt x="150413" y="371446"/>
                  </a:lnTo>
                  <a:lnTo>
                    <a:pt x="168520" y="414366"/>
                  </a:lnTo>
                  <a:lnTo>
                    <a:pt x="196612" y="450741"/>
                  </a:lnTo>
                  <a:lnTo>
                    <a:pt x="232978" y="478852"/>
                  </a:lnTo>
                  <a:lnTo>
                    <a:pt x="275910" y="496980"/>
                  </a:lnTo>
                  <a:lnTo>
                    <a:pt x="323701" y="503404"/>
                  </a:lnTo>
                  <a:lnTo>
                    <a:pt x="592662" y="503404"/>
                  </a:lnTo>
                  <a:lnTo>
                    <a:pt x="568009" y="536079"/>
                  </a:lnTo>
                  <a:lnTo>
                    <a:pt x="536079" y="568009"/>
                  </a:lnTo>
                  <a:lnTo>
                    <a:pt x="499967" y="595256"/>
                  </a:lnTo>
                  <a:lnTo>
                    <a:pt x="460172" y="617319"/>
                  </a:lnTo>
                  <a:lnTo>
                    <a:pt x="417196" y="633698"/>
                  </a:lnTo>
                  <a:lnTo>
                    <a:pt x="371539" y="643893"/>
                  </a:lnTo>
                  <a:lnTo>
                    <a:pt x="323701" y="647402"/>
                  </a:lnTo>
                  <a:close/>
                </a:path>
                <a:path w="647700" h="647700">
                  <a:moveTo>
                    <a:pt x="592662" y="503404"/>
                  </a:moveTo>
                  <a:lnTo>
                    <a:pt x="323701" y="503404"/>
                  </a:lnTo>
                  <a:lnTo>
                    <a:pt x="371491" y="496980"/>
                  </a:lnTo>
                  <a:lnTo>
                    <a:pt x="414424" y="478852"/>
                  </a:lnTo>
                  <a:lnTo>
                    <a:pt x="450790" y="450741"/>
                  </a:lnTo>
                  <a:lnTo>
                    <a:pt x="478881" y="414366"/>
                  </a:lnTo>
                  <a:lnTo>
                    <a:pt x="496989" y="371446"/>
                  </a:lnTo>
                  <a:lnTo>
                    <a:pt x="503404" y="323701"/>
                  </a:lnTo>
                  <a:lnTo>
                    <a:pt x="496941" y="275863"/>
                  </a:lnTo>
                  <a:lnTo>
                    <a:pt x="478852" y="233036"/>
                  </a:lnTo>
                  <a:lnTo>
                    <a:pt x="450741" y="196660"/>
                  </a:lnTo>
                  <a:lnTo>
                    <a:pt x="414366" y="168549"/>
                  </a:lnTo>
                  <a:lnTo>
                    <a:pt x="371446" y="150422"/>
                  </a:lnTo>
                  <a:lnTo>
                    <a:pt x="323701" y="143997"/>
                  </a:lnTo>
                  <a:lnTo>
                    <a:pt x="592662" y="143997"/>
                  </a:lnTo>
                  <a:lnTo>
                    <a:pt x="617319" y="187229"/>
                  </a:lnTo>
                  <a:lnTo>
                    <a:pt x="633698" y="230206"/>
                  </a:lnTo>
                  <a:lnTo>
                    <a:pt x="643893" y="275863"/>
                  </a:lnTo>
                  <a:lnTo>
                    <a:pt x="647402" y="323701"/>
                  </a:lnTo>
                  <a:lnTo>
                    <a:pt x="643899" y="371446"/>
                  </a:lnTo>
                  <a:lnTo>
                    <a:pt x="633698" y="417196"/>
                  </a:lnTo>
                  <a:lnTo>
                    <a:pt x="617319" y="460172"/>
                  </a:lnTo>
                  <a:lnTo>
                    <a:pt x="595256" y="499967"/>
                  </a:lnTo>
                  <a:lnTo>
                    <a:pt x="592662" y="503404"/>
                  </a:lnTo>
                  <a:close/>
                </a:path>
              </a:pathLst>
            </a:custGeom>
            <a:solidFill>
              <a:srgbClr val="C4D9F2"/>
            </a:solidFill>
          </p:spPr>
          <p:txBody>
            <a:bodyPr wrap="square" lIns="0" tIns="0" rIns="0" bIns="0" rtlCol="0"/>
            <a:lstStyle/>
            <a:p>
              <a:endParaRPr/>
            </a:p>
          </p:txBody>
        </p:sp>
      </p:grpSp>
      <p:sp>
        <p:nvSpPr>
          <p:cNvPr id="9" name="object 9"/>
          <p:cNvSpPr txBox="1"/>
          <p:nvPr/>
        </p:nvSpPr>
        <p:spPr>
          <a:xfrm>
            <a:off x="2445819" y="2307012"/>
            <a:ext cx="2058670" cy="527050"/>
          </a:xfrm>
          <a:prstGeom prst="rect">
            <a:avLst/>
          </a:prstGeom>
        </p:spPr>
        <p:txBody>
          <a:bodyPr vert="horz" wrap="square" lIns="0" tIns="17780" rIns="0" bIns="0" rtlCol="0">
            <a:spAutoFit/>
          </a:bodyPr>
          <a:lstStyle/>
          <a:p>
            <a:pPr marL="12700">
              <a:lnSpc>
                <a:spcPct val="100000"/>
              </a:lnSpc>
              <a:spcBef>
                <a:spcPts val="140"/>
              </a:spcBef>
            </a:pPr>
            <a:r>
              <a:rPr sz="3250" b="1" spc="-70" dirty="0">
                <a:solidFill>
                  <a:srgbClr val="0D2E5E"/>
                </a:solidFill>
                <a:latin typeface="Tahoma"/>
                <a:cs typeface="Tahoma"/>
              </a:rPr>
              <a:t>RemoteXs</a:t>
            </a:r>
            <a:endParaRPr sz="3250">
              <a:latin typeface="Tahoma"/>
              <a:cs typeface="Tahoma"/>
            </a:endParaRPr>
          </a:p>
        </p:txBody>
      </p:sp>
      <p:sp>
        <p:nvSpPr>
          <p:cNvPr id="10" name="object 10"/>
          <p:cNvSpPr txBox="1"/>
          <p:nvPr/>
        </p:nvSpPr>
        <p:spPr>
          <a:xfrm>
            <a:off x="2800963" y="6270652"/>
            <a:ext cx="814705" cy="527050"/>
          </a:xfrm>
          <a:prstGeom prst="rect">
            <a:avLst/>
          </a:prstGeom>
        </p:spPr>
        <p:txBody>
          <a:bodyPr vert="horz" wrap="square" lIns="0" tIns="17780" rIns="0" bIns="0" rtlCol="0">
            <a:spAutoFit/>
          </a:bodyPr>
          <a:lstStyle/>
          <a:p>
            <a:pPr marL="12700">
              <a:lnSpc>
                <a:spcPct val="100000"/>
              </a:lnSpc>
              <a:spcBef>
                <a:spcPts val="140"/>
              </a:spcBef>
            </a:pPr>
            <a:r>
              <a:rPr sz="3250" b="1" spc="-55" dirty="0">
                <a:solidFill>
                  <a:srgbClr val="0D2E5E"/>
                </a:solidFill>
                <a:latin typeface="Tahoma"/>
                <a:cs typeface="Tahoma"/>
              </a:rPr>
              <a:t>T&amp;F</a:t>
            </a:r>
            <a:endParaRPr sz="3250">
              <a:latin typeface="Tahoma"/>
              <a:cs typeface="Tahoma"/>
            </a:endParaRPr>
          </a:p>
        </p:txBody>
      </p:sp>
      <p:sp>
        <p:nvSpPr>
          <p:cNvPr id="11" name="object 11"/>
          <p:cNvSpPr txBox="1">
            <a:spLocks noGrp="1"/>
          </p:cNvSpPr>
          <p:nvPr>
            <p:ph type="title"/>
          </p:nvPr>
        </p:nvSpPr>
        <p:spPr>
          <a:xfrm>
            <a:off x="12621229" y="2307012"/>
            <a:ext cx="3552190" cy="527050"/>
          </a:xfrm>
          <a:prstGeom prst="rect">
            <a:avLst/>
          </a:prstGeom>
        </p:spPr>
        <p:txBody>
          <a:bodyPr vert="horz" wrap="square" lIns="0" tIns="17780" rIns="0" bIns="0" rtlCol="0">
            <a:spAutoFit/>
          </a:bodyPr>
          <a:lstStyle/>
          <a:p>
            <a:pPr marL="12700">
              <a:lnSpc>
                <a:spcPct val="100000"/>
              </a:lnSpc>
              <a:spcBef>
                <a:spcPts val="140"/>
              </a:spcBef>
            </a:pPr>
            <a:r>
              <a:rPr sz="3250" spc="-100" dirty="0">
                <a:solidFill>
                  <a:srgbClr val="0D2E5E"/>
                </a:solidFill>
                <a:latin typeface="Tahoma"/>
                <a:cs typeface="Tahoma"/>
              </a:rPr>
              <a:t>Nature</a:t>
            </a:r>
            <a:r>
              <a:rPr sz="3250" spc="-300" dirty="0">
                <a:solidFill>
                  <a:srgbClr val="0D2E5E"/>
                </a:solidFill>
                <a:latin typeface="Tahoma"/>
                <a:cs typeface="Tahoma"/>
              </a:rPr>
              <a:t> </a:t>
            </a:r>
            <a:r>
              <a:rPr sz="3250" spc="-330" dirty="0">
                <a:solidFill>
                  <a:srgbClr val="0D2E5E"/>
                </a:solidFill>
                <a:latin typeface="Tahoma"/>
                <a:cs typeface="Tahoma"/>
              </a:rPr>
              <a:t>&amp;</a:t>
            </a:r>
            <a:r>
              <a:rPr sz="3250" spc="-295" dirty="0">
                <a:solidFill>
                  <a:srgbClr val="0D2E5E"/>
                </a:solidFill>
                <a:latin typeface="Tahoma"/>
                <a:cs typeface="Tahoma"/>
              </a:rPr>
              <a:t> </a:t>
            </a:r>
            <a:r>
              <a:rPr sz="3250" spc="-40" dirty="0">
                <a:solidFill>
                  <a:srgbClr val="0D2E5E"/>
                </a:solidFill>
                <a:latin typeface="Tahoma"/>
                <a:cs typeface="Tahoma"/>
              </a:rPr>
              <a:t>Springer</a:t>
            </a:r>
            <a:endParaRPr sz="3250">
              <a:latin typeface="Tahoma"/>
              <a:cs typeface="Tahoma"/>
            </a:endParaRPr>
          </a:p>
        </p:txBody>
      </p:sp>
      <p:sp>
        <p:nvSpPr>
          <p:cNvPr id="12" name="object 12"/>
          <p:cNvSpPr txBox="1"/>
          <p:nvPr/>
        </p:nvSpPr>
        <p:spPr>
          <a:xfrm>
            <a:off x="11592529" y="6519399"/>
            <a:ext cx="2487295" cy="527050"/>
          </a:xfrm>
          <a:prstGeom prst="rect">
            <a:avLst/>
          </a:prstGeom>
        </p:spPr>
        <p:txBody>
          <a:bodyPr vert="horz" wrap="square" lIns="0" tIns="17780" rIns="0" bIns="0" rtlCol="0">
            <a:spAutoFit/>
          </a:bodyPr>
          <a:lstStyle/>
          <a:p>
            <a:pPr marL="12700">
              <a:lnSpc>
                <a:spcPct val="100000"/>
              </a:lnSpc>
              <a:spcBef>
                <a:spcPts val="140"/>
              </a:spcBef>
            </a:pPr>
            <a:r>
              <a:rPr sz="3250" b="1" spc="-80" dirty="0">
                <a:solidFill>
                  <a:srgbClr val="0D2E5E"/>
                </a:solidFill>
                <a:latin typeface="Tahoma"/>
                <a:cs typeface="Tahoma"/>
              </a:rPr>
              <a:t>T&amp;F</a:t>
            </a:r>
            <a:r>
              <a:rPr sz="3250" b="1" spc="-275" dirty="0">
                <a:solidFill>
                  <a:srgbClr val="0D2E5E"/>
                </a:solidFill>
                <a:latin typeface="Tahoma"/>
                <a:cs typeface="Tahoma"/>
              </a:rPr>
              <a:t> </a:t>
            </a:r>
            <a:r>
              <a:rPr sz="3250" b="1" spc="-245" dirty="0">
                <a:solidFill>
                  <a:srgbClr val="0D2E5E"/>
                </a:solidFill>
                <a:latin typeface="Tahoma"/>
                <a:cs typeface="Tahoma"/>
              </a:rPr>
              <a:t>e-</a:t>
            </a:r>
            <a:r>
              <a:rPr sz="3250" b="1" spc="-10" dirty="0">
                <a:solidFill>
                  <a:srgbClr val="0D2E5E"/>
                </a:solidFill>
                <a:latin typeface="Tahoma"/>
                <a:cs typeface="Tahoma"/>
              </a:rPr>
              <a:t>books</a:t>
            </a:r>
            <a:endParaRPr sz="3250">
              <a:latin typeface="Tahoma"/>
              <a:cs typeface="Tahoma"/>
            </a:endParaRPr>
          </a:p>
        </p:txBody>
      </p:sp>
      <p:pic>
        <p:nvPicPr>
          <p:cNvPr id="13" name="object 13"/>
          <p:cNvPicPr/>
          <p:nvPr/>
        </p:nvPicPr>
        <p:blipFill>
          <a:blip r:embed="rId5" cstate="print"/>
          <a:stretch>
            <a:fillRect/>
          </a:stretch>
        </p:blipFill>
        <p:spPr>
          <a:xfrm>
            <a:off x="9803069" y="7601040"/>
            <a:ext cx="8483742" cy="2010960"/>
          </a:xfrm>
          <a:prstGeom prst="rect">
            <a:avLst/>
          </a:prstGeom>
        </p:spPr>
      </p:pic>
      <p:pic>
        <p:nvPicPr>
          <p:cNvPr id="14" name="object 14"/>
          <p:cNvPicPr/>
          <p:nvPr/>
        </p:nvPicPr>
        <p:blipFill>
          <a:blip r:embed="rId6" cstate="print"/>
          <a:stretch>
            <a:fillRect/>
          </a:stretch>
        </p:blipFill>
        <p:spPr>
          <a:xfrm>
            <a:off x="16264523" y="0"/>
            <a:ext cx="2023483" cy="1895534"/>
          </a:xfrm>
          <a:prstGeom prst="rect">
            <a:avLst/>
          </a:prstGeom>
        </p:spPr>
      </p:pic>
      <p:sp>
        <p:nvSpPr>
          <p:cNvPr id="18" name="Rectangle 17"/>
          <p:cNvSpPr/>
          <p:nvPr/>
        </p:nvSpPr>
        <p:spPr>
          <a:xfrm>
            <a:off x="2813663" y="96908"/>
            <a:ext cx="3103818" cy="1107996"/>
          </a:xfrm>
          <a:prstGeom prst="rect">
            <a:avLst/>
          </a:prstGeom>
        </p:spPr>
        <p:txBody>
          <a:bodyPr wrap="square">
            <a:spAutoFit/>
          </a:bodyPr>
          <a:lstStyle/>
          <a:p>
            <a:r>
              <a:rPr lang="en-IN" sz="6600" b="1" i="0" dirty="0" smtClean="0">
                <a:solidFill>
                  <a:srgbClr val="0E2F5F"/>
                </a:solidFill>
                <a:effectLst/>
              </a:rPr>
              <a:t>DAY 2</a:t>
            </a:r>
            <a:endParaRPr lang="en-IN" sz="6600" dirty="0"/>
          </a:p>
        </p:txBody>
      </p:sp>
      <p:sp>
        <p:nvSpPr>
          <p:cNvPr id="15"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6"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17" name="Rectangle 16"/>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00963" y="2467557"/>
            <a:ext cx="5276087" cy="2962009"/>
          </a:xfrm>
          <a:prstGeom prst="rect">
            <a:avLst/>
          </a:prstGeom>
        </p:spPr>
      </p:pic>
      <p:pic>
        <p:nvPicPr>
          <p:cNvPr id="3" name="object 3"/>
          <p:cNvPicPr/>
          <p:nvPr/>
        </p:nvPicPr>
        <p:blipFill>
          <a:blip r:embed="rId3" cstate="print"/>
          <a:stretch>
            <a:fillRect/>
          </a:stretch>
        </p:blipFill>
        <p:spPr>
          <a:xfrm>
            <a:off x="11173968" y="2838797"/>
            <a:ext cx="6048206" cy="1749542"/>
          </a:xfrm>
          <a:prstGeom prst="rect">
            <a:avLst/>
          </a:prstGeom>
        </p:spPr>
      </p:pic>
      <p:sp>
        <p:nvSpPr>
          <p:cNvPr id="4" name="object 4"/>
          <p:cNvSpPr/>
          <p:nvPr/>
        </p:nvSpPr>
        <p:spPr>
          <a:xfrm>
            <a:off x="0" y="2782372"/>
            <a:ext cx="2000885" cy="5895340"/>
          </a:xfrm>
          <a:custGeom>
            <a:avLst/>
            <a:gdLst/>
            <a:ahLst/>
            <a:cxnLst/>
            <a:rect l="l" t="t" r="r" b="b"/>
            <a:pathLst>
              <a:path w="2000885" h="5895340">
                <a:moveTo>
                  <a:pt x="1438686" y="5894826"/>
                </a:moveTo>
                <a:lnTo>
                  <a:pt x="0" y="5894826"/>
                </a:lnTo>
                <a:lnTo>
                  <a:pt x="0" y="0"/>
                </a:lnTo>
                <a:lnTo>
                  <a:pt x="1438686" y="0"/>
                </a:lnTo>
                <a:lnTo>
                  <a:pt x="1487175" y="2062"/>
                </a:lnTo>
                <a:lnTo>
                  <a:pt x="1534519" y="8138"/>
                </a:lnTo>
                <a:lnTo>
                  <a:pt x="1580549" y="18058"/>
                </a:lnTo>
                <a:lnTo>
                  <a:pt x="1625096" y="31654"/>
                </a:lnTo>
                <a:lnTo>
                  <a:pt x="1667991" y="48758"/>
                </a:lnTo>
                <a:lnTo>
                  <a:pt x="1709067" y="69199"/>
                </a:lnTo>
                <a:lnTo>
                  <a:pt x="1748153" y="92810"/>
                </a:lnTo>
                <a:lnTo>
                  <a:pt x="1785082" y="119422"/>
                </a:lnTo>
                <a:lnTo>
                  <a:pt x="1819685" y="148867"/>
                </a:lnTo>
                <a:lnTo>
                  <a:pt x="1851793" y="180975"/>
                </a:lnTo>
                <a:lnTo>
                  <a:pt x="1881238" y="215579"/>
                </a:lnTo>
                <a:lnTo>
                  <a:pt x="1907850" y="252508"/>
                </a:lnTo>
                <a:lnTo>
                  <a:pt x="1931461" y="291595"/>
                </a:lnTo>
                <a:lnTo>
                  <a:pt x="1951903" y="332672"/>
                </a:lnTo>
                <a:lnTo>
                  <a:pt x="1969006" y="375568"/>
                </a:lnTo>
                <a:lnTo>
                  <a:pt x="1982602" y="420116"/>
                </a:lnTo>
                <a:lnTo>
                  <a:pt x="1992522" y="466147"/>
                </a:lnTo>
                <a:lnTo>
                  <a:pt x="1998598" y="513493"/>
                </a:lnTo>
                <a:lnTo>
                  <a:pt x="2000661" y="561984"/>
                </a:lnTo>
                <a:lnTo>
                  <a:pt x="2000661" y="5332866"/>
                </a:lnTo>
                <a:lnTo>
                  <a:pt x="1998598" y="5381352"/>
                </a:lnTo>
                <a:lnTo>
                  <a:pt x="1992522" y="5428693"/>
                </a:lnTo>
                <a:lnTo>
                  <a:pt x="1982602" y="5474720"/>
                </a:lnTo>
                <a:lnTo>
                  <a:pt x="1969006" y="5519265"/>
                </a:lnTo>
                <a:lnTo>
                  <a:pt x="1951903" y="5562159"/>
                </a:lnTo>
                <a:lnTo>
                  <a:pt x="1931461" y="5603233"/>
                </a:lnTo>
                <a:lnTo>
                  <a:pt x="1907850" y="5642319"/>
                </a:lnTo>
                <a:lnTo>
                  <a:pt x="1881238" y="5679247"/>
                </a:lnTo>
                <a:lnTo>
                  <a:pt x="1851793" y="5713850"/>
                </a:lnTo>
                <a:lnTo>
                  <a:pt x="1819685" y="5745957"/>
                </a:lnTo>
                <a:lnTo>
                  <a:pt x="1785082" y="5775402"/>
                </a:lnTo>
                <a:lnTo>
                  <a:pt x="1748153" y="5802014"/>
                </a:lnTo>
                <a:lnTo>
                  <a:pt x="1709067" y="5825625"/>
                </a:lnTo>
                <a:lnTo>
                  <a:pt x="1667991" y="5846067"/>
                </a:lnTo>
                <a:lnTo>
                  <a:pt x="1625096" y="5863170"/>
                </a:lnTo>
                <a:lnTo>
                  <a:pt x="1580549" y="5876766"/>
                </a:lnTo>
                <a:lnTo>
                  <a:pt x="1534519" y="5886687"/>
                </a:lnTo>
                <a:lnTo>
                  <a:pt x="1487175" y="5892763"/>
                </a:lnTo>
                <a:lnTo>
                  <a:pt x="1438686" y="5894826"/>
                </a:lnTo>
                <a:close/>
              </a:path>
            </a:pathLst>
          </a:custGeom>
          <a:solidFill>
            <a:srgbClr val="E1ECFB"/>
          </a:solidFill>
        </p:spPr>
        <p:txBody>
          <a:bodyPr wrap="square" lIns="0" tIns="0" rIns="0" bIns="0" rtlCol="0"/>
          <a:lstStyle/>
          <a:p>
            <a:endParaRPr/>
          </a:p>
        </p:txBody>
      </p:sp>
      <p:pic>
        <p:nvPicPr>
          <p:cNvPr id="5" name="object 5"/>
          <p:cNvPicPr/>
          <p:nvPr/>
        </p:nvPicPr>
        <p:blipFill>
          <a:blip r:embed="rId4" cstate="print"/>
          <a:stretch>
            <a:fillRect/>
          </a:stretch>
        </p:blipFill>
        <p:spPr>
          <a:xfrm>
            <a:off x="2047953" y="7567975"/>
            <a:ext cx="7845509" cy="2112934"/>
          </a:xfrm>
          <a:prstGeom prst="rect">
            <a:avLst/>
          </a:prstGeom>
        </p:spPr>
      </p:pic>
      <p:grpSp>
        <p:nvGrpSpPr>
          <p:cNvPr id="6" name="object 6"/>
          <p:cNvGrpSpPr/>
          <p:nvPr/>
        </p:nvGrpSpPr>
        <p:grpSpPr>
          <a:xfrm>
            <a:off x="3396934" y="0"/>
            <a:ext cx="4339590" cy="1844039"/>
            <a:chOff x="3396934" y="0"/>
            <a:chExt cx="4339590" cy="1844039"/>
          </a:xfrm>
        </p:grpSpPr>
        <p:sp>
          <p:nvSpPr>
            <p:cNvPr id="7" name="object 7"/>
            <p:cNvSpPr/>
            <p:nvPr/>
          </p:nvSpPr>
          <p:spPr>
            <a:xfrm>
              <a:off x="4044451" y="0"/>
              <a:ext cx="3691890" cy="1844039"/>
            </a:xfrm>
            <a:custGeom>
              <a:avLst/>
              <a:gdLst/>
              <a:ahLst/>
              <a:cxnLst/>
              <a:rect l="l" t="t" r="r" b="b"/>
              <a:pathLst>
                <a:path w="3691890" h="1844039">
                  <a:moveTo>
                    <a:pt x="1845882" y="1843611"/>
                  </a:moveTo>
                  <a:lnTo>
                    <a:pt x="1797480" y="1842989"/>
                  </a:lnTo>
                  <a:lnTo>
                    <a:pt x="1749385" y="1841133"/>
                  </a:lnTo>
                  <a:lnTo>
                    <a:pt x="1701613" y="1838058"/>
                  </a:lnTo>
                  <a:lnTo>
                    <a:pt x="1654178" y="1833779"/>
                  </a:lnTo>
                  <a:lnTo>
                    <a:pt x="1607096" y="1828312"/>
                  </a:lnTo>
                  <a:lnTo>
                    <a:pt x="1560383" y="1821672"/>
                  </a:lnTo>
                  <a:lnTo>
                    <a:pt x="1514052" y="1813874"/>
                  </a:lnTo>
                  <a:lnTo>
                    <a:pt x="1468120" y="1804932"/>
                  </a:lnTo>
                  <a:lnTo>
                    <a:pt x="1422602" y="1794864"/>
                  </a:lnTo>
                  <a:lnTo>
                    <a:pt x="1377512" y="1783682"/>
                  </a:lnTo>
                  <a:lnTo>
                    <a:pt x="1332867" y="1771404"/>
                  </a:lnTo>
                  <a:lnTo>
                    <a:pt x="1288680" y="1758043"/>
                  </a:lnTo>
                  <a:lnTo>
                    <a:pt x="1244968" y="1743616"/>
                  </a:lnTo>
                  <a:lnTo>
                    <a:pt x="1201746" y="1728136"/>
                  </a:lnTo>
                  <a:lnTo>
                    <a:pt x="1159028" y="1711621"/>
                  </a:lnTo>
                  <a:lnTo>
                    <a:pt x="1116831" y="1694084"/>
                  </a:lnTo>
                  <a:lnTo>
                    <a:pt x="1075168" y="1675540"/>
                  </a:lnTo>
                  <a:lnTo>
                    <a:pt x="1034056" y="1656006"/>
                  </a:lnTo>
                  <a:lnTo>
                    <a:pt x="993509" y="1635496"/>
                  </a:lnTo>
                  <a:lnTo>
                    <a:pt x="953543" y="1614026"/>
                  </a:lnTo>
                  <a:lnTo>
                    <a:pt x="914173" y="1591610"/>
                  </a:lnTo>
                  <a:lnTo>
                    <a:pt x="875415" y="1568264"/>
                  </a:lnTo>
                  <a:lnTo>
                    <a:pt x="837282" y="1544003"/>
                  </a:lnTo>
                  <a:lnTo>
                    <a:pt x="799791" y="1518843"/>
                  </a:lnTo>
                  <a:lnTo>
                    <a:pt x="762957" y="1492797"/>
                  </a:lnTo>
                  <a:lnTo>
                    <a:pt x="726794" y="1465883"/>
                  </a:lnTo>
                  <a:lnTo>
                    <a:pt x="691319" y="1438114"/>
                  </a:lnTo>
                  <a:lnTo>
                    <a:pt x="656546" y="1409506"/>
                  </a:lnTo>
                  <a:lnTo>
                    <a:pt x="622491" y="1380074"/>
                  </a:lnTo>
                  <a:lnTo>
                    <a:pt x="589168" y="1349834"/>
                  </a:lnTo>
                  <a:lnTo>
                    <a:pt x="556593" y="1318800"/>
                  </a:lnTo>
                  <a:lnTo>
                    <a:pt x="524781" y="1286988"/>
                  </a:lnTo>
                  <a:lnTo>
                    <a:pt x="493747" y="1254413"/>
                  </a:lnTo>
                  <a:lnTo>
                    <a:pt x="463506" y="1221090"/>
                  </a:lnTo>
                  <a:lnTo>
                    <a:pt x="434075" y="1187034"/>
                  </a:lnTo>
                  <a:lnTo>
                    <a:pt x="405467" y="1152261"/>
                  </a:lnTo>
                  <a:lnTo>
                    <a:pt x="377698" y="1116786"/>
                  </a:lnTo>
                  <a:lnTo>
                    <a:pt x="350783" y="1080624"/>
                  </a:lnTo>
                  <a:lnTo>
                    <a:pt x="324738" y="1043789"/>
                  </a:lnTo>
                  <a:lnTo>
                    <a:pt x="299577" y="1006298"/>
                  </a:lnTo>
                  <a:lnTo>
                    <a:pt x="275316" y="968166"/>
                  </a:lnTo>
                  <a:lnTo>
                    <a:pt x="251970" y="929407"/>
                  </a:lnTo>
                  <a:lnTo>
                    <a:pt x="229555" y="890037"/>
                  </a:lnTo>
                  <a:lnTo>
                    <a:pt x="208084" y="850071"/>
                  </a:lnTo>
                  <a:lnTo>
                    <a:pt x="187574" y="809525"/>
                  </a:lnTo>
                  <a:lnTo>
                    <a:pt x="168040" y="768413"/>
                  </a:lnTo>
                  <a:lnTo>
                    <a:pt x="149497" y="726750"/>
                  </a:lnTo>
                  <a:lnTo>
                    <a:pt x="131960" y="684552"/>
                  </a:lnTo>
                  <a:lnTo>
                    <a:pt x="115444" y="641835"/>
                  </a:lnTo>
                  <a:lnTo>
                    <a:pt x="99965" y="598612"/>
                  </a:lnTo>
                  <a:lnTo>
                    <a:pt x="85537" y="554900"/>
                  </a:lnTo>
                  <a:lnTo>
                    <a:pt x="72177" y="510714"/>
                  </a:lnTo>
                  <a:lnTo>
                    <a:pt x="59898" y="466068"/>
                  </a:lnTo>
                  <a:lnTo>
                    <a:pt x="48717" y="420979"/>
                  </a:lnTo>
                  <a:lnTo>
                    <a:pt x="38648" y="375460"/>
                  </a:lnTo>
                  <a:lnTo>
                    <a:pt x="29707" y="329528"/>
                  </a:lnTo>
                  <a:lnTo>
                    <a:pt x="21909" y="283198"/>
                  </a:lnTo>
                  <a:lnTo>
                    <a:pt x="15269" y="236484"/>
                  </a:lnTo>
                  <a:lnTo>
                    <a:pt x="9802" y="189402"/>
                  </a:lnTo>
                  <a:lnTo>
                    <a:pt x="5523" y="141968"/>
                  </a:lnTo>
                  <a:lnTo>
                    <a:pt x="2448" y="94196"/>
                  </a:lnTo>
                  <a:lnTo>
                    <a:pt x="592" y="46101"/>
                  </a:lnTo>
                  <a:lnTo>
                    <a:pt x="0" y="0"/>
                  </a:lnTo>
                  <a:lnTo>
                    <a:pt x="821171" y="0"/>
                  </a:lnTo>
                  <a:lnTo>
                    <a:pt x="822233" y="45903"/>
                  </a:lnTo>
                  <a:lnTo>
                    <a:pt x="825544" y="93537"/>
                  </a:lnTo>
                  <a:lnTo>
                    <a:pt x="831003" y="140553"/>
                  </a:lnTo>
                  <a:lnTo>
                    <a:pt x="838561" y="186899"/>
                  </a:lnTo>
                  <a:lnTo>
                    <a:pt x="848167" y="232527"/>
                  </a:lnTo>
                  <a:lnTo>
                    <a:pt x="859775" y="277388"/>
                  </a:lnTo>
                  <a:lnTo>
                    <a:pt x="873333" y="321432"/>
                  </a:lnTo>
                  <a:lnTo>
                    <a:pt x="888793" y="364610"/>
                  </a:lnTo>
                  <a:lnTo>
                    <a:pt x="906107" y="406872"/>
                  </a:lnTo>
                  <a:lnTo>
                    <a:pt x="925224" y="448169"/>
                  </a:lnTo>
                  <a:lnTo>
                    <a:pt x="946097" y="488451"/>
                  </a:lnTo>
                  <a:lnTo>
                    <a:pt x="968675" y="527670"/>
                  </a:lnTo>
                  <a:lnTo>
                    <a:pt x="992910" y="565775"/>
                  </a:lnTo>
                  <a:lnTo>
                    <a:pt x="1018753" y="602718"/>
                  </a:lnTo>
                  <a:lnTo>
                    <a:pt x="1046154" y="638449"/>
                  </a:lnTo>
                  <a:lnTo>
                    <a:pt x="1075064" y="672918"/>
                  </a:lnTo>
                  <a:lnTo>
                    <a:pt x="1105435" y="706076"/>
                  </a:lnTo>
                  <a:lnTo>
                    <a:pt x="1137218" y="737875"/>
                  </a:lnTo>
                  <a:lnTo>
                    <a:pt x="1170362" y="768263"/>
                  </a:lnTo>
                  <a:lnTo>
                    <a:pt x="1204820" y="797193"/>
                  </a:lnTo>
                  <a:lnTo>
                    <a:pt x="1240542" y="824614"/>
                  </a:lnTo>
                  <a:lnTo>
                    <a:pt x="1277478" y="850477"/>
                  </a:lnTo>
                  <a:lnTo>
                    <a:pt x="1315581" y="874733"/>
                  </a:lnTo>
                  <a:lnTo>
                    <a:pt x="1354800" y="897333"/>
                  </a:lnTo>
                  <a:lnTo>
                    <a:pt x="1395087" y="918226"/>
                  </a:lnTo>
                  <a:lnTo>
                    <a:pt x="1436393" y="937364"/>
                  </a:lnTo>
                  <a:lnTo>
                    <a:pt x="1478668" y="954697"/>
                  </a:lnTo>
                  <a:lnTo>
                    <a:pt x="1521863" y="970176"/>
                  </a:lnTo>
                  <a:lnTo>
                    <a:pt x="1565930" y="983752"/>
                  </a:lnTo>
                  <a:lnTo>
                    <a:pt x="1610819" y="995374"/>
                  </a:lnTo>
                  <a:lnTo>
                    <a:pt x="1656482" y="1004994"/>
                  </a:lnTo>
                  <a:lnTo>
                    <a:pt x="1702868" y="1012562"/>
                  </a:lnTo>
                  <a:lnTo>
                    <a:pt x="1749930" y="1018029"/>
                  </a:lnTo>
                  <a:lnTo>
                    <a:pt x="1797617" y="1021346"/>
                  </a:lnTo>
                  <a:lnTo>
                    <a:pt x="1845882" y="1022462"/>
                  </a:lnTo>
                  <a:lnTo>
                    <a:pt x="3381338" y="1022462"/>
                  </a:lnTo>
                  <a:lnTo>
                    <a:pt x="3367025" y="1043789"/>
                  </a:lnTo>
                  <a:lnTo>
                    <a:pt x="3340980" y="1080624"/>
                  </a:lnTo>
                  <a:lnTo>
                    <a:pt x="3314065" y="1116786"/>
                  </a:lnTo>
                  <a:lnTo>
                    <a:pt x="3286297" y="1152261"/>
                  </a:lnTo>
                  <a:lnTo>
                    <a:pt x="3257689" y="1187034"/>
                  </a:lnTo>
                  <a:lnTo>
                    <a:pt x="3228257" y="1221090"/>
                  </a:lnTo>
                  <a:lnTo>
                    <a:pt x="3198017" y="1254413"/>
                  </a:lnTo>
                  <a:lnTo>
                    <a:pt x="3166983" y="1286988"/>
                  </a:lnTo>
                  <a:lnTo>
                    <a:pt x="3135171" y="1318800"/>
                  </a:lnTo>
                  <a:lnTo>
                    <a:pt x="3102596" y="1349834"/>
                  </a:lnTo>
                  <a:lnTo>
                    <a:pt x="3069273" y="1380074"/>
                  </a:lnTo>
                  <a:lnTo>
                    <a:pt x="3035217" y="1409506"/>
                  </a:lnTo>
                  <a:lnTo>
                    <a:pt x="3000444" y="1438114"/>
                  </a:lnTo>
                  <a:lnTo>
                    <a:pt x="2964969" y="1465883"/>
                  </a:lnTo>
                  <a:lnTo>
                    <a:pt x="2928806" y="1492797"/>
                  </a:lnTo>
                  <a:lnTo>
                    <a:pt x="2891972" y="1518843"/>
                  </a:lnTo>
                  <a:lnTo>
                    <a:pt x="2854481" y="1544003"/>
                  </a:lnTo>
                  <a:lnTo>
                    <a:pt x="2816349" y="1568264"/>
                  </a:lnTo>
                  <a:lnTo>
                    <a:pt x="2777590" y="1591610"/>
                  </a:lnTo>
                  <a:lnTo>
                    <a:pt x="2738220" y="1614026"/>
                  </a:lnTo>
                  <a:lnTo>
                    <a:pt x="2698254" y="1635496"/>
                  </a:lnTo>
                  <a:lnTo>
                    <a:pt x="2657707" y="1656006"/>
                  </a:lnTo>
                  <a:lnTo>
                    <a:pt x="2616595" y="1675540"/>
                  </a:lnTo>
                  <a:lnTo>
                    <a:pt x="2574933" y="1694084"/>
                  </a:lnTo>
                  <a:lnTo>
                    <a:pt x="2532735" y="1711621"/>
                  </a:lnTo>
                  <a:lnTo>
                    <a:pt x="2490017" y="1728136"/>
                  </a:lnTo>
                  <a:lnTo>
                    <a:pt x="2446795" y="1743616"/>
                  </a:lnTo>
                  <a:lnTo>
                    <a:pt x="2403083" y="1758043"/>
                  </a:lnTo>
                  <a:lnTo>
                    <a:pt x="2358897" y="1771404"/>
                  </a:lnTo>
                  <a:lnTo>
                    <a:pt x="2314251" y="1783682"/>
                  </a:lnTo>
                  <a:lnTo>
                    <a:pt x="2269161" y="1794864"/>
                  </a:lnTo>
                  <a:lnTo>
                    <a:pt x="2223643" y="1804932"/>
                  </a:lnTo>
                  <a:lnTo>
                    <a:pt x="2177711" y="1813874"/>
                  </a:lnTo>
                  <a:lnTo>
                    <a:pt x="2131381" y="1821672"/>
                  </a:lnTo>
                  <a:lnTo>
                    <a:pt x="2084667" y="1828312"/>
                  </a:lnTo>
                  <a:lnTo>
                    <a:pt x="2037585" y="1833779"/>
                  </a:lnTo>
                  <a:lnTo>
                    <a:pt x="1990151" y="1838058"/>
                  </a:lnTo>
                  <a:lnTo>
                    <a:pt x="1942378" y="1841133"/>
                  </a:lnTo>
                  <a:lnTo>
                    <a:pt x="1894284" y="1842989"/>
                  </a:lnTo>
                  <a:lnTo>
                    <a:pt x="1845882" y="1843611"/>
                  </a:lnTo>
                  <a:close/>
                </a:path>
                <a:path w="3691890" h="1844039">
                  <a:moveTo>
                    <a:pt x="3381338" y="1022462"/>
                  </a:moveTo>
                  <a:lnTo>
                    <a:pt x="1845882" y="1022462"/>
                  </a:lnTo>
                  <a:lnTo>
                    <a:pt x="1894146" y="1021346"/>
                  </a:lnTo>
                  <a:lnTo>
                    <a:pt x="1941833" y="1018029"/>
                  </a:lnTo>
                  <a:lnTo>
                    <a:pt x="1988895" y="1012562"/>
                  </a:lnTo>
                  <a:lnTo>
                    <a:pt x="2035282" y="1004994"/>
                  </a:lnTo>
                  <a:lnTo>
                    <a:pt x="2080944" y="995374"/>
                  </a:lnTo>
                  <a:lnTo>
                    <a:pt x="2125833" y="983752"/>
                  </a:lnTo>
                  <a:lnTo>
                    <a:pt x="2169900" y="970176"/>
                  </a:lnTo>
                  <a:lnTo>
                    <a:pt x="2213096" y="954697"/>
                  </a:lnTo>
                  <a:lnTo>
                    <a:pt x="2255371" y="937364"/>
                  </a:lnTo>
                  <a:lnTo>
                    <a:pt x="2296676" y="918226"/>
                  </a:lnTo>
                  <a:lnTo>
                    <a:pt x="2336963" y="897333"/>
                  </a:lnTo>
                  <a:lnTo>
                    <a:pt x="2376183" y="874733"/>
                  </a:lnTo>
                  <a:lnTo>
                    <a:pt x="2414285" y="850477"/>
                  </a:lnTo>
                  <a:lnTo>
                    <a:pt x="2451222" y="824614"/>
                  </a:lnTo>
                  <a:lnTo>
                    <a:pt x="2486943" y="797193"/>
                  </a:lnTo>
                  <a:lnTo>
                    <a:pt x="2521401" y="768263"/>
                  </a:lnTo>
                  <a:lnTo>
                    <a:pt x="2554546" y="737875"/>
                  </a:lnTo>
                  <a:lnTo>
                    <a:pt x="2586328" y="706076"/>
                  </a:lnTo>
                  <a:lnTo>
                    <a:pt x="2616699" y="672918"/>
                  </a:lnTo>
                  <a:lnTo>
                    <a:pt x="2645610" y="638449"/>
                  </a:lnTo>
                  <a:lnTo>
                    <a:pt x="2673011" y="602718"/>
                  </a:lnTo>
                  <a:lnTo>
                    <a:pt x="2698853" y="565775"/>
                  </a:lnTo>
                  <a:lnTo>
                    <a:pt x="2723088" y="527670"/>
                  </a:lnTo>
                  <a:lnTo>
                    <a:pt x="2745666" y="488451"/>
                  </a:lnTo>
                  <a:lnTo>
                    <a:pt x="2766539" y="448169"/>
                  </a:lnTo>
                  <a:lnTo>
                    <a:pt x="2785656" y="406872"/>
                  </a:lnTo>
                  <a:lnTo>
                    <a:pt x="2802970" y="364610"/>
                  </a:lnTo>
                  <a:lnTo>
                    <a:pt x="2818430" y="321432"/>
                  </a:lnTo>
                  <a:lnTo>
                    <a:pt x="2831989" y="277388"/>
                  </a:lnTo>
                  <a:lnTo>
                    <a:pt x="2843596" y="232527"/>
                  </a:lnTo>
                  <a:lnTo>
                    <a:pt x="2853203" y="186899"/>
                  </a:lnTo>
                  <a:lnTo>
                    <a:pt x="2860760" y="140553"/>
                  </a:lnTo>
                  <a:lnTo>
                    <a:pt x="2866143" y="94196"/>
                  </a:lnTo>
                  <a:lnTo>
                    <a:pt x="2866219" y="93537"/>
                  </a:lnTo>
                  <a:lnTo>
                    <a:pt x="2869517" y="46101"/>
                  </a:lnTo>
                  <a:lnTo>
                    <a:pt x="2870592" y="0"/>
                  </a:lnTo>
                  <a:lnTo>
                    <a:pt x="3691764" y="0"/>
                  </a:lnTo>
                  <a:lnTo>
                    <a:pt x="3691174" y="45903"/>
                  </a:lnTo>
                  <a:lnTo>
                    <a:pt x="3689341" y="93537"/>
                  </a:lnTo>
                  <a:lnTo>
                    <a:pt x="3686331" y="140553"/>
                  </a:lnTo>
                  <a:lnTo>
                    <a:pt x="3681962" y="189402"/>
                  </a:lnTo>
                  <a:lnTo>
                    <a:pt x="3676495" y="236484"/>
                  </a:lnTo>
                  <a:lnTo>
                    <a:pt x="3669855" y="283198"/>
                  </a:lnTo>
                  <a:lnTo>
                    <a:pt x="3662056" y="329528"/>
                  </a:lnTo>
                  <a:lnTo>
                    <a:pt x="3653115" y="375460"/>
                  </a:lnTo>
                  <a:lnTo>
                    <a:pt x="3643046" y="420979"/>
                  </a:lnTo>
                  <a:lnTo>
                    <a:pt x="3631865" y="466068"/>
                  </a:lnTo>
                  <a:lnTo>
                    <a:pt x="3619587" y="510714"/>
                  </a:lnTo>
                  <a:lnTo>
                    <a:pt x="3606226" y="554900"/>
                  </a:lnTo>
                  <a:lnTo>
                    <a:pt x="3591798" y="598612"/>
                  </a:lnTo>
                  <a:lnTo>
                    <a:pt x="3576319" y="641835"/>
                  </a:lnTo>
                  <a:lnTo>
                    <a:pt x="3559803" y="684552"/>
                  </a:lnTo>
                  <a:lnTo>
                    <a:pt x="3542266" y="726750"/>
                  </a:lnTo>
                  <a:lnTo>
                    <a:pt x="3523790" y="768263"/>
                  </a:lnTo>
                  <a:lnTo>
                    <a:pt x="3504189" y="809525"/>
                  </a:lnTo>
                  <a:lnTo>
                    <a:pt x="3483679" y="850071"/>
                  </a:lnTo>
                  <a:lnTo>
                    <a:pt x="3462209" y="890037"/>
                  </a:lnTo>
                  <a:lnTo>
                    <a:pt x="3439793" y="929407"/>
                  </a:lnTo>
                  <a:lnTo>
                    <a:pt x="3416447" y="968166"/>
                  </a:lnTo>
                  <a:lnTo>
                    <a:pt x="3392186" y="1006298"/>
                  </a:lnTo>
                  <a:lnTo>
                    <a:pt x="3381338" y="1022462"/>
                  </a:lnTo>
                  <a:close/>
                </a:path>
              </a:pathLst>
            </a:custGeom>
            <a:solidFill>
              <a:srgbClr val="E1ECFB"/>
            </a:solidFill>
          </p:spPr>
          <p:txBody>
            <a:bodyPr wrap="square" lIns="0" tIns="0" rIns="0" bIns="0" rtlCol="0"/>
            <a:lstStyle/>
            <a:p>
              <a:endParaRPr/>
            </a:p>
          </p:txBody>
        </p:sp>
        <p:sp>
          <p:nvSpPr>
            <p:cNvPr id="8" name="object 8"/>
            <p:cNvSpPr/>
            <p:nvPr/>
          </p:nvSpPr>
          <p:spPr>
            <a:xfrm>
              <a:off x="3396934" y="1028699"/>
              <a:ext cx="647700" cy="647700"/>
            </a:xfrm>
            <a:custGeom>
              <a:avLst/>
              <a:gdLst/>
              <a:ahLst/>
              <a:cxnLst/>
              <a:rect l="l" t="t" r="r" b="b"/>
              <a:pathLst>
                <a:path w="647700" h="647700">
                  <a:moveTo>
                    <a:pt x="323701" y="647402"/>
                  </a:moveTo>
                  <a:lnTo>
                    <a:pt x="275863" y="643893"/>
                  </a:lnTo>
                  <a:lnTo>
                    <a:pt x="230206" y="633698"/>
                  </a:lnTo>
                  <a:lnTo>
                    <a:pt x="187229" y="617319"/>
                  </a:lnTo>
                  <a:lnTo>
                    <a:pt x="147435" y="595256"/>
                  </a:lnTo>
                  <a:lnTo>
                    <a:pt x="111322" y="568009"/>
                  </a:lnTo>
                  <a:lnTo>
                    <a:pt x="79392" y="536079"/>
                  </a:lnTo>
                  <a:lnTo>
                    <a:pt x="52146" y="499967"/>
                  </a:lnTo>
                  <a:lnTo>
                    <a:pt x="30082" y="460172"/>
                  </a:lnTo>
                  <a:lnTo>
                    <a:pt x="13703" y="417196"/>
                  </a:lnTo>
                  <a:lnTo>
                    <a:pt x="3502" y="371446"/>
                  </a:lnTo>
                  <a:lnTo>
                    <a:pt x="0" y="323701"/>
                  </a:lnTo>
                  <a:lnTo>
                    <a:pt x="3509" y="275863"/>
                  </a:lnTo>
                  <a:lnTo>
                    <a:pt x="13703" y="230206"/>
                  </a:lnTo>
                  <a:lnTo>
                    <a:pt x="30082" y="187229"/>
                  </a:lnTo>
                  <a:lnTo>
                    <a:pt x="52146" y="147435"/>
                  </a:lnTo>
                  <a:lnTo>
                    <a:pt x="79392" y="111322"/>
                  </a:lnTo>
                  <a:lnTo>
                    <a:pt x="111322" y="79392"/>
                  </a:lnTo>
                  <a:lnTo>
                    <a:pt x="147435" y="52146"/>
                  </a:lnTo>
                  <a:lnTo>
                    <a:pt x="187229" y="30082"/>
                  </a:lnTo>
                  <a:lnTo>
                    <a:pt x="230206" y="13703"/>
                  </a:lnTo>
                  <a:lnTo>
                    <a:pt x="275863" y="3509"/>
                  </a:lnTo>
                  <a:lnTo>
                    <a:pt x="323701" y="0"/>
                  </a:lnTo>
                  <a:lnTo>
                    <a:pt x="371539" y="3509"/>
                  </a:lnTo>
                  <a:lnTo>
                    <a:pt x="417196" y="13703"/>
                  </a:lnTo>
                  <a:lnTo>
                    <a:pt x="460172" y="30082"/>
                  </a:lnTo>
                  <a:lnTo>
                    <a:pt x="499967" y="52146"/>
                  </a:lnTo>
                  <a:lnTo>
                    <a:pt x="536079" y="79392"/>
                  </a:lnTo>
                  <a:lnTo>
                    <a:pt x="568009" y="111322"/>
                  </a:lnTo>
                  <a:lnTo>
                    <a:pt x="592662" y="143997"/>
                  </a:lnTo>
                  <a:lnTo>
                    <a:pt x="323701" y="143997"/>
                  </a:lnTo>
                  <a:lnTo>
                    <a:pt x="275956" y="150422"/>
                  </a:lnTo>
                  <a:lnTo>
                    <a:pt x="233036" y="168549"/>
                  </a:lnTo>
                  <a:lnTo>
                    <a:pt x="196660" y="196660"/>
                  </a:lnTo>
                  <a:lnTo>
                    <a:pt x="168549" y="233036"/>
                  </a:lnTo>
                  <a:lnTo>
                    <a:pt x="150461" y="275863"/>
                  </a:lnTo>
                  <a:lnTo>
                    <a:pt x="143997" y="323701"/>
                  </a:lnTo>
                  <a:lnTo>
                    <a:pt x="150413" y="371446"/>
                  </a:lnTo>
                  <a:lnTo>
                    <a:pt x="168520" y="414366"/>
                  </a:lnTo>
                  <a:lnTo>
                    <a:pt x="196612" y="450741"/>
                  </a:lnTo>
                  <a:lnTo>
                    <a:pt x="232978" y="478852"/>
                  </a:lnTo>
                  <a:lnTo>
                    <a:pt x="275910" y="496980"/>
                  </a:lnTo>
                  <a:lnTo>
                    <a:pt x="323701" y="503404"/>
                  </a:lnTo>
                  <a:lnTo>
                    <a:pt x="592662" y="503404"/>
                  </a:lnTo>
                  <a:lnTo>
                    <a:pt x="568009" y="536079"/>
                  </a:lnTo>
                  <a:lnTo>
                    <a:pt x="536079" y="568009"/>
                  </a:lnTo>
                  <a:lnTo>
                    <a:pt x="499967" y="595256"/>
                  </a:lnTo>
                  <a:lnTo>
                    <a:pt x="460172" y="617319"/>
                  </a:lnTo>
                  <a:lnTo>
                    <a:pt x="417196" y="633698"/>
                  </a:lnTo>
                  <a:lnTo>
                    <a:pt x="371539" y="643893"/>
                  </a:lnTo>
                  <a:lnTo>
                    <a:pt x="323701" y="647402"/>
                  </a:lnTo>
                  <a:close/>
                </a:path>
                <a:path w="647700" h="647700">
                  <a:moveTo>
                    <a:pt x="592662" y="503404"/>
                  </a:moveTo>
                  <a:lnTo>
                    <a:pt x="323701" y="503404"/>
                  </a:lnTo>
                  <a:lnTo>
                    <a:pt x="371491" y="496980"/>
                  </a:lnTo>
                  <a:lnTo>
                    <a:pt x="414424" y="478852"/>
                  </a:lnTo>
                  <a:lnTo>
                    <a:pt x="450790" y="450741"/>
                  </a:lnTo>
                  <a:lnTo>
                    <a:pt x="478881" y="414366"/>
                  </a:lnTo>
                  <a:lnTo>
                    <a:pt x="496989" y="371446"/>
                  </a:lnTo>
                  <a:lnTo>
                    <a:pt x="503404" y="323701"/>
                  </a:lnTo>
                  <a:lnTo>
                    <a:pt x="496941" y="275863"/>
                  </a:lnTo>
                  <a:lnTo>
                    <a:pt x="478852" y="233036"/>
                  </a:lnTo>
                  <a:lnTo>
                    <a:pt x="450741" y="196660"/>
                  </a:lnTo>
                  <a:lnTo>
                    <a:pt x="414366" y="168549"/>
                  </a:lnTo>
                  <a:lnTo>
                    <a:pt x="371446" y="150422"/>
                  </a:lnTo>
                  <a:lnTo>
                    <a:pt x="323701" y="143997"/>
                  </a:lnTo>
                  <a:lnTo>
                    <a:pt x="592662" y="143997"/>
                  </a:lnTo>
                  <a:lnTo>
                    <a:pt x="617319" y="187229"/>
                  </a:lnTo>
                  <a:lnTo>
                    <a:pt x="633698" y="230206"/>
                  </a:lnTo>
                  <a:lnTo>
                    <a:pt x="643893" y="275863"/>
                  </a:lnTo>
                  <a:lnTo>
                    <a:pt x="647402" y="323701"/>
                  </a:lnTo>
                  <a:lnTo>
                    <a:pt x="643899" y="371446"/>
                  </a:lnTo>
                  <a:lnTo>
                    <a:pt x="633698" y="417196"/>
                  </a:lnTo>
                  <a:lnTo>
                    <a:pt x="617319" y="460172"/>
                  </a:lnTo>
                  <a:lnTo>
                    <a:pt x="595256" y="499967"/>
                  </a:lnTo>
                  <a:lnTo>
                    <a:pt x="592662" y="503404"/>
                  </a:lnTo>
                  <a:close/>
                </a:path>
              </a:pathLst>
            </a:custGeom>
            <a:solidFill>
              <a:srgbClr val="C4D9F2"/>
            </a:solidFill>
          </p:spPr>
          <p:txBody>
            <a:bodyPr wrap="square" lIns="0" tIns="0" rIns="0" bIns="0" rtlCol="0"/>
            <a:lstStyle/>
            <a:p>
              <a:endParaRPr/>
            </a:p>
          </p:txBody>
        </p:sp>
      </p:grpSp>
      <p:sp>
        <p:nvSpPr>
          <p:cNvPr id="9" name="object 9"/>
          <p:cNvSpPr txBox="1">
            <a:spLocks noGrp="1"/>
          </p:cNvSpPr>
          <p:nvPr>
            <p:ph type="title"/>
          </p:nvPr>
        </p:nvSpPr>
        <p:spPr>
          <a:xfrm>
            <a:off x="2800963" y="1642075"/>
            <a:ext cx="919480" cy="527050"/>
          </a:xfrm>
          <a:prstGeom prst="rect">
            <a:avLst/>
          </a:prstGeom>
        </p:spPr>
        <p:txBody>
          <a:bodyPr vert="horz" wrap="square" lIns="0" tIns="17780" rIns="0" bIns="0" rtlCol="0">
            <a:spAutoFit/>
          </a:bodyPr>
          <a:lstStyle/>
          <a:p>
            <a:pPr marL="12700">
              <a:lnSpc>
                <a:spcPct val="100000"/>
              </a:lnSpc>
              <a:spcBef>
                <a:spcPts val="140"/>
              </a:spcBef>
            </a:pPr>
            <a:r>
              <a:rPr sz="3250" spc="-130" dirty="0">
                <a:solidFill>
                  <a:srgbClr val="0D2E5E"/>
                </a:solidFill>
                <a:latin typeface="Tahoma"/>
                <a:cs typeface="Tahoma"/>
              </a:rPr>
              <a:t>IEEE</a:t>
            </a:r>
            <a:endParaRPr sz="3250">
              <a:latin typeface="Tahoma"/>
              <a:cs typeface="Tahoma"/>
            </a:endParaRPr>
          </a:p>
        </p:txBody>
      </p:sp>
      <p:sp>
        <p:nvSpPr>
          <p:cNvPr id="10" name="object 10"/>
          <p:cNvSpPr txBox="1"/>
          <p:nvPr/>
        </p:nvSpPr>
        <p:spPr>
          <a:xfrm>
            <a:off x="2800963" y="5680621"/>
            <a:ext cx="3079750" cy="527050"/>
          </a:xfrm>
          <a:prstGeom prst="rect">
            <a:avLst/>
          </a:prstGeom>
        </p:spPr>
        <p:txBody>
          <a:bodyPr vert="horz" wrap="square" lIns="0" tIns="17780" rIns="0" bIns="0" rtlCol="0">
            <a:spAutoFit/>
          </a:bodyPr>
          <a:lstStyle/>
          <a:p>
            <a:pPr marL="12700">
              <a:lnSpc>
                <a:spcPct val="100000"/>
              </a:lnSpc>
              <a:spcBef>
                <a:spcPts val="140"/>
              </a:spcBef>
            </a:pPr>
            <a:r>
              <a:rPr sz="3250" b="1" spc="-35" dirty="0">
                <a:solidFill>
                  <a:srgbClr val="0D2E5E"/>
                </a:solidFill>
                <a:latin typeface="Tahoma"/>
                <a:cs typeface="Tahoma"/>
              </a:rPr>
              <a:t>Web</a:t>
            </a:r>
            <a:r>
              <a:rPr sz="3250" b="1" spc="-300" dirty="0">
                <a:solidFill>
                  <a:srgbClr val="0D2E5E"/>
                </a:solidFill>
                <a:latin typeface="Tahoma"/>
                <a:cs typeface="Tahoma"/>
              </a:rPr>
              <a:t> </a:t>
            </a:r>
            <a:r>
              <a:rPr sz="3250" b="1" spc="-90" dirty="0">
                <a:solidFill>
                  <a:srgbClr val="0D2E5E"/>
                </a:solidFill>
                <a:latin typeface="Tahoma"/>
                <a:cs typeface="Tahoma"/>
              </a:rPr>
              <a:t>of</a:t>
            </a:r>
            <a:r>
              <a:rPr sz="3250" b="1" spc="-295" dirty="0">
                <a:solidFill>
                  <a:srgbClr val="0D2E5E"/>
                </a:solidFill>
                <a:latin typeface="Tahoma"/>
                <a:cs typeface="Tahoma"/>
              </a:rPr>
              <a:t> </a:t>
            </a:r>
            <a:r>
              <a:rPr sz="3250" b="1" spc="-10" dirty="0">
                <a:solidFill>
                  <a:srgbClr val="0D2E5E"/>
                </a:solidFill>
                <a:latin typeface="Tahoma"/>
                <a:cs typeface="Tahoma"/>
              </a:rPr>
              <a:t>Science</a:t>
            </a:r>
            <a:endParaRPr sz="3250">
              <a:latin typeface="Tahoma"/>
              <a:cs typeface="Tahoma"/>
            </a:endParaRPr>
          </a:p>
        </p:txBody>
      </p:sp>
      <p:sp>
        <p:nvSpPr>
          <p:cNvPr id="11" name="object 11"/>
          <p:cNvSpPr txBox="1"/>
          <p:nvPr/>
        </p:nvSpPr>
        <p:spPr>
          <a:xfrm>
            <a:off x="12226238" y="1809554"/>
            <a:ext cx="3313429" cy="527050"/>
          </a:xfrm>
          <a:prstGeom prst="rect">
            <a:avLst/>
          </a:prstGeom>
        </p:spPr>
        <p:txBody>
          <a:bodyPr vert="horz" wrap="square" lIns="0" tIns="17780" rIns="0" bIns="0" rtlCol="0">
            <a:spAutoFit/>
          </a:bodyPr>
          <a:lstStyle/>
          <a:p>
            <a:pPr marL="12700">
              <a:lnSpc>
                <a:spcPct val="100000"/>
              </a:lnSpc>
              <a:spcBef>
                <a:spcPts val="140"/>
              </a:spcBef>
            </a:pPr>
            <a:r>
              <a:rPr sz="3250" b="1" spc="-85" dirty="0">
                <a:solidFill>
                  <a:srgbClr val="0D2E5E"/>
                </a:solidFill>
                <a:latin typeface="Tahoma"/>
                <a:cs typeface="Tahoma"/>
              </a:rPr>
              <a:t>Pearson</a:t>
            </a:r>
            <a:r>
              <a:rPr sz="3250" b="1" spc="-250" dirty="0">
                <a:solidFill>
                  <a:srgbClr val="0D2E5E"/>
                </a:solidFill>
                <a:latin typeface="Tahoma"/>
                <a:cs typeface="Tahoma"/>
              </a:rPr>
              <a:t> </a:t>
            </a:r>
            <a:r>
              <a:rPr sz="3250" b="1" spc="-245" dirty="0">
                <a:solidFill>
                  <a:srgbClr val="0D2E5E"/>
                </a:solidFill>
                <a:latin typeface="Tahoma"/>
                <a:cs typeface="Tahoma"/>
              </a:rPr>
              <a:t>e-</a:t>
            </a:r>
            <a:r>
              <a:rPr sz="3250" b="1" spc="-10" dirty="0">
                <a:solidFill>
                  <a:srgbClr val="0D2E5E"/>
                </a:solidFill>
                <a:latin typeface="Tahoma"/>
                <a:cs typeface="Tahoma"/>
              </a:rPr>
              <a:t>books</a:t>
            </a:r>
            <a:endParaRPr sz="3250">
              <a:latin typeface="Tahoma"/>
              <a:cs typeface="Tahoma"/>
            </a:endParaRPr>
          </a:p>
        </p:txBody>
      </p:sp>
      <p:sp>
        <p:nvSpPr>
          <p:cNvPr id="12" name="object 12"/>
          <p:cNvSpPr txBox="1"/>
          <p:nvPr/>
        </p:nvSpPr>
        <p:spPr>
          <a:xfrm>
            <a:off x="12621229" y="5848626"/>
            <a:ext cx="2526665" cy="527050"/>
          </a:xfrm>
          <a:prstGeom prst="rect">
            <a:avLst/>
          </a:prstGeom>
        </p:spPr>
        <p:txBody>
          <a:bodyPr vert="horz" wrap="square" lIns="0" tIns="17780" rIns="0" bIns="0" rtlCol="0">
            <a:spAutoFit/>
          </a:bodyPr>
          <a:lstStyle/>
          <a:p>
            <a:pPr marL="12700">
              <a:lnSpc>
                <a:spcPct val="100000"/>
              </a:lnSpc>
              <a:spcBef>
                <a:spcPts val="140"/>
              </a:spcBef>
            </a:pPr>
            <a:r>
              <a:rPr sz="3250" b="1" dirty="0">
                <a:solidFill>
                  <a:srgbClr val="0D2E5E"/>
                </a:solidFill>
                <a:latin typeface="Tahoma"/>
                <a:cs typeface="Tahoma"/>
              </a:rPr>
              <a:t>CBS</a:t>
            </a:r>
            <a:r>
              <a:rPr sz="3250" b="1" spc="-275" dirty="0">
                <a:solidFill>
                  <a:srgbClr val="0D2E5E"/>
                </a:solidFill>
                <a:latin typeface="Tahoma"/>
                <a:cs typeface="Tahoma"/>
              </a:rPr>
              <a:t> </a:t>
            </a:r>
            <a:r>
              <a:rPr sz="3250" b="1" spc="-245" dirty="0">
                <a:solidFill>
                  <a:srgbClr val="0D2E5E"/>
                </a:solidFill>
                <a:latin typeface="Tahoma"/>
                <a:cs typeface="Tahoma"/>
              </a:rPr>
              <a:t>e-</a:t>
            </a:r>
            <a:r>
              <a:rPr sz="3250" b="1" spc="-10" dirty="0">
                <a:solidFill>
                  <a:srgbClr val="0D2E5E"/>
                </a:solidFill>
                <a:latin typeface="Tahoma"/>
                <a:cs typeface="Tahoma"/>
              </a:rPr>
              <a:t>books</a:t>
            </a:r>
            <a:endParaRPr sz="3250">
              <a:latin typeface="Tahoma"/>
              <a:cs typeface="Tahoma"/>
            </a:endParaRPr>
          </a:p>
        </p:txBody>
      </p:sp>
      <p:pic>
        <p:nvPicPr>
          <p:cNvPr id="13" name="object 13"/>
          <p:cNvPicPr/>
          <p:nvPr/>
        </p:nvPicPr>
        <p:blipFill>
          <a:blip r:embed="rId5" cstate="print"/>
          <a:stretch>
            <a:fillRect/>
          </a:stretch>
        </p:blipFill>
        <p:spPr>
          <a:xfrm>
            <a:off x="12603205" y="6380195"/>
            <a:ext cx="3190585" cy="3826184"/>
          </a:xfrm>
          <a:prstGeom prst="rect">
            <a:avLst/>
          </a:prstGeom>
        </p:spPr>
      </p:pic>
      <p:pic>
        <p:nvPicPr>
          <p:cNvPr id="14" name="object 14"/>
          <p:cNvPicPr/>
          <p:nvPr/>
        </p:nvPicPr>
        <p:blipFill>
          <a:blip r:embed="rId6" cstate="print"/>
          <a:stretch>
            <a:fillRect/>
          </a:stretch>
        </p:blipFill>
        <p:spPr>
          <a:xfrm>
            <a:off x="16283573" y="0"/>
            <a:ext cx="2004425" cy="1895534"/>
          </a:xfrm>
          <a:prstGeom prst="rect">
            <a:avLst/>
          </a:prstGeom>
        </p:spPr>
      </p:pic>
      <p:sp>
        <p:nvSpPr>
          <p:cNvPr id="18" name="Rectangle 17"/>
          <p:cNvSpPr/>
          <p:nvPr/>
        </p:nvSpPr>
        <p:spPr>
          <a:xfrm>
            <a:off x="2813663" y="96908"/>
            <a:ext cx="3103818" cy="1107996"/>
          </a:xfrm>
          <a:prstGeom prst="rect">
            <a:avLst/>
          </a:prstGeom>
        </p:spPr>
        <p:txBody>
          <a:bodyPr wrap="square">
            <a:spAutoFit/>
          </a:bodyPr>
          <a:lstStyle/>
          <a:p>
            <a:r>
              <a:rPr lang="en-IN" sz="6600" b="1" i="0" dirty="0" smtClean="0">
                <a:solidFill>
                  <a:srgbClr val="0E2F5F"/>
                </a:solidFill>
                <a:effectLst/>
              </a:rPr>
              <a:t>DAY 3</a:t>
            </a:r>
            <a:endParaRPr lang="en-IN" sz="6600" dirty="0"/>
          </a:p>
        </p:txBody>
      </p:sp>
      <p:sp>
        <p:nvSpPr>
          <p:cNvPr id="15"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6"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17" name="Rectangle 16"/>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3663" y="4401744"/>
            <a:ext cx="5276087" cy="2962003"/>
          </a:xfrm>
          <a:prstGeom prst="rect">
            <a:avLst/>
          </a:prstGeom>
        </p:spPr>
      </p:pic>
      <p:sp>
        <p:nvSpPr>
          <p:cNvPr id="3" name="object 3"/>
          <p:cNvSpPr/>
          <p:nvPr/>
        </p:nvSpPr>
        <p:spPr>
          <a:xfrm>
            <a:off x="0" y="2782372"/>
            <a:ext cx="2000885" cy="5895340"/>
          </a:xfrm>
          <a:custGeom>
            <a:avLst/>
            <a:gdLst/>
            <a:ahLst/>
            <a:cxnLst/>
            <a:rect l="l" t="t" r="r" b="b"/>
            <a:pathLst>
              <a:path w="2000885" h="5895340">
                <a:moveTo>
                  <a:pt x="1438686" y="5894826"/>
                </a:moveTo>
                <a:lnTo>
                  <a:pt x="0" y="5894826"/>
                </a:lnTo>
                <a:lnTo>
                  <a:pt x="0" y="0"/>
                </a:lnTo>
                <a:lnTo>
                  <a:pt x="1438686" y="0"/>
                </a:lnTo>
                <a:lnTo>
                  <a:pt x="1487175" y="2062"/>
                </a:lnTo>
                <a:lnTo>
                  <a:pt x="1534519" y="8138"/>
                </a:lnTo>
                <a:lnTo>
                  <a:pt x="1580549" y="18058"/>
                </a:lnTo>
                <a:lnTo>
                  <a:pt x="1625096" y="31654"/>
                </a:lnTo>
                <a:lnTo>
                  <a:pt x="1667991" y="48758"/>
                </a:lnTo>
                <a:lnTo>
                  <a:pt x="1709067" y="69199"/>
                </a:lnTo>
                <a:lnTo>
                  <a:pt x="1748153" y="92810"/>
                </a:lnTo>
                <a:lnTo>
                  <a:pt x="1785082" y="119422"/>
                </a:lnTo>
                <a:lnTo>
                  <a:pt x="1819685" y="148867"/>
                </a:lnTo>
                <a:lnTo>
                  <a:pt x="1851793" y="180975"/>
                </a:lnTo>
                <a:lnTo>
                  <a:pt x="1881238" y="215579"/>
                </a:lnTo>
                <a:lnTo>
                  <a:pt x="1907850" y="252508"/>
                </a:lnTo>
                <a:lnTo>
                  <a:pt x="1931461" y="291595"/>
                </a:lnTo>
                <a:lnTo>
                  <a:pt x="1951903" y="332672"/>
                </a:lnTo>
                <a:lnTo>
                  <a:pt x="1969006" y="375568"/>
                </a:lnTo>
                <a:lnTo>
                  <a:pt x="1982602" y="420116"/>
                </a:lnTo>
                <a:lnTo>
                  <a:pt x="1992522" y="466147"/>
                </a:lnTo>
                <a:lnTo>
                  <a:pt x="1998598" y="513493"/>
                </a:lnTo>
                <a:lnTo>
                  <a:pt x="2000661" y="561984"/>
                </a:lnTo>
                <a:lnTo>
                  <a:pt x="2000661" y="5332866"/>
                </a:lnTo>
                <a:lnTo>
                  <a:pt x="1998598" y="5381352"/>
                </a:lnTo>
                <a:lnTo>
                  <a:pt x="1992522" y="5428693"/>
                </a:lnTo>
                <a:lnTo>
                  <a:pt x="1982602" y="5474720"/>
                </a:lnTo>
                <a:lnTo>
                  <a:pt x="1969006" y="5519265"/>
                </a:lnTo>
                <a:lnTo>
                  <a:pt x="1951903" y="5562159"/>
                </a:lnTo>
                <a:lnTo>
                  <a:pt x="1931461" y="5603233"/>
                </a:lnTo>
                <a:lnTo>
                  <a:pt x="1907850" y="5642319"/>
                </a:lnTo>
                <a:lnTo>
                  <a:pt x="1881238" y="5679247"/>
                </a:lnTo>
                <a:lnTo>
                  <a:pt x="1851793" y="5713850"/>
                </a:lnTo>
                <a:lnTo>
                  <a:pt x="1819685" y="5745957"/>
                </a:lnTo>
                <a:lnTo>
                  <a:pt x="1785082" y="5775402"/>
                </a:lnTo>
                <a:lnTo>
                  <a:pt x="1748153" y="5802014"/>
                </a:lnTo>
                <a:lnTo>
                  <a:pt x="1709067" y="5825625"/>
                </a:lnTo>
                <a:lnTo>
                  <a:pt x="1667991" y="5846067"/>
                </a:lnTo>
                <a:lnTo>
                  <a:pt x="1625096" y="5863170"/>
                </a:lnTo>
                <a:lnTo>
                  <a:pt x="1580549" y="5876766"/>
                </a:lnTo>
                <a:lnTo>
                  <a:pt x="1534519" y="5886687"/>
                </a:lnTo>
                <a:lnTo>
                  <a:pt x="1487175" y="5892763"/>
                </a:lnTo>
                <a:lnTo>
                  <a:pt x="1438686" y="5894826"/>
                </a:lnTo>
                <a:close/>
              </a:path>
            </a:pathLst>
          </a:custGeom>
          <a:solidFill>
            <a:srgbClr val="E1ECFB"/>
          </a:solidFill>
        </p:spPr>
        <p:txBody>
          <a:bodyPr wrap="square" lIns="0" tIns="0" rIns="0" bIns="0" rtlCol="0"/>
          <a:lstStyle/>
          <a:p>
            <a:endParaRPr/>
          </a:p>
        </p:txBody>
      </p:sp>
      <p:grpSp>
        <p:nvGrpSpPr>
          <p:cNvPr id="4" name="object 4"/>
          <p:cNvGrpSpPr/>
          <p:nvPr/>
        </p:nvGrpSpPr>
        <p:grpSpPr>
          <a:xfrm>
            <a:off x="3396934" y="0"/>
            <a:ext cx="4339590" cy="1844039"/>
            <a:chOff x="3396934" y="0"/>
            <a:chExt cx="4339590" cy="1844039"/>
          </a:xfrm>
        </p:grpSpPr>
        <p:sp>
          <p:nvSpPr>
            <p:cNvPr id="5" name="object 5"/>
            <p:cNvSpPr/>
            <p:nvPr/>
          </p:nvSpPr>
          <p:spPr>
            <a:xfrm>
              <a:off x="4044451" y="0"/>
              <a:ext cx="3691890" cy="1844039"/>
            </a:xfrm>
            <a:custGeom>
              <a:avLst/>
              <a:gdLst/>
              <a:ahLst/>
              <a:cxnLst/>
              <a:rect l="l" t="t" r="r" b="b"/>
              <a:pathLst>
                <a:path w="3691890" h="1844039">
                  <a:moveTo>
                    <a:pt x="1845882" y="1843611"/>
                  </a:moveTo>
                  <a:lnTo>
                    <a:pt x="1797480" y="1842989"/>
                  </a:lnTo>
                  <a:lnTo>
                    <a:pt x="1749385" y="1841133"/>
                  </a:lnTo>
                  <a:lnTo>
                    <a:pt x="1701613" y="1838058"/>
                  </a:lnTo>
                  <a:lnTo>
                    <a:pt x="1654178" y="1833779"/>
                  </a:lnTo>
                  <a:lnTo>
                    <a:pt x="1607096" y="1828312"/>
                  </a:lnTo>
                  <a:lnTo>
                    <a:pt x="1560383" y="1821672"/>
                  </a:lnTo>
                  <a:lnTo>
                    <a:pt x="1514052" y="1813874"/>
                  </a:lnTo>
                  <a:lnTo>
                    <a:pt x="1468120" y="1804932"/>
                  </a:lnTo>
                  <a:lnTo>
                    <a:pt x="1422602" y="1794864"/>
                  </a:lnTo>
                  <a:lnTo>
                    <a:pt x="1377512" y="1783682"/>
                  </a:lnTo>
                  <a:lnTo>
                    <a:pt x="1332867" y="1771404"/>
                  </a:lnTo>
                  <a:lnTo>
                    <a:pt x="1288680" y="1758043"/>
                  </a:lnTo>
                  <a:lnTo>
                    <a:pt x="1244968" y="1743616"/>
                  </a:lnTo>
                  <a:lnTo>
                    <a:pt x="1201746" y="1728136"/>
                  </a:lnTo>
                  <a:lnTo>
                    <a:pt x="1159028" y="1711621"/>
                  </a:lnTo>
                  <a:lnTo>
                    <a:pt x="1116831" y="1694084"/>
                  </a:lnTo>
                  <a:lnTo>
                    <a:pt x="1075168" y="1675540"/>
                  </a:lnTo>
                  <a:lnTo>
                    <a:pt x="1034056" y="1656006"/>
                  </a:lnTo>
                  <a:lnTo>
                    <a:pt x="993509" y="1635496"/>
                  </a:lnTo>
                  <a:lnTo>
                    <a:pt x="953543" y="1614026"/>
                  </a:lnTo>
                  <a:lnTo>
                    <a:pt x="914173" y="1591610"/>
                  </a:lnTo>
                  <a:lnTo>
                    <a:pt x="875415" y="1568264"/>
                  </a:lnTo>
                  <a:lnTo>
                    <a:pt x="837282" y="1544003"/>
                  </a:lnTo>
                  <a:lnTo>
                    <a:pt x="799791" y="1518843"/>
                  </a:lnTo>
                  <a:lnTo>
                    <a:pt x="762957" y="1492797"/>
                  </a:lnTo>
                  <a:lnTo>
                    <a:pt x="726794" y="1465883"/>
                  </a:lnTo>
                  <a:lnTo>
                    <a:pt x="691319" y="1438114"/>
                  </a:lnTo>
                  <a:lnTo>
                    <a:pt x="656546" y="1409506"/>
                  </a:lnTo>
                  <a:lnTo>
                    <a:pt x="622491" y="1380074"/>
                  </a:lnTo>
                  <a:lnTo>
                    <a:pt x="589168" y="1349834"/>
                  </a:lnTo>
                  <a:lnTo>
                    <a:pt x="556593" y="1318800"/>
                  </a:lnTo>
                  <a:lnTo>
                    <a:pt x="524781" y="1286988"/>
                  </a:lnTo>
                  <a:lnTo>
                    <a:pt x="493747" y="1254413"/>
                  </a:lnTo>
                  <a:lnTo>
                    <a:pt x="463506" y="1221090"/>
                  </a:lnTo>
                  <a:lnTo>
                    <a:pt x="434075" y="1187034"/>
                  </a:lnTo>
                  <a:lnTo>
                    <a:pt x="405467" y="1152261"/>
                  </a:lnTo>
                  <a:lnTo>
                    <a:pt x="377698" y="1116786"/>
                  </a:lnTo>
                  <a:lnTo>
                    <a:pt x="350783" y="1080624"/>
                  </a:lnTo>
                  <a:lnTo>
                    <a:pt x="324738" y="1043789"/>
                  </a:lnTo>
                  <a:lnTo>
                    <a:pt x="299577" y="1006298"/>
                  </a:lnTo>
                  <a:lnTo>
                    <a:pt x="275316" y="968166"/>
                  </a:lnTo>
                  <a:lnTo>
                    <a:pt x="251970" y="929407"/>
                  </a:lnTo>
                  <a:lnTo>
                    <a:pt x="229555" y="890037"/>
                  </a:lnTo>
                  <a:lnTo>
                    <a:pt x="208084" y="850071"/>
                  </a:lnTo>
                  <a:lnTo>
                    <a:pt x="187574" y="809525"/>
                  </a:lnTo>
                  <a:lnTo>
                    <a:pt x="168040" y="768413"/>
                  </a:lnTo>
                  <a:lnTo>
                    <a:pt x="149497" y="726750"/>
                  </a:lnTo>
                  <a:lnTo>
                    <a:pt x="131960" y="684552"/>
                  </a:lnTo>
                  <a:lnTo>
                    <a:pt x="115444" y="641835"/>
                  </a:lnTo>
                  <a:lnTo>
                    <a:pt x="99965" y="598612"/>
                  </a:lnTo>
                  <a:lnTo>
                    <a:pt x="85537" y="554900"/>
                  </a:lnTo>
                  <a:lnTo>
                    <a:pt x="72177" y="510714"/>
                  </a:lnTo>
                  <a:lnTo>
                    <a:pt x="59898" y="466068"/>
                  </a:lnTo>
                  <a:lnTo>
                    <a:pt x="48717" y="420979"/>
                  </a:lnTo>
                  <a:lnTo>
                    <a:pt x="38648" y="375460"/>
                  </a:lnTo>
                  <a:lnTo>
                    <a:pt x="29707" y="329528"/>
                  </a:lnTo>
                  <a:lnTo>
                    <a:pt x="21909" y="283198"/>
                  </a:lnTo>
                  <a:lnTo>
                    <a:pt x="15269" y="236484"/>
                  </a:lnTo>
                  <a:lnTo>
                    <a:pt x="9802" y="189402"/>
                  </a:lnTo>
                  <a:lnTo>
                    <a:pt x="5523" y="141968"/>
                  </a:lnTo>
                  <a:lnTo>
                    <a:pt x="2448" y="94196"/>
                  </a:lnTo>
                  <a:lnTo>
                    <a:pt x="592" y="46101"/>
                  </a:lnTo>
                  <a:lnTo>
                    <a:pt x="0" y="0"/>
                  </a:lnTo>
                  <a:lnTo>
                    <a:pt x="821171" y="0"/>
                  </a:lnTo>
                  <a:lnTo>
                    <a:pt x="822233" y="45903"/>
                  </a:lnTo>
                  <a:lnTo>
                    <a:pt x="825544" y="93537"/>
                  </a:lnTo>
                  <a:lnTo>
                    <a:pt x="831003" y="140553"/>
                  </a:lnTo>
                  <a:lnTo>
                    <a:pt x="838561" y="186899"/>
                  </a:lnTo>
                  <a:lnTo>
                    <a:pt x="848167" y="232527"/>
                  </a:lnTo>
                  <a:lnTo>
                    <a:pt x="859775" y="277388"/>
                  </a:lnTo>
                  <a:lnTo>
                    <a:pt x="873333" y="321432"/>
                  </a:lnTo>
                  <a:lnTo>
                    <a:pt x="888793" y="364610"/>
                  </a:lnTo>
                  <a:lnTo>
                    <a:pt x="906107" y="406872"/>
                  </a:lnTo>
                  <a:lnTo>
                    <a:pt x="925224" y="448169"/>
                  </a:lnTo>
                  <a:lnTo>
                    <a:pt x="946097" y="488451"/>
                  </a:lnTo>
                  <a:lnTo>
                    <a:pt x="968675" y="527670"/>
                  </a:lnTo>
                  <a:lnTo>
                    <a:pt x="992910" y="565775"/>
                  </a:lnTo>
                  <a:lnTo>
                    <a:pt x="1018753" y="602718"/>
                  </a:lnTo>
                  <a:lnTo>
                    <a:pt x="1046154" y="638449"/>
                  </a:lnTo>
                  <a:lnTo>
                    <a:pt x="1075064" y="672918"/>
                  </a:lnTo>
                  <a:lnTo>
                    <a:pt x="1105435" y="706076"/>
                  </a:lnTo>
                  <a:lnTo>
                    <a:pt x="1137218" y="737875"/>
                  </a:lnTo>
                  <a:lnTo>
                    <a:pt x="1170362" y="768263"/>
                  </a:lnTo>
                  <a:lnTo>
                    <a:pt x="1204820" y="797193"/>
                  </a:lnTo>
                  <a:lnTo>
                    <a:pt x="1240542" y="824614"/>
                  </a:lnTo>
                  <a:lnTo>
                    <a:pt x="1277478" y="850477"/>
                  </a:lnTo>
                  <a:lnTo>
                    <a:pt x="1315581" y="874733"/>
                  </a:lnTo>
                  <a:lnTo>
                    <a:pt x="1354800" y="897333"/>
                  </a:lnTo>
                  <a:lnTo>
                    <a:pt x="1395087" y="918226"/>
                  </a:lnTo>
                  <a:lnTo>
                    <a:pt x="1436393" y="937364"/>
                  </a:lnTo>
                  <a:lnTo>
                    <a:pt x="1478668" y="954697"/>
                  </a:lnTo>
                  <a:lnTo>
                    <a:pt x="1521863" y="970176"/>
                  </a:lnTo>
                  <a:lnTo>
                    <a:pt x="1565930" y="983752"/>
                  </a:lnTo>
                  <a:lnTo>
                    <a:pt x="1610819" y="995374"/>
                  </a:lnTo>
                  <a:lnTo>
                    <a:pt x="1656482" y="1004994"/>
                  </a:lnTo>
                  <a:lnTo>
                    <a:pt x="1702868" y="1012562"/>
                  </a:lnTo>
                  <a:lnTo>
                    <a:pt x="1749930" y="1018029"/>
                  </a:lnTo>
                  <a:lnTo>
                    <a:pt x="1797617" y="1021346"/>
                  </a:lnTo>
                  <a:lnTo>
                    <a:pt x="1845882" y="1022462"/>
                  </a:lnTo>
                  <a:lnTo>
                    <a:pt x="3381338" y="1022462"/>
                  </a:lnTo>
                  <a:lnTo>
                    <a:pt x="3367025" y="1043789"/>
                  </a:lnTo>
                  <a:lnTo>
                    <a:pt x="3340980" y="1080624"/>
                  </a:lnTo>
                  <a:lnTo>
                    <a:pt x="3314065" y="1116786"/>
                  </a:lnTo>
                  <a:lnTo>
                    <a:pt x="3286297" y="1152261"/>
                  </a:lnTo>
                  <a:lnTo>
                    <a:pt x="3257689" y="1187034"/>
                  </a:lnTo>
                  <a:lnTo>
                    <a:pt x="3228257" y="1221090"/>
                  </a:lnTo>
                  <a:lnTo>
                    <a:pt x="3198017" y="1254413"/>
                  </a:lnTo>
                  <a:lnTo>
                    <a:pt x="3166983" y="1286988"/>
                  </a:lnTo>
                  <a:lnTo>
                    <a:pt x="3135171" y="1318800"/>
                  </a:lnTo>
                  <a:lnTo>
                    <a:pt x="3102596" y="1349834"/>
                  </a:lnTo>
                  <a:lnTo>
                    <a:pt x="3069273" y="1380074"/>
                  </a:lnTo>
                  <a:lnTo>
                    <a:pt x="3035217" y="1409506"/>
                  </a:lnTo>
                  <a:lnTo>
                    <a:pt x="3000444" y="1438114"/>
                  </a:lnTo>
                  <a:lnTo>
                    <a:pt x="2964969" y="1465883"/>
                  </a:lnTo>
                  <a:lnTo>
                    <a:pt x="2928806" y="1492797"/>
                  </a:lnTo>
                  <a:lnTo>
                    <a:pt x="2891972" y="1518843"/>
                  </a:lnTo>
                  <a:lnTo>
                    <a:pt x="2854481" y="1544003"/>
                  </a:lnTo>
                  <a:lnTo>
                    <a:pt x="2816349" y="1568264"/>
                  </a:lnTo>
                  <a:lnTo>
                    <a:pt x="2777590" y="1591610"/>
                  </a:lnTo>
                  <a:lnTo>
                    <a:pt x="2738220" y="1614026"/>
                  </a:lnTo>
                  <a:lnTo>
                    <a:pt x="2698254" y="1635496"/>
                  </a:lnTo>
                  <a:lnTo>
                    <a:pt x="2657707" y="1656006"/>
                  </a:lnTo>
                  <a:lnTo>
                    <a:pt x="2616595" y="1675540"/>
                  </a:lnTo>
                  <a:lnTo>
                    <a:pt x="2574933" y="1694084"/>
                  </a:lnTo>
                  <a:lnTo>
                    <a:pt x="2532735" y="1711621"/>
                  </a:lnTo>
                  <a:lnTo>
                    <a:pt x="2490017" y="1728136"/>
                  </a:lnTo>
                  <a:lnTo>
                    <a:pt x="2446795" y="1743616"/>
                  </a:lnTo>
                  <a:lnTo>
                    <a:pt x="2403083" y="1758043"/>
                  </a:lnTo>
                  <a:lnTo>
                    <a:pt x="2358897" y="1771404"/>
                  </a:lnTo>
                  <a:lnTo>
                    <a:pt x="2314251" y="1783682"/>
                  </a:lnTo>
                  <a:lnTo>
                    <a:pt x="2269161" y="1794864"/>
                  </a:lnTo>
                  <a:lnTo>
                    <a:pt x="2223643" y="1804932"/>
                  </a:lnTo>
                  <a:lnTo>
                    <a:pt x="2177711" y="1813874"/>
                  </a:lnTo>
                  <a:lnTo>
                    <a:pt x="2131381" y="1821672"/>
                  </a:lnTo>
                  <a:lnTo>
                    <a:pt x="2084667" y="1828312"/>
                  </a:lnTo>
                  <a:lnTo>
                    <a:pt x="2037585" y="1833779"/>
                  </a:lnTo>
                  <a:lnTo>
                    <a:pt x="1990151" y="1838058"/>
                  </a:lnTo>
                  <a:lnTo>
                    <a:pt x="1942378" y="1841133"/>
                  </a:lnTo>
                  <a:lnTo>
                    <a:pt x="1894284" y="1842989"/>
                  </a:lnTo>
                  <a:lnTo>
                    <a:pt x="1845882" y="1843611"/>
                  </a:lnTo>
                  <a:close/>
                </a:path>
                <a:path w="3691890" h="1844039">
                  <a:moveTo>
                    <a:pt x="3381338" y="1022462"/>
                  </a:moveTo>
                  <a:lnTo>
                    <a:pt x="1845882" y="1022462"/>
                  </a:lnTo>
                  <a:lnTo>
                    <a:pt x="1894146" y="1021346"/>
                  </a:lnTo>
                  <a:lnTo>
                    <a:pt x="1941833" y="1018029"/>
                  </a:lnTo>
                  <a:lnTo>
                    <a:pt x="1988895" y="1012562"/>
                  </a:lnTo>
                  <a:lnTo>
                    <a:pt x="2035282" y="1004994"/>
                  </a:lnTo>
                  <a:lnTo>
                    <a:pt x="2080944" y="995374"/>
                  </a:lnTo>
                  <a:lnTo>
                    <a:pt x="2125833" y="983752"/>
                  </a:lnTo>
                  <a:lnTo>
                    <a:pt x="2169900" y="970176"/>
                  </a:lnTo>
                  <a:lnTo>
                    <a:pt x="2213096" y="954697"/>
                  </a:lnTo>
                  <a:lnTo>
                    <a:pt x="2255371" y="937364"/>
                  </a:lnTo>
                  <a:lnTo>
                    <a:pt x="2296676" y="918226"/>
                  </a:lnTo>
                  <a:lnTo>
                    <a:pt x="2336963" y="897333"/>
                  </a:lnTo>
                  <a:lnTo>
                    <a:pt x="2376183" y="874733"/>
                  </a:lnTo>
                  <a:lnTo>
                    <a:pt x="2414285" y="850477"/>
                  </a:lnTo>
                  <a:lnTo>
                    <a:pt x="2451222" y="824614"/>
                  </a:lnTo>
                  <a:lnTo>
                    <a:pt x="2486943" y="797193"/>
                  </a:lnTo>
                  <a:lnTo>
                    <a:pt x="2521401" y="768263"/>
                  </a:lnTo>
                  <a:lnTo>
                    <a:pt x="2554546" y="737875"/>
                  </a:lnTo>
                  <a:lnTo>
                    <a:pt x="2586328" y="706076"/>
                  </a:lnTo>
                  <a:lnTo>
                    <a:pt x="2616699" y="672918"/>
                  </a:lnTo>
                  <a:lnTo>
                    <a:pt x="2645610" y="638449"/>
                  </a:lnTo>
                  <a:lnTo>
                    <a:pt x="2673011" y="602718"/>
                  </a:lnTo>
                  <a:lnTo>
                    <a:pt x="2698853" y="565775"/>
                  </a:lnTo>
                  <a:lnTo>
                    <a:pt x="2723088" y="527670"/>
                  </a:lnTo>
                  <a:lnTo>
                    <a:pt x="2745666" y="488451"/>
                  </a:lnTo>
                  <a:lnTo>
                    <a:pt x="2766539" y="448169"/>
                  </a:lnTo>
                  <a:lnTo>
                    <a:pt x="2785656" y="406872"/>
                  </a:lnTo>
                  <a:lnTo>
                    <a:pt x="2802970" y="364610"/>
                  </a:lnTo>
                  <a:lnTo>
                    <a:pt x="2818430" y="321432"/>
                  </a:lnTo>
                  <a:lnTo>
                    <a:pt x="2831989" y="277388"/>
                  </a:lnTo>
                  <a:lnTo>
                    <a:pt x="2843596" y="232527"/>
                  </a:lnTo>
                  <a:lnTo>
                    <a:pt x="2853203" y="186899"/>
                  </a:lnTo>
                  <a:lnTo>
                    <a:pt x="2860760" y="140553"/>
                  </a:lnTo>
                  <a:lnTo>
                    <a:pt x="2866143" y="94196"/>
                  </a:lnTo>
                  <a:lnTo>
                    <a:pt x="2866219" y="93537"/>
                  </a:lnTo>
                  <a:lnTo>
                    <a:pt x="2869517" y="46101"/>
                  </a:lnTo>
                  <a:lnTo>
                    <a:pt x="2870592" y="0"/>
                  </a:lnTo>
                  <a:lnTo>
                    <a:pt x="3691764" y="0"/>
                  </a:lnTo>
                  <a:lnTo>
                    <a:pt x="3691174" y="45903"/>
                  </a:lnTo>
                  <a:lnTo>
                    <a:pt x="3689341" y="93537"/>
                  </a:lnTo>
                  <a:lnTo>
                    <a:pt x="3686331" y="140553"/>
                  </a:lnTo>
                  <a:lnTo>
                    <a:pt x="3681962" y="189402"/>
                  </a:lnTo>
                  <a:lnTo>
                    <a:pt x="3676495" y="236484"/>
                  </a:lnTo>
                  <a:lnTo>
                    <a:pt x="3669855" y="283198"/>
                  </a:lnTo>
                  <a:lnTo>
                    <a:pt x="3662056" y="329528"/>
                  </a:lnTo>
                  <a:lnTo>
                    <a:pt x="3653115" y="375460"/>
                  </a:lnTo>
                  <a:lnTo>
                    <a:pt x="3643046" y="420979"/>
                  </a:lnTo>
                  <a:lnTo>
                    <a:pt x="3631865" y="466068"/>
                  </a:lnTo>
                  <a:lnTo>
                    <a:pt x="3619587" y="510714"/>
                  </a:lnTo>
                  <a:lnTo>
                    <a:pt x="3606226" y="554900"/>
                  </a:lnTo>
                  <a:lnTo>
                    <a:pt x="3591798" y="598612"/>
                  </a:lnTo>
                  <a:lnTo>
                    <a:pt x="3576319" y="641835"/>
                  </a:lnTo>
                  <a:lnTo>
                    <a:pt x="3559803" y="684552"/>
                  </a:lnTo>
                  <a:lnTo>
                    <a:pt x="3542266" y="726750"/>
                  </a:lnTo>
                  <a:lnTo>
                    <a:pt x="3523790" y="768263"/>
                  </a:lnTo>
                  <a:lnTo>
                    <a:pt x="3504189" y="809525"/>
                  </a:lnTo>
                  <a:lnTo>
                    <a:pt x="3483679" y="850071"/>
                  </a:lnTo>
                  <a:lnTo>
                    <a:pt x="3462209" y="890037"/>
                  </a:lnTo>
                  <a:lnTo>
                    <a:pt x="3439793" y="929407"/>
                  </a:lnTo>
                  <a:lnTo>
                    <a:pt x="3416447" y="968166"/>
                  </a:lnTo>
                  <a:lnTo>
                    <a:pt x="3392186" y="1006298"/>
                  </a:lnTo>
                  <a:lnTo>
                    <a:pt x="3381338" y="1022462"/>
                  </a:lnTo>
                  <a:close/>
                </a:path>
              </a:pathLst>
            </a:custGeom>
            <a:solidFill>
              <a:srgbClr val="E1ECFB"/>
            </a:solidFill>
          </p:spPr>
          <p:txBody>
            <a:bodyPr wrap="square" lIns="0" tIns="0" rIns="0" bIns="0" rtlCol="0"/>
            <a:lstStyle/>
            <a:p>
              <a:endParaRPr/>
            </a:p>
          </p:txBody>
        </p:sp>
        <p:sp>
          <p:nvSpPr>
            <p:cNvPr id="6" name="object 6"/>
            <p:cNvSpPr/>
            <p:nvPr/>
          </p:nvSpPr>
          <p:spPr>
            <a:xfrm>
              <a:off x="3396934" y="1028699"/>
              <a:ext cx="647700" cy="647700"/>
            </a:xfrm>
            <a:custGeom>
              <a:avLst/>
              <a:gdLst/>
              <a:ahLst/>
              <a:cxnLst/>
              <a:rect l="l" t="t" r="r" b="b"/>
              <a:pathLst>
                <a:path w="647700" h="647700">
                  <a:moveTo>
                    <a:pt x="323701" y="647402"/>
                  </a:moveTo>
                  <a:lnTo>
                    <a:pt x="275863" y="643893"/>
                  </a:lnTo>
                  <a:lnTo>
                    <a:pt x="230206" y="633698"/>
                  </a:lnTo>
                  <a:lnTo>
                    <a:pt x="187229" y="617319"/>
                  </a:lnTo>
                  <a:lnTo>
                    <a:pt x="147435" y="595256"/>
                  </a:lnTo>
                  <a:lnTo>
                    <a:pt x="111322" y="568009"/>
                  </a:lnTo>
                  <a:lnTo>
                    <a:pt x="79392" y="536079"/>
                  </a:lnTo>
                  <a:lnTo>
                    <a:pt x="52146" y="499967"/>
                  </a:lnTo>
                  <a:lnTo>
                    <a:pt x="30082" y="460172"/>
                  </a:lnTo>
                  <a:lnTo>
                    <a:pt x="13703" y="417196"/>
                  </a:lnTo>
                  <a:lnTo>
                    <a:pt x="3502" y="371446"/>
                  </a:lnTo>
                  <a:lnTo>
                    <a:pt x="0" y="323701"/>
                  </a:lnTo>
                  <a:lnTo>
                    <a:pt x="3509" y="275863"/>
                  </a:lnTo>
                  <a:lnTo>
                    <a:pt x="13703" y="230206"/>
                  </a:lnTo>
                  <a:lnTo>
                    <a:pt x="30082" y="187229"/>
                  </a:lnTo>
                  <a:lnTo>
                    <a:pt x="52146" y="147435"/>
                  </a:lnTo>
                  <a:lnTo>
                    <a:pt x="79392" y="111322"/>
                  </a:lnTo>
                  <a:lnTo>
                    <a:pt x="111322" y="79392"/>
                  </a:lnTo>
                  <a:lnTo>
                    <a:pt x="147435" y="52146"/>
                  </a:lnTo>
                  <a:lnTo>
                    <a:pt x="187229" y="30082"/>
                  </a:lnTo>
                  <a:lnTo>
                    <a:pt x="230206" y="13703"/>
                  </a:lnTo>
                  <a:lnTo>
                    <a:pt x="275863" y="3509"/>
                  </a:lnTo>
                  <a:lnTo>
                    <a:pt x="323701" y="0"/>
                  </a:lnTo>
                  <a:lnTo>
                    <a:pt x="371539" y="3509"/>
                  </a:lnTo>
                  <a:lnTo>
                    <a:pt x="417196" y="13703"/>
                  </a:lnTo>
                  <a:lnTo>
                    <a:pt x="460172" y="30082"/>
                  </a:lnTo>
                  <a:lnTo>
                    <a:pt x="499967" y="52146"/>
                  </a:lnTo>
                  <a:lnTo>
                    <a:pt x="536079" y="79392"/>
                  </a:lnTo>
                  <a:lnTo>
                    <a:pt x="568009" y="111322"/>
                  </a:lnTo>
                  <a:lnTo>
                    <a:pt x="592662" y="143997"/>
                  </a:lnTo>
                  <a:lnTo>
                    <a:pt x="323701" y="143997"/>
                  </a:lnTo>
                  <a:lnTo>
                    <a:pt x="275956" y="150422"/>
                  </a:lnTo>
                  <a:lnTo>
                    <a:pt x="233036" y="168549"/>
                  </a:lnTo>
                  <a:lnTo>
                    <a:pt x="196660" y="196660"/>
                  </a:lnTo>
                  <a:lnTo>
                    <a:pt x="168549" y="233036"/>
                  </a:lnTo>
                  <a:lnTo>
                    <a:pt x="150461" y="275863"/>
                  </a:lnTo>
                  <a:lnTo>
                    <a:pt x="143997" y="323701"/>
                  </a:lnTo>
                  <a:lnTo>
                    <a:pt x="150413" y="371446"/>
                  </a:lnTo>
                  <a:lnTo>
                    <a:pt x="168520" y="414366"/>
                  </a:lnTo>
                  <a:lnTo>
                    <a:pt x="196612" y="450741"/>
                  </a:lnTo>
                  <a:lnTo>
                    <a:pt x="232978" y="478852"/>
                  </a:lnTo>
                  <a:lnTo>
                    <a:pt x="275910" y="496980"/>
                  </a:lnTo>
                  <a:lnTo>
                    <a:pt x="323701" y="503404"/>
                  </a:lnTo>
                  <a:lnTo>
                    <a:pt x="592662" y="503404"/>
                  </a:lnTo>
                  <a:lnTo>
                    <a:pt x="568009" y="536079"/>
                  </a:lnTo>
                  <a:lnTo>
                    <a:pt x="536079" y="568009"/>
                  </a:lnTo>
                  <a:lnTo>
                    <a:pt x="499967" y="595256"/>
                  </a:lnTo>
                  <a:lnTo>
                    <a:pt x="460172" y="617319"/>
                  </a:lnTo>
                  <a:lnTo>
                    <a:pt x="417196" y="633698"/>
                  </a:lnTo>
                  <a:lnTo>
                    <a:pt x="371539" y="643893"/>
                  </a:lnTo>
                  <a:lnTo>
                    <a:pt x="323701" y="647402"/>
                  </a:lnTo>
                  <a:close/>
                </a:path>
                <a:path w="647700" h="647700">
                  <a:moveTo>
                    <a:pt x="592662" y="503404"/>
                  </a:moveTo>
                  <a:lnTo>
                    <a:pt x="323701" y="503404"/>
                  </a:lnTo>
                  <a:lnTo>
                    <a:pt x="371491" y="496980"/>
                  </a:lnTo>
                  <a:lnTo>
                    <a:pt x="414424" y="478852"/>
                  </a:lnTo>
                  <a:lnTo>
                    <a:pt x="450790" y="450741"/>
                  </a:lnTo>
                  <a:lnTo>
                    <a:pt x="478881" y="414366"/>
                  </a:lnTo>
                  <a:lnTo>
                    <a:pt x="496989" y="371446"/>
                  </a:lnTo>
                  <a:lnTo>
                    <a:pt x="503404" y="323701"/>
                  </a:lnTo>
                  <a:lnTo>
                    <a:pt x="496941" y="275863"/>
                  </a:lnTo>
                  <a:lnTo>
                    <a:pt x="478852" y="233036"/>
                  </a:lnTo>
                  <a:lnTo>
                    <a:pt x="450741" y="196660"/>
                  </a:lnTo>
                  <a:lnTo>
                    <a:pt x="414366" y="168549"/>
                  </a:lnTo>
                  <a:lnTo>
                    <a:pt x="371446" y="150422"/>
                  </a:lnTo>
                  <a:lnTo>
                    <a:pt x="323701" y="143997"/>
                  </a:lnTo>
                  <a:lnTo>
                    <a:pt x="592662" y="143997"/>
                  </a:lnTo>
                  <a:lnTo>
                    <a:pt x="617319" y="187229"/>
                  </a:lnTo>
                  <a:lnTo>
                    <a:pt x="633698" y="230206"/>
                  </a:lnTo>
                  <a:lnTo>
                    <a:pt x="643893" y="275863"/>
                  </a:lnTo>
                  <a:lnTo>
                    <a:pt x="647402" y="323701"/>
                  </a:lnTo>
                  <a:lnTo>
                    <a:pt x="643899" y="371446"/>
                  </a:lnTo>
                  <a:lnTo>
                    <a:pt x="633698" y="417196"/>
                  </a:lnTo>
                  <a:lnTo>
                    <a:pt x="617319" y="460172"/>
                  </a:lnTo>
                  <a:lnTo>
                    <a:pt x="595256" y="499967"/>
                  </a:lnTo>
                  <a:lnTo>
                    <a:pt x="592662" y="503404"/>
                  </a:lnTo>
                  <a:close/>
                </a:path>
              </a:pathLst>
            </a:custGeom>
            <a:solidFill>
              <a:srgbClr val="C4D9F2"/>
            </a:solidFill>
          </p:spPr>
          <p:txBody>
            <a:bodyPr wrap="square" lIns="0" tIns="0" rIns="0" bIns="0" rtlCol="0"/>
            <a:lstStyle/>
            <a:p>
              <a:endParaRPr/>
            </a:p>
          </p:txBody>
        </p:sp>
      </p:grpSp>
      <p:pic>
        <p:nvPicPr>
          <p:cNvPr id="7" name="object 7"/>
          <p:cNvPicPr/>
          <p:nvPr/>
        </p:nvPicPr>
        <p:blipFill>
          <a:blip r:embed="rId3" cstate="print"/>
          <a:stretch>
            <a:fillRect/>
          </a:stretch>
        </p:blipFill>
        <p:spPr>
          <a:xfrm>
            <a:off x="10591251" y="4899202"/>
            <a:ext cx="7210744" cy="2464548"/>
          </a:xfrm>
          <a:prstGeom prst="rect">
            <a:avLst/>
          </a:prstGeom>
        </p:spPr>
      </p:pic>
      <p:sp>
        <p:nvSpPr>
          <p:cNvPr id="8" name="object 8"/>
          <p:cNvSpPr txBox="1">
            <a:spLocks noGrp="1"/>
          </p:cNvSpPr>
          <p:nvPr>
            <p:ph type="title"/>
          </p:nvPr>
        </p:nvSpPr>
        <p:spPr>
          <a:xfrm>
            <a:off x="3545139" y="3476920"/>
            <a:ext cx="2195830" cy="718820"/>
          </a:xfrm>
          <a:prstGeom prst="rect">
            <a:avLst/>
          </a:prstGeom>
        </p:spPr>
        <p:txBody>
          <a:bodyPr vert="horz" wrap="square" lIns="0" tIns="12700" rIns="0" bIns="0" rtlCol="0">
            <a:spAutoFit/>
          </a:bodyPr>
          <a:lstStyle/>
          <a:p>
            <a:pPr marL="12700">
              <a:lnSpc>
                <a:spcPct val="100000"/>
              </a:lnSpc>
              <a:spcBef>
                <a:spcPts val="100"/>
              </a:spcBef>
            </a:pPr>
            <a:r>
              <a:rPr sz="4550" spc="-130" dirty="0">
                <a:solidFill>
                  <a:srgbClr val="0D2E5E"/>
                </a:solidFill>
                <a:latin typeface="Tahoma"/>
                <a:cs typeface="Tahoma"/>
              </a:rPr>
              <a:t>Turnitin</a:t>
            </a:r>
            <a:endParaRPr sz="4550">
              <a:latin typeface="Tahoma"/>
              <a:cs typeface="Tahoma"/>
            </a:endParaRPr>
          </a:p>
        </p:txBody>
      </p:sp>
      <p:sp>
        <p:nvSpPr>
          <p:cNvPr id="9" name="object 9"/>
          <p:cNvSpPr txBox="1"/>
          <p:nvPr/>
        </p:nvSpPr>
        <p:spPr>
          <a:xfrm>
            <a:off x="13082849" y="3756319"/>
            <a:ext cx="2037714" cy="636905"/>
          </a:xfrm>
          <a:prstGeom prst="rect">
            <a:avLst/>
          </a:prstGeom>
        </p:spPr>
        <p:txBody>
          <a:bodyPr vert="horz" wrap="square" lIns="0" tIns="13970" rIns="0" bIns="0" rtlCol="0">
            <a:spAutoFit/>
          </a:bodyPr>
          <a:lstStyle/>
          <a:p>
            <a:pPr marL="12700">
              <a:lnSpc>
                <a:spcPct val="100000"/>
              </a:lnSpc>
              <a:spcBef>
                <a:spcPts val="110"/>
              </a:spcBef>
            </a:pPr>
            <a:r>
              <a:rPr sz="4000" b="1" spc="-10" dirty="0">
                <a:solidFill>
                  <a:srgbClr val="0D2E5E"/>
                </a:solidFill>
                <a:latin typeface="Tahoma"/>
                <a:cs typeface="Tahoma"/>
              </a:rPr>
              <a:t>DELNET</a:t>
            </a:r>
            <a:endParaRPr sz="4000">
              <a:latin typeface="Tahoma"/>
              <a:cs typeface="Tahoma"/>
            </a:endParaRPr>
          </a:p>
        </p:txBody>
      </p:sp>
      <p:pic>
        <p:nvPicPr>
          <p:cNvPr id="10" name="object 10"/>
          <p:cNvPicPr/>
          <p:nvPr/>
        </p:nvPicPr>
        <p:blipFill>
          <a:blip r:embed="rId4" cstate="print"/>
          <a:stretch>
            <a:fillRect/>
          </a:stretch>
        </p:blipFill>
        <p:spPr>
          <a:xfrm>
            <a:off x="16264523" y="0"/>
            <a:ext cx="2023483" cy="1895534"/>
          </a:xfrm>
          <a:prstGeom prst="rect">
            <a:avLst/>
          </a:prstGeom>
        </p:spPr>
      </p:pic>
      <p:sp>
        <p:nvSpPr>
          <p:cNvPr id="11"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2"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13" name="Rectangle 12"/>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
        <p:nvSpPr>
          <p:cNvPr id="14" name="Rectangle 13"/>
          <p:cNvSpPr/>
          <p:nvPr/>
        </p:nvSpPr>
        <p:spPr>
          <a:xfrm>
            <a:off x="2813663" y="96908"/>
            <a:ext cx="3103818" cy="1107996"/>
          </a:xfrm>
          <a:prstGeom prst="rect">
            <a:avLst/>
          </a:prstGeom>
        </p:spPr>
        <p:txBody>
          <a:bodyPr wrap="square">
            <a:spAutoFit/>
          </a:bodyPr>
          <a:lstStyle/>
          <a:p>
            <a:r>
              <a:rPr lang="en-IN" sz="6600" b="1" i="0" dirty="0" smtClean="0">
                <a:solidFill>
                  <a:srgbClr val="0E2F5F"/>
                </a:solidFill>
                <a:effectLst/>
              </a:rPr>
              <a:t>DAY 4</a:t>
            </a:r>
            <a:endParaRPr lang="en-IN" sz="6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70563" y="0"/>
            <a:ext cx="11117580" cy="10287000"/>
            <a:chOff x="7170563" y="0"/>
            <a:chExt cx="11117580" cy="10287000"/>
          </a:xfrm>
        </p:grpSpPr>
        <p:pic>
          <p:nvPicPr>
            <p:cNvPr id="3" name="object 3"/>
            <p:cNvPicPr/>
            <p:nvPr/>
          </p:nvPicPr>
          <p:blipFill>
            <a:blip r:embed="rId2" cstate="print"/>
            <a:stretch>
              <a:fillRect/>
            </a:stretch>
          </p:blipFill>
          <p:spPr>
            <a:xfrm>
              <a:off x="10846856" y="0"/>
              <a:ext cx="7441143" cy="10286999"/>
            </a:xfrm>
            <a:prstGeom prst="rect">
              <a:avLst/>
            </a:prstGeom>
          </p:spPr>
        </p:pic>
        <p:sp>
          <p:nvSpPr>
            <p:cNvPr id="4" name="object 4"/>
            <p:cNvSpPr/>
            <p:nvPr/>
          </p:nvSpPr>
          <p:spPr>
            <a:xfrm>
              <a:off x="7170563" y="8217103"/>
              <a:ext cx="6798945" cy="1160145"/>
            </a:xfrm>
            <a:custGeom>
              <a:avLst/>
              <a:gdLst/>
              <a:ahLst/>
              <a:cxnLst/>
              <a:rect l="l" t="t" r="r" b="b"/>
              <a:pathLst>
                <a:path w="6798944" h="1160145">
                  <a:moveTo>
                    <a:pt x="5584219" y="1159703"/>
                  </a:moveTo>
                  <a:lnTo>
                    <a:pt x="75538" y="1159703"/>
                  </a:lnTo>
                  <a:lnTo>
                    <a:pt x="53369" y="1156395"/>
                  </a:lnTo>
                  <a:lnTo>
                    <a:pt x="33514" y="1147004"/>
                  </a:lnTo>
                  <a:lnTo>
                    <a:pt x="17168" y="1132326"/>
                  </a:lnTo>
                  <a:lnTo>
                    <a:pt x="5525" y="1113160"/>
                  </a:lnTo>
                  <a:lnTo>
                    <a:pt x="0" y="1091415"/>
                  </a:lnTo>
                  <a:lnTo>
                    <a:pt x="980" y="1069463"/>
                  </a:lnTo>
                  <a:lnTo>
                    <a:pt x="21375" y="1030589"/>
                  </a:lnTo>
                  <a:lnTo>
                    <a:pt x="906514" y="129143"/>
                  </a:lnTo>
                  <a:lnTo>
                    <a:pt x="943027" y="95981"/>
                  </a:lnTo>
                  <a:lnTo>
                    <a:pt x="982753" y="67418"/>
                  </a:lnTo>
                  <a:lnTo>
                    <a:pt x="1025256" y="43636"/>
                  </a:lnTo>
                  <a:lnTo>
                    <a:pt x="1070099" y="24820"/>
                  </a:lnTo>
                  <a:lnTo>
                    <a:pt x="1116845" y="11153"/>
                  </a:lnTo>
                  <a:lnTo>
                    <a:pt x="1165058" y="2819"/>
                  </a:lnTo>
                  <a:lnTo>
                    <a:pt x="1214301" y="0"/>
                  </a:lnTo>
                  <a:lnTo>
                    <a:pt x="6722952" y="0"/>
                  </a:lnTo>
                  <a:lnTo>
                    <a:pt x="6764999" y="12698"/>
                  </a:lnTo>
                  <a:lnTo>
                    <a:pt x="6792964" y="46542"/>
                  </a:lnTo>
                  <a:lnTo>
                    <a:pt x="6798508" y="68287"/>
                  </a:lnTo>
                  <a:lnTo>
                    <a:pt x="6797536" y="90243"/>
                  </a:lnTo>
                  <a:lnTo>
                    <a:pt x="6777145" y="129143"/>
                  </a:lnTo>
                  <a:lnTo>
                    <a:pt x="5891975" y="1030589"/>
                  </a:lnTo>
                  <a:lnTo>
                    <a:pt x="5855465" y="1063740"/>
                  </a:lnTo>
                  <a:lnTo>
                    <a:pt x="5815743" y="1092296"/>
                  </a:lnTo>
                  <a:lnTo>
                    <a:pt x="5773246" y="1116072"/>
                  </a:lnTo>
                  <a:lnTo>
                    <a:pt x="5728410" y="1134884"/>
                  </a:lnTo>
                  <a:lnTo>
                    <a:pt x="5681669" y="1148550"/>
                  </a:lnTo>
                  <a:lnTo>
                    <a:pt x="5633460" y="1156884"/>
                  </a:lnTo>
                  <a:lnTo>
                    <a:pt x="5584219" y="1159703"/>
                  </a:lnTo>
                  <a:close/>
                </a:path>
              </a:pathLst>
            </a:custGeom>
            <a:solidFill>
              <a:srgbClr val="3274C4"/>
            </a:solidFill>
          </p:spPr>
          <p:txBody>
            <a:bodyPr wrap="square" lIns="0" tIns="0" rIns="0" bIns="0" rtlCol="0"/>
            <a:lstStyle/>
            <a:p>
              <a:endParaRPr/>
            </a:p>
          </p:txBody>
        </p:sp>
        <p:sp>
          <p:nvSpPr>
            <p:cNvPr id="5" name="object 5"/>
            <p:cNvSpPr/>
            <p:nvPr/>
          </p:nvSpPr>
          <p:spPr>
            <a:xfrm>
              <a:off x="10459612" y="9094987"/>
              <a:ext cx="3034030" cy="520700"/>
            </a:xfrm>
            <a:custGeom>
              <a:avLst/>
              <a:gdLst/>
              <a:ahLst/>
              <a:cxnLst/>
              <a:rect l="l" t="t" r="r" b="b"/>
              <a:pathLst>
                <a:path w="3034030" h="520700">
                  <a:moveTo>
                    <a:pt x="2483018" y="520263"/>
                  </a:moveTo>
                  <a:lnTo>
                    <a:pt x="39772" y="520263"/>
                  </a:lnTo>
                  <a:lnTo>
                    <a:pt x="28086" y="518521"/>
                  </a:lnTo>
                  <a:lnTo>
                    <a:pt x="17632" y="513576"/>
                  </a:lnTo>
                  <a:lnTo>
                    <a:pt x="9035" y="505848"/>
                  </a:lnTo>
                  <a:lnTo>
                    <a:pt x="2921" y="495757"/>
                  </a:lnTo>
                  <a:lnTo>
                    <a:pt x="0" y="484319"/>
                  </a:lnTo>
                  <a:lnTo>
                    <a:pt x="510" y="472767"/>
                  </a:lnTo>
                  <a:lnTo>
                    <a:pt x="388646" y="67939"/>
                  </a:lnTo>
                  <a:lnTo>
                    <a:pt x="423405" y="38987"/>
                  </a:lnTo>
                  <a:lnTo>
                    <a:pt x="462811" y="17670"/>
                  </a:lnTo>
                  <a:lnTo>
                    <a:pt x="505635" y="4503"/>
                  </a:lnTo>
                  <a:lnTo>
                    <a:pt x="550647" y="0"/>
                  </a:lnTo>
                  <a:lnTo>
                    <a:pt x="2993893" y="0"/>
                  </a:lnTo>
                  <a:lnTo>
                    <a:pt x="3030743" y="24505"/>
                  </a:lnTo>
                  <a:lnTo>
                    <a:pt x="3033652" y="35943"/>
                  </a:lnTo>
                  <a:lnTo>
                    <a:pt x="3033144" y="47491"/>
                  </a:lnTo>
                  <a:lnTo>
                    <a:pt x="2644988" y="452292"/>
                  </a:lnTo>
                  <a:lnTo>
                    <a:pt x="2610247" y="481262"/>
                  </a:lnTo>
                  <a:lnTo>
                    <a:pt x="2570850" y="502588"/>
                  </a:lnTo>
                  <a:lnTo>
                    <a:pt x="2528030" y="515759"/>
                  </a:lnTo>
                  <a:lnTo>
                    <a:pt x="2483018" y="520263"/>
                  </a:lnTo>
                  <a:close/>
                </a:path>
              </a:pathLst>
            </a:custGeom>
            <a:solidFill>
              <a:srgbClr val="64CAF4"/>
            </a:solidFill>
          </p:spPr>
          <p:txBody>
            <a:bodyPr wrap="square" lIns="0" tIns="0" rIns="0" bIns="0" rtlCol="0"/>
            <a:lstStyle/>
            <a:p>
              <a:endParaRPr/>
            </a:p>
          </p:txBody>
        </p:sp>
        <p:sp>
          <p:nvSpPr>
            <p:cNvPr id="6" name="object 6"/>
            <p:cNvSpPr/>
            <p:nvPr/>
          </p:nvSpPr>
          <p:spPr>
            <a:xfrm>
              <a:off x="8909243" y="1014841"/>
              <a:ext cx="4594225" cy="4572000"/>
            </a:xfrm>
            <a:custGeom>
              <a:avLst/>
              <a:gdLst/>
              <a:ahLst/>
              <a:cxnLst/>
              <a:rect l="l" t="t" r="r" b="b"/>
              <a:pathLst>
                <a:path w="4594225" h="4572000">
                  <a:moveTo>
                    <a:pt x="2627853" y="12699"/>
                  </a:moveTo>
                  <a:lnTo>
                    <a:pt x="1965855" y="12699"/>
                  </a:lnTo>
                  <a:lnTo>
                    <a:pt x="2012323" y="0"/>
                  </a:lnTo>
                  <a:lnTo>
                    <a:pt x="2581384" y="0"/>
                  </a:lnTo>
                  <a:lnTo>
                    <a:pt x="2627853" y="12699"/>
                  </a:lnTo>
                  <a:close/>
                </a:path>
                <a:path w="4594225" h="4572000">
                  <a:moveTo>
                    <a:pt x="2765432" y="38099"/>
                  </a:moveTo>
                  <a:lnTo>
                    <a:pt x="1828279" y="38099"/>
                  </a:lnTo>
                  <a:lnTo>
                    <a:pt x="1919686" y="12699"/>
                  </a:lnTo>
                  <a:lnTo>
                    <a:pt x="2674023" y="12699"/>
                  </a:lnTo>
                  <a:lnTo>
                    <a:pt x="2765432" y="38099"/>
                  </a:lnTo>
                  <a:close/>
                </a:path>
                <a:path w="4594225" h="4572000">
                  <a:moveTo>
                    <a:pt x="2765432" y="4533899"/>
                  </a:moveTo>
                  <a:lnTo>
                    <a:pt x="1828279" y="4533899"/>
                  </a:lnTo>
                  <a:lnTo>
                    <a:pt x="1519154" y="4444999"/>
                  </a:lnTo>
                  <a:lnTo>
                    <a:pt x="1476493" y="4432299"/>
                  </a:lnTo>
                  <a:lnTo>
                    <a:pt x="1434235" y="4406899"/>
                  </a:lnTo>
                  <a:lnTo>
                    <a:pt x="1350968" y="4381499"/>
                  </a:lnTo>
                  <a:lnTo>
                    <a:pt x="1269430" y="4330699"/>
                  </a:lnTo>
                  <a:lnTo>
                    <a:pt x="1229334" y="4317999"/>
                  </a:lnTo>
                  <a:lnTo>
                    <a:pt x="1150534" y="4267199"/>
                  </a:lnTo>
                  <a:lnTo>
                    <a:pt x="1111850" y="4254499"/>
                  </a:lnTo>
                  <a:lnTo>
                    <a:pt x="1035960" y="4203699"/>
                  </a:lnTo>
                  <a:lnTo>
                    <a:pt x="962107" y="4152899"/>
                  </a:lnTo>
                  <a:lnTo>
                    <a:pt x="925968" y="4127499"/>
                  </a:lnTo>
                  <a:lnTo>
                    <a:pt x="890367" y="4102099"/>
                  </a:lnTo>
                  <a:lnTo>
                    <a:pt x="855313" y="4063999"/>
                  </a:lnTo>
                  <a:lnTo>
                    <a:pt x="820816" y="4038599"/>
                  </a:lnTo>
                  <a:lnTo>
                    <a:pt x="786886" y="4013199"/>
                  </a:lnTo>
                  <a:lnTo>
                    <a:pt x="753532" y="3987799"/>
                  </a:lnTo>
                  <a:lnTo>
                    <a:pt x="720764" y="3949699"/>
                  </a:lnTo>
                  <a:lnTo>
                    <a:pt x="688591" y="3924299"/>
                  </a:lnTo>
                  <a:lnTo>
                    <a:pt x="657023" y="3886199"/>
                  </a:lnTo>
                  <a:lnTo>
                    <a:pt x="626070" y="3860799"/>
                  </a:lnTo>
                  <a:lnTo>
                    <a:pt x="595741" y="3822699"/>
                  </a:lnTo>
                  <a:lnTo>
                    <a:pt x="566046" y="3797299"/>
                  </a:lnTo>
                  <a:lnTo>
                    <a:pt x="536994" y="3759199"/>
                  </a:lnTo>
                  <a:lnTo>
                    <a:pt x="508595" y="3721099"/>
                  </a:lnTo>
                  <a:lnTo>
                    <a:pt x="480858" y="3682999"/>
                  </a:lnTo>
                  <a:lnTo>
                    <a:pt x="453794" y="3657599"/>
                  </a:lnTo>
                  <a:lnTo>
                    <a:pt x="427411" y="3619499"/>
                  </a:lnTo>
                  <a:lnTo>
                    <a:pt x="401719" y="3581399"/>
                  </a:lnTo>
                  <a:lnTo>
                    <a:pt x="376729" y="3543299"/>
                  </a:lnTo>
                  <a:lnTo>
                    <a:pt x="352449" y="3505199"/>
                  </a:lnTo>
                  <a:lnTo>
                    <a:pt x="328889" y="3467099"/>
                  </a:lnTo>
                  <a:lnTo>
                    <a:pt x="306058" y="3428999"/>
                  </a:lnTo>
                  <a:lnTo>
                    <a:pt x="283967" y="3390899"/>
                  </a:lnTo>
                  <a:lnTo>
                    <a:pt x="262625" y="3352799"/>
                  </a:lnTo>
                  <a:lnTo>
                    <a:pt x="242041" y="3314699"/>
                  </a:lnTo>
                  <a:lnTo>
                    <a:pt x="222225" y="3263899"/>
                  </a:lnTo>
                  <a:lnTo>
                    <a:pt x="203187" y="3225799"/>
                  </a:lnTo>
                  <a:lnTo>
                    <a:pt x="184936" y="3187699"/>
                  </a:lnTo>
                  <a:lnTo>
                    <a:pt x="167482" y="3149599"/>
                  </a:lnTo>
                  <a:lnTo>
                    <a:pt x="150834" y="3098799"/>
                  </a:lnTo>
                  <a:lnTo>
                    <a:pt x="135002" y="3060699"/>
                  </a:lnTo>
                  <a:lnTo>
                    <a:pt x="119996" y="3009899"/>
                  </a:lnTo>
                  <a:lnTo>
                    <a:pt x="105825" y="2971799"/>
                  </a:lnTo>
                  <a:lnTo>
                    <a:pt x="92498" y="2933699"/>
                  </a:lnTo>
                  <a:lnTo>
                    <a:pt x="80026" y="2882899"/>
                  </a:lnTo>
                  <a:lnTo>
                    <a:pt x="68418" y="2844799"/>
                  </a:lnTo>
                  <a:lnTo>
                    <a:pt x="57684" y="2793999"/>
                  </a:lnTo>
                  <a:lnTo>
                    <a:pt x="47832" y="2755899"/>
                  </a:lnTo>
                  <a:lnTo>
                    <a:pt x="38873" y="2705099"/>
                  </a:lnTo>
                  <a:lnTo>
                    <a:pt x="30817" y="2654299"/>
                  </a:lnTo>
                  <a:lnTo>
                    <a:pt x="23672" y="2616199"/>
                  </a:lnTo>
                  <a:lnTo>
                    <a:pt x="17449" y="2565399"/>
                  </a:lnTo>
                  <a:lnTo>
                    <a:pt x="12157" y="2514599"/>
                  </a:lnTo>
                  <a:lnTo>
                    <a:pt x="7806" y="2476499"/>
                  </a:lnTo>
                  <a:lnTo>
                    <a:pt x="4405" y="2425699"/>
                  </a:lnTo>
                  <a:lnTo>
                    <a:pt x="1964" y="2374899"/>
                  </a:lnTo>
                  <a:lnTo>
                    <a:pt x="492" y="2324099"/>
                  </a:lnTo>
                  <a:lnTo>
                    <a:pt x="0" y="2285999"/>
                  </a:lnTo>
                  <a:lnTo>
                    <a:pt x="492" y="2235199"/>
                  </a:lnTo>
                  <a:lnTo>
                    <a:pt x="1964" y="2184399"/>
                  </a:lnTo>
                  <a:lnTo>
                    <a:pt x="4405" y="2133599"/>
                  </a:lnTo>
                  <a:lnTo>
                    <a:pt x="7806" y="2095499"/>
                  </a:lnTo>
                  <a:lnTo>
                    <a:pt x="12157" y="2044699"/>
                  </a:lnTo>
                  <a:lnTo>
                    <a:pt x="17449" y="1993899"/>
                  </a:lnTo>
                  <a:lnTo>
                    <a:pt x="23672" y="1955799"/>
                  </a:lnTo>
                  <a:lnTo>
                    <a:pt x="30817" y="1904999"/>
                  </a:lnTo>
                  <a:lnTo>
                    <a:pt x="38873" y="1854199"/>
                  </a:lnTo>
                  <a:lnTo>
                    <a:pt x="47832" y="1816099"/>
                  </a:lnTo>
                  <a:lnTo>
                    <a:pt x="57684" y="1765299"/>
                  </a:lnTo>
                  <a:lnTo>
                    <a:pt x="68418" y="1727199"/>
                  </a:lnTo>
                  <a:lnTo>
                    <a:pt x="80026" y="1676399"/>
                  </a:lnTo>
                  <a:lnTo>
                    <a:pt x="92498" y="1638299"/>
                  </a:lnTo>
                  <a:lnTo>
                    <a:pt x="105825" y="1587499"/>
                  </a:lnTo>
                  <a:lnTo>
                    <a:pt x="119996" y="1549399"/>
                  </a:lnTo>
                  <a:lnTo>
                    <a:pt x="135002" y="1498599"/>
                  </a:lnTo>
                  <a:lnTo>
                    <a:pt x="150834" y="1460499"/>
                  </a:lnTo>
                  <a:lnTo>
                    <a:pt x="167482" y="1422399"/>
                  </a:lnTo>
                  <a:lnTo>
                    <a:pt x="184936" y="1371599"/>
                  </a:lnTo>
                  <a:lnTo>
                    <a:pt x="203187" y="1333499"/>
                  </a:lnTo>
                  <a:lnTo>
                    <a:pt x="222225" y="1295399"/>
                  </a:lnTo>
                  <a:lnTo>
                    <a:pt x="242041" y="1257299"/>
                  </a:lnTo>
                  <a:lnTo>
                    <a:pt x="262625" y="1219199"/>
                  </a:lnTo>
                  <a:lnTo>
                    <a:pt x="283967" y="1168399"/>
                  </a:lnTo>
                  <a:lnTo>
                    <a:pt x="306058" y="1130299"/>
                  </a:lnTo>
                  <a:lnTo>
                    <a:pt x="328889" y="1092199"/>
                  </a:lnTo>
                  <a:lnTo>
                    <a:pt x="352449" y="1054099"/>
                  </a:lnTo>
                  <a:lnTo>
                    <a:pt x="376729" y="1015999"/>
                  </a:lnTo>
                  <a:lnTo>
                    <a:pt x="401719" y="977899"/>
                  </a:lnTo>
                  <a:lnTo>
                    <a:pt x="427411" y="952499"/>
                  </a:lnTo>
                  <a:lnTo>
                    <a:pt x="453794" y="914399"/>
                  </a:lnTo>
                  <a:lnTo>
                    <a:pt x="480858" y="876299"/>
                  </a:lnTo>
                  <a:lnTo>
                    <a:pt x="508595" y="838199"/>
                  </a:lnTo>
                  <a:lnTo>
                    <a:pt x="536994" y="800099"/>
                  </a:lnTo>
                  <a:lnTo>
                    <a:pt x="566046" y="774699"/>
                  </a:lnTo>
                  <a:lnTo>
                    <a:pt x="595741" y="736599"/>
                  </a:lnTo>
                  <a:lnTo>
                    <a:pt x="626070" y="711199"/>
                  </a:lnTo>
                  <a:lnTo>
                    <a:pt x="657023" y="673099"/>
                  </a:lnTo>
                  <a:lnTo>
                    <a:pt x="688591" y="647699"/>
                  </a:lnTo>
                  <a:lnTo>
                    <a:pt x="720764" y="609599"/>
                  </a:lnTo>
                  <a:lnTo>
                    <a:pt x="753532" y="584199"/>
                  </a:lnTo>
                  <a:lnTo>
                    <a:pt x="786886" y="546099"/>
                  </a:lnTo>
                  <a:lnTo>
                    <a:pt x="820816" y="520699"/>
                  </a:lnTo>
                  <a:lnTo>
                    <a:pt x="855313" y="495299"/>
                  </a:lnTo>
                  <a:lnTo>
                    <a:pt x="890367" y="469899"/>
                  </a:lnTo>
                  <a:lnTo>
                    <a:pt x="925968" y="444499"/>
                  </a:lnTo>
                  <a:lnTo>
                    <a:pt x="962107" y="406399"/>
                  </a:lnTo>
                  <a:lnTo>
                    <a:pt x="1035960" y="355599"/>
                  </a:lnTo>
                  <a:lnTo>
                    <a:pt x="1073655" y="342899"/>
                  </a:lnTo>
                  <a:lnTo>
                    <a:pt x="1150534" y="292099"/>
                  </a:lnTo>
                  <a:lnTo>
                    <a:pt x="1229334" y="241299"/>
                  </a:lnTo>
                  <a:lnTo>
                    <a:pt x="1269430" y="228599"/>
                  </a:lnTo>
                  <a:lnTo>
                    <a:pt x="1309978" y="203199"/>
                  </a:lnTo>
                  <a:lnTo>
                    <a:pt x="1350968" y="190499"/>
                  </a:lnTo>
                  <a:lnTo>
                    <a:pt x="1392390" y="165099"/>
                  </a:lnTo>
                  <a:lnTo>
                    <a:pt x="1476493" y="139699"/>
                  </a:lnTo>
                  <a:lnTo>
                    <a:pt x="1519154" y="114299"/>
                  </a:lnTo>
                  <a:lnTo>
                    <a:pt x="1783061" y="38099"/>
                  </a:lnTo>
                  <a:lnTo>
                    <a:pt x="2810650" y="38099"/>
                  </a:lnTo>
                  <a:lnTo>
                    <a:pt x="3074562" y="114299"/>
                  </a:lnTo>
                  <a:lnTo>
                    <a:pt x="3117224" y="139699"/>
                  </a:lnTo>
                  <a:lnTo>
                    <a:pt x="3201328" y="165099"/>
                  </a:lnTo>
                  <a:lnTo>
                    <a:pt x="3242751" y="190499"/>
                  </a:lnTo>
                  <a:lnTo>
                    <a:pt x="3283742" y="203199"/>
                  </a:lnTo>
                  <a:lnTo>
                    <a:pt x="3324290" y="228599"/>
                  </a:lnTo>
                  <a:lnTo>
                    <a:pt x="3364387" y="241299"/>
                  </a:lnTo>
                  <a:lnTo>
                    <a:pt x="3443188" y="292099"/>
                  </a:lnTo>
                  <a:lnTo>
                    <a:pt x="3520068" y="342899"/>
                  </a:lnTo>
                  <a:lnTo>
                    <a:pt x="3557763" y="355599"/>
                  </a:lnTo>
                  <a:lnTo>
                    <a:pt x="3631617" y="406399"/>
                  </a:lnTo>
                  <a:lnTo>
                    <a:pt x="3667757" y="444499"/>
                  </a:lnTo>
                  <a:lnTo>
                    <a:pt x="3703358" y="469899"/>
                  </a:lnTo>
                  <a:lnTo>
                    <a:pt x="3738412" y="495299"/>
                  </a:lnTo>
                  <a:lnTo>
                    <a:pt x="3772909" y="520699"/>
                  </a:lnTo>
                  <a:lnTo>
                    <a:pt x="3806840" y="546099"/>
                  </a:lnTo>
                  <a:lnTo>
                    <a:pt x="3840194" y="584199"/>
                  </a:lnTo>
                  <a:lnTo>
                    <a:pt x="3872963" y="609599"/>
                  </a:lnTo>
                  <a:lnTo>
                    <a:pt x="3905136" y="647699"/>
                  </a:lnTo>
                  <a:lnTo>
                    <a:pt x="3936704" y="673099"/>
                  </a:lnTo>
                  <a:lnTo>
                    <a:pt x="3967657" y="711199"/>
                  </a:lnTo>
                  <a:lnTo>
                    <a:pt x="3997987" y="736599"/>
                  </a:lnTo>
                  <a:lnTo>
                    <a:pt x="4027682" y="774699"/>
                  </a:lnTo>
                  <a:lnTo>
                    <a:pt x="4056735" y="800099"/>
                  </a:lnTo>
                  <a:lnTo>
                    <a:pt x="4085134" y="838199"/>
                  </a:lnTo>
                  <a:lnTo>
                    <a:pt x="4112871" y="876299"/>
                  </a:lnTo>
                  <a:lnTo>
                    <a:pt x="4139935" y="914399"/>
                  </a:lnTo>
                  <a:lnTo>
                    <a:pt x="4166318" y="952499"/>
                  </a:lnTo>
                  <a:lnTo>
                    <a:pt x="4192010" y="977899"/>
                  </a:lnTo>
                  <a:lnTo>
                    <a:pt x="4217001" y="1015999"/>
                  </a:lnTo>
                  <a:lnTo>
                    <a:pt x="4241281" y="1054099"/>
                  </a:lnTo>
                  <a:lnTo>
                    <a:pt x="4264841" y="1092199"/>
                  </a:lnTo>
                  <a:lnTo>
                    <a:pt x="4287672" y="1130299"/>
                  </a:lnTo>
                  <a:lnTo>
                    <a:pt x="4309763" y="1168399"/>
                  </a:lnTo>
                  <a:lnTo>
                    <a:pt x="4331105" y="1219199"/>
                  </a:lnTo>
                  <a:lnTo>
                    <a:pt x="4351689" y="1257299"/>
                  </a:lnTo>
                  <a:lnTo>
                    <a:pt x="4371505" y="1295399"/>
                  </a:lnTo>
                  <a:lnTo>
                    <a:pt x="4390544" y="1333499"/>
                  </a:lnTo>
                  <a:lnTo>
                    <a:pt x="4408795" y="1371599"/>
                  </a:lnTo>
                  <a:lnTo>
                    <a:pt x="4426249" y="1422399"/>
                  </a:lnTo>
                  <a:lnTo>
                    <a:pt x="4442897" y="1460499"/>
                  </a:lnTo>
                  <a:lnTo>
                    <a:pt x="4458729" y="1498599"/>
                  </a:lnTo>
                  <a:lnTo>
                    <a:pt x="4473735" y="1549399"/>
                  </a:lnTo>
                  <a:lnTo>
                    <a:pt x="4487906" y="1587499"/>
                  </a:lnTo>
                  <a:lnTo>
                    <a:pt x="4501233" y="1638299"/>
                  </a:lnTo>
                  <a:lnTo>
                    <a:pt x="4513705" y="1676399"/>
                  </a:lnTo>
                  <a:lnTo>
                    <a:pt x="4525313" y="1727199"/>
                  </a:lnTo>
                  <a:lnTo>
                    <a:pt x="4536047" y="1765299"/>
                  </a:lnTo>
                  <a:lnTo>
                    <a:pt x="4545899" y="1816099"/>
                  </a:lnTo>
                  <a:lnTo>
                    <a:pt x="4554858" y="1854199"/>
                  </a:lnTo>
                  <a:lnTo>
                    <a:pt x="4562914" y="1904999"/>
                  </a:lnTo>
                  <a:lnTo>
                    <a:pt x="4570059" y="1955799"/>
                  </a:lnTo>
                  <a:lnTo>
                    <a:pt x="4576282" y="1993899"/>
                  </a:lnTo>
                  <a:lnTo>
                    <a:pt x="4581574" y="2044699"/>
                  </a:lnTo>
                  <a:lnTo>
                    <a:pt x="4585925" y="2095499"/>
                  </a:lnTo>
                  <a:lnTo>
                    <a:pt x="4589326" y="2133599"/>
                  </a:lnTo>
                  <a:lnTo>
                    <a:pt x="4591767" y="2184399"/>
                  </a:lnTo>
                  <a:lnTo>
                    <a:pt x="4593239" y="2235199"/>
                  </a:lnTo>
                  <a:lnTo>
                    <a:pt x="4593732" y="2285999"/>
                  </a:lnTo>
                  <a:lnTo>
                    <a:pt x="4593239" y="2324099"/>
                  </a:lnTo>
                  <a:lnTo>
                    <a:pt x="4591767" y="2374899"/>
                  </a:lnTo>
                  <a:lnTo>
                    <a:pt x="4589326" y="2425699"/>
                  </a:lnTo>
                  <a:lnTo>
                    <a:pt x="4585925" y="2476499"/>
                  </a:lnTo>
                  <a:lnTo>
                    <a:pt x="4581574" y="2514599"/>
                  </a:lnTo>
                  <a:lnTo>
                    <a:pt x="4576282" y="2565399"/>
                  </a:lnTo>
                  <a:lnTo>
                    <a:pt x="4570059" y="2616199"/>
                  </a:lnTo>
                  <a:lnTo>
                    <a:pt x="4562914" y="2654299"/>
                  </a:lnTo>
                  <a:lnTo>
                    <a:pt x="4554858" y="2705099"/>
                  </a:lnTo>
                  <a:lnTo>
                    <a:pt x="4545899" y="2755899"/>
                  </a:lnTo>
                  <a:lnTo>
                    <a:pt x="4536047" y="2793999"/>
                  </a:lnTo>
                  <a:lnTo>
                    <a:pt x="4525313" y="2844799"/>
                  </a:lnTo>
                  <a:lnTo>
                    <a:pt x="4513705" y="2882899"/>
                  </a:lnTo>
                  <a:lnTo>
                    <a:pt x="4501233" y="2933699"/>
                  </a:lnTo>
                  <a:lnTo>
                    <a:pt x="4487906" y="2971799"/>
                  </a:lnTo>
                  <a:lnTo>
                    <a:pt x="4473735" y="3009899"/>
                  </a:lnTo>
                  <a:lnTo>
                    <a:pt x="4458729" y="3060699"/>
                  </a:lnTo>
                  <a:lnTo>
                    <a:pt x="4442897" y="3098799"/>
                  </a:lnTo>
                  <a:lnTo>
                    <a:pt x="4426249" y="3149599"/>
                  </a:lnTo>
                  <a:lnTo>
                    <a:pt x="4408795" y="3187699"/>
                  </a:lnTo>
                  <a:lnTo>
                    <a:pt x="4390544" y="3225799"/>
                  </a:lnTo>
                  <a:lnTo>
                    <a:pt x="4371505" y="3263899"/>
                  </a:lnTo>
                  <a:lnTo>
                    <a:pt x="4351689" y="3314699"/>
                  </a:lnTo>
                  <a:lnTo>
                    <a:pt x="4331105" y="3352799"/>
                  </a:lnTo>
                  <a:lnTo>
                    <a:pt x="4309763" y="3390899"/>
                  </a:lnTo>
                  <a:lnTo>
                    <a:pt x="4287672" y="3428999"/>
                  </a:lnTo>
                  <a:lnTo>
                    <a:pt x="4264841" y="3467099"/>
                  </a:lnTo>
                  <a:lnTo>
                    <a:pt x="4241281" y="3505199"/>
                  </a:lnTo>
                  <a:lnTo>
                    <a:pt x="4217001" y="3543299"/>
                  </a:lnTo>
                  <a:lnTo>
                    <a:pt x="4192010" y="3581399"/>
                  </a:lnTo>
                  <a:lnTo>
                    <a:pt x="4166318" y="3619499"/>
                  </a:lnTo>
                  <a:lnTo>
                    <a:pt x="4139935" y="3657599"/>
                  </a:lnTo>
                  <a:lnTo>
                    <a:pt x="4112871" y="3682999"/>
                  </a:lnTo>
                  <a:lnTo>
                    <a:pt x="4085134" y="3721099"/>
                  </a:lnTo>
                  <a:lnTo>
                    <a:pt x="4056735" y="3759199"/>
                  </a:lnTo>
                  <a:lnTo>
                    <a:pt x="4027682" y="3797299"/>
                  </a:lnTo>
                  <a:lnTo>
                    <a:pt x="3997987" y="3822699"/>
                  </a:lnTo>
                  <a:lnTo>
                    <a:pt x="3967657" y="3860799"/>
                  </a:lnTo>
                  <a:lnTo>
                    <a:pt x="3936704" y="3886199"/>
                  </a:lnTo>
                  <a:lnTo>
                    <a:pt x="3905136" y="3924299"/>
                  </a:lnTo>
                  <a:lnTo>
                    <a:pt x="3872963" y="3949699"/>
                  </a:lnTo>
                  <a:lnTo>
                    <a:pt x="3840194" y="3987799"/>
                  </a:lnTo>
                  <a:lnTo>
                    <a:pt x="3806840" y="4013199"/>
                  </a:lnTo>
                  <a:lnTo>
                    <a:pt x="3772909" y="4038599"/>
                  </a:lnTo>
                  <a:lnTo>
                    <a:pt x="3738412" y="4063999"/>
                  </a:lnTo>
                  <a:lnTo>
                    <a:pt x="3703358" y="4102099"/>
                  </a:lnTo>
                  <a:lnTo>
                    <a:pt x="3667757" y="4127499"/>
                  </a:lnTo>
                  <a:lnTo>
                    <a:pt x="3631617" y="4152899"/>
                  </a:lnTo>
                  <a:lnTo>
                    <a:pt x="3557763" y="4203699"/>
                  </a:lnTo>
                  <a:lnTo>
                    <a:pt x="3481873" y="4254499"/>
                  </a:lnTo>
                  <a:lnTo>
                    <a:pt x="3443188" y="4267199"/>
                  </a:lnTo>
                  <a:lnTo>
                    <a:pt x="3364387" y="4317999"/>
                  </a:lnTo>
                  <a:lnTo>
                    <a:pt x="3324290" y="4330699"/>
                  </a:lnTo>
                  <a:lnTo>
                    <a:pt x="3242751" y="4381499"/>
                  </a:lnTo>
                  <a:lnTo>
                    <a:pt x="3159483" y="4406899"/>
                  </a:lnTo>
                  <a:lnTo>
                    <a:pt x="3117224" y="4432299"/>
                  </a:lnTo>
                  <a:lnTo>
                    <a:pt x="3074562" y="4444999"/>
                  </a:lnTo>
                  <a:lnTo>
                    <a:pt x="2765432" y="4533899"/>
                  </a:lnTo>
                  <a:close/>
                </a:path>
                <a:path w="4594225" h="4572000">
                  <a:moveTo>
                    <a:pt x="2627853" y="4559299"/>
                  </a:moveTo>
                  <a:lnTo>
                    <a:pt x="1965855" y="4559299"/>
                  </a:lnTo>
                  <a:lnTo>
                    <a:pt x="1873824" y="4533899"/>
                  </a:lnTo>
                  <a:lnTo>
                    <a:pt x="2719886" y="4533899"/>
                  </a:lnTo>
                  <a:lnTo>
                    <a:pt x="2627853" y="4559299"/>
                  </a:lnTo>
                  <a:close/>
                </a:path>
                <a:path w="4594225" h="4572000">
                  <a:moveTo>
                    <a:pt x="2534627" y="4571999"/>
                  </a:moveTo>
                  <a:lnTo>
                    <a:pt x="2059079" y="4571999"/>
                  </a:lnTo>
                  <a:lnTo>
                    <a:pt x="2012323" y="4559299"/>
                  </a:lnTo>
                  <a:lnTo>
                    <a:pt x="2581384" y="4559299"/>
                  </a:lnTo>
                  <a:lnTo>
                    <a:pt x="2534627" y="4571999"/>
                  </a:lnTo>
                  <a:close/>
                </a:path>
              </a:pathLst>
            </a:custGeom>
            <a:solidFill>
              <a:srgbClr val="FBFEFF"/>
            </a:solidFill>
          </p:spPr>
          <p:txBody>
            <a:bodyPr wrap="square" lIns="0" tIns="0" rIns="0" bIns="0" rtlCol="0"/>
            <a:lstStyle/>
            <a:p>
              <a:endParaRPr/>
            </a:p>
          </p:txBody>
        </p:sp>
        <p:pic>
          <p:nvPicPr>
            <p:cNvPr id="7" name="object 7"/>
            <p:cNvPicPr/>
            <p:nvPr/>
          </p:nvPicPr>
          <p:blipFill>
            <a:blip r:embed="rId3" cstate="print"/>
            <a:stretch>
              <a:fillRect/>
            </a:stretch>
          </p:blipFill>
          <p:spPr>
            <a:xfrm>
              <a:off x="9046585" y="1162618"/>
              <a:ext cx="4305056" cy="4292600"/>
            </a:xfrm>
            <a:prstGeom prst="rect">
              <a:avLst/>
            </a:prstGeom>
          </p:spPr>
        </p:pic>
      </p:grpSp>
      <p:pic>
        <p:nvPicPr>
          <p:cNvPr id="8" name="object 8"/>
          <p:cNvPicPr/>
          <p:nvPr/>
        </p:nvPicPr>
        <p:blipFill>
          <a:blip r:embed="rId4" cstate="print"/>
          <a:stretch>
            <a:fillRect/>
          </a:stretch>
        </p:blipFill>
        <p:spPr>
          <a:xfrm>
            <a:off x="0" y="0"/>
            <a:ext cx="2591967" cy="10117138"/>
          </a:xfrm>
          <a:prstGeom prst="rect">
            <a:avLst/>
          </a:prstGeom>
        </p:spPr>
      </p:pic>
      <p:sp>
        <p:nvSpPr>
          <p:cNvPr id="9" name="object 9"/>
          <p:cNvSpPr txBox="1"/>
          <p:nvPr/>
        </p:nvSpPr>
        <p:spPr>
          <a:xfrm>
            <a:off x="702244" y="3648984"/>
            <a:ext cx="10157460" cy="5535295"/>
          </a:xfrm>
          <a:prstGeom prst="rect">
            <a:avLst/>
          </a:prstGeom>
        </p:spPr>
        <p:txBody>
          <a:bodyPr vert="horz" wrap="square" lIns="0" tIns="12065" rIns="0" bIns="0" rtlCol="0">
            <a:spAutoFit/>
          </a:bodyPr>
          <a:lstStyle/>
          <a:p>
            <a:pPr marL="12700" marR="1922145">
              <a:lnSpc>
                <a:spcPct val="115599"/>
              </a:lnSpc>
              <a:spcBef>
                <a:spcPts val="95"/>
              </a:spcBef>
            </a:pPr>
            <a:r>
              <a:rPr sz="4000" b="1" spc="-270" dirty="0">
                <a:latin typeface="Trebuchet MS"/>
                <a:cs typeface="Trebuchet MS"/>
              </a:rPr>
              <a:t>TRAINING</a:t>
            </a:r>
            <a:r>
              <a:rPr sz="4000" b="1" spc="-150" dirty="0">
                <a:latin typeface="Trebuchet MS"/>
                <a:cs typeface="Trebuchet MS"/>
              </a:rPr>
              <a:t> </a:t>
            </a:r>
            <a:r>
              <a:rPr sz="4000" b="1" spc="-459" dirty="0">
                <a:latin typeface="Trebuchet MS"/>
                <a:cs typeface="Trebuchet MS"/>
              </a:rPr>
              <a:t>ON</a:t>
            </a:r>
            <a:r>
              <a:rPr sz="4000" b="1" spc="-145" dirty="0">
                <a:latin typeface="Trebuchet MS"/>
                <a:cs typeface="Trebuchet MS"/>
              </a:rPr>
              <a:t> </a:t>
            </a:r>
            <a:r>
              <a:rPr sz="4000" b="1" spc="-254" dirty="0">
                <a:latin typeface="Trebuchet MS"/>
                <a:cs typeface="Trebuchet MS"/>
              </a:rPr>
              <a:t>SUPPORTING</a:t>
            </a:r>
            <a:r>
              <a:rPr sz="4000" b="1" spc="-150" dirty="0">
                <a:latin typeface="Trebuchet MS"/>
                <a:cs typeface="Trebuchet MS"/>
              </a:rPr>
              <a:t> </a:t>
            </a:r>
            <a:r>
              <a:rPr sz="4000" b="1" spc="-365" dirty="0">
                <a:latin typeface="Trebuchet MS"/>
                <a:cs typeface="Trebuchet MS"/>
              </a:rPr>
              <a:t>INNOVATION </a:t>
            </a:r>
            <a:r>
              <a:rPr sz="4000" b="1" spc="-415" dirty="0">
                <a:latin typeface="Trebuchet MS"/>
                <a:cs typeface="Trebuchet MS"/>
              </a:rPr>
              <a:t>WITH</a:t>
            </a:r>
            <a:r>
              <a:rPr sz="4000" b="1" spc="-180" dirty="0">
                <a:latin typeface="Trebuchet MS"/>
                <a:cs typeface="Trebuchet MS"/>
              </a:rPr>
              <a:t> </a:t>
            </a:r>
            <a:r>
              <a:rPr sz="4000" b="1" spc="-500" dirty="0">
                <a:latin typeface="Trebuchet MS"/>
                <a:cs typeface="Trebuchet MS"/>
              </a:rPr>
              <a:t>THE</a:t>
            </a:r>
            <a:r>
              <a:rPr sz="4000" b="1" spc="-175" dirty="0">
                <a:latin typeface="Trebuchet MS"/>
                <a:cs typeface="Trebuchet MS"/>
              </a:rPr>
              <a:t> </a:t>
            </a:r>
            <a:r>
              <a:rPr sz="4000" b="1" spc="-270" dirty="0">
                <a:latin typeface="Trebuchet MS"/>
                <a:cs typeface="Trebuchet MS"/>
              </a:rPr>
              <a:t>RIGHT</a:t>
            </a:r>
            <a:r>
              <a:rPr sz="4000" b="1" spc="-175" dirty="0">
                <a:latin typeface="Trebuchet MS"/>
                <a:cs typeface="Trebuchet MS"/>
              </a:rPr>
              <a:t> </a:t>
            </a:r>
            <a:r>
              <a:rPr sz="4000" b="1" spc="-95" dirty="0">
                <a:latin typeface="Trebuchet MS"/>
                <a:cs typeface="Trebuchet MS"/>
              </a:rPr>
              <a:t>RESEARCH </a:t>
            </a:r>
            <a:r>
              <a:rPr sz="4000" b="1" spc="-400" dirty="0">
                <a:latin typeface="Trebuchet MS"/>
                <a:cs typeface="Trebuchet MS"/>
              </a:rPr>
              <a:t>FOUNDATION:</a:t>
            </a:r>
            <a:r>
              <a:rPr sz="4000" b="1" spc="-160" dirty="0">
                <a:latin typeface="Trebuchet MS"/>
                <a:cs typeface="Trebuchet MS"/>
              </a:rPr>
              <a:t> </a:t>
            </a:r>
            <a:r>
              <a:rPr sz="4000" b="1" spc="-515" dirty="0">
                <a:latin typeface="Trebuchet MS"/>
                <a:cs typeface="Trebuchet MS"/>
              </a:rPr>
              <a:t>HOW</a:t>
            </a:r>
            <a:r>
              <a:rPr sz="4000" b="1" spc="-160" dirty="0">
                <a:latin typeface="Trebuchet MS"/>
                <a:cs typeface="Trebuchet MS"/>
              </a:rPr>
              <a:t> </a:t>
            </a:r>
            <a:r>
              <a:rPr sz="4000" b="1" spc="-500" dirty="0">
                <a:latin typeface="Trebuchet MS"/>
                <a:cs typeface="Trebuchet MS"/>
              </a:rPr>
              <a:t>THE</a:t>
            </a:r>
            <a:r>
              <a:rPr sz="4000" b="1" spc="-160" dirty="0">
                <a:latin typeface="Trebuchet MS"/>
                <a:cs typeface="Trebuchet MS"/>
              </a:rPr>
              <a:t> </a:t>
            </a:r>
            <a:r>
              <a:rPr sz="4000" b="1" spc="-365" dirty="0">
                <a:latin typeface="Trebuchet MS"/>
                <a:cs typeface="Trebuchet MS"/>
              </a:rPr>
              <a:t>DEPTH</a:t>
            </a:r>
            <a:r>
              <a:rPr sz="4000" b="1" spc="-160" dirty="0">
                <a:latin typeface="Trebuchet MS"/>
                <a:cs typeface="Trebuchet MS"/>
              </a:rPr>
              <a:t> </a:t>
            </a:r>
            <a:r>
              <a:rPr sz="4000" b="1" spc="-360" dirty="0">
                <a:latin typeface="Trebuchet MS"/>
                <a:cs typeface="Trebuchet MS"/>
              </a:rPr>
              <a:t>AND </a:t>
            </a:r>
            <a:r>
              <a:rPr sz="4000" b="1" spc="-310" dirty="0">
                <a:latin typeface="Trebuchet MS"/>
                <a:cs typeface="Trebuchet MS"/>
              </a:rPr>
              <a:t>BREADTH</a:t>
            </a:r>
            <a:r>
              <a:rPr sz="4000" b="1" spc="-170" dirty="0">
                <a:latin typeface="Trebuchet MS"/>
                <a:cs typeface="Trebuchet MS"/>
              </a:rPr>
              <a:t> </a:t>
            </a:r>
            <a:r>
              <a:rPr sz="4000" b="1" spc="-550" dirty="0">
                <a:latin typeface="Trebuchet MS"/>
                <a:cs typeface="Trebuchet MS"/>
              </a:rPr>
              <a:t>OF</a:t>
            </a:r>
            <a:r>
              <a:rPr sz="4000" b="1" spc="-170" dirty="0">
                <a:latin typeface="Trebuchet MS"/>
                <a:cs typeface="Trebuchet MS"/>
              </a:rPr>
              <a:t> </a:t>
            </a:r>
            <a:r>
              <a:rPr sz="4000" b="1" spc="-500" dirty="0">
                <a:latin typeface="Trebuchet MS"/>
                <a:cs typeface="Trebuchet MS"/>
              </a:rPr>
              <a:t>THE</a:t>
            </a:r>
            <a:r>
              <a:rPr sz="4000" b="1" spc="-170" dirty="0">
                <a:latin typeface="Trebuchet MS"/>
                <a:cs typeface="Trebuchet MS"/>
              </a:rPr>
              <a:t> </a:t>
            </a:r>
            <a:r>
              <a:rPr sz="4000" b="1" spc="-430" dirty="0">
                <a:latin typeface="Trebuchet MS"/>
                <a:cs typeface="Trebuchet MS"/>
              </a:rPr>
              <a:t>WEB</a:t>
            </a:r>
            <a:r>
              <a:rPr sz="4000" b="1" spc="-170" dirty="0">
                <a:latin typeface="Trebuchet MS"/>
                <a:cs typeface="Trebuchet MS"/>
              </a:rPr>
              <a:t> </a:t>
            </a:r>
            <a:r>
              <a:rPr sz="4000" b="1" spc="-550" dirty="0">
                <a:latin typeface="Trebuchet MS"/>
                <a:cs typeface="Trebuchet MS"/>
              </a:rPr>
              <a:t>OF</a:t>
            </a:r>
            <a:r>
              <a:rPr sz="4000" b="1" spc="-170" dirty="0">
                <a:latin typeface="Trebuchet MS"/>
                <a:cs typeface="Trebuchet MS"/>
              </a:rPr>
              <a:t> </a:t>
            </a:r>
            <a:r>
              <a:rPr sz="4000" b="1" spc="-265" dirty="0">
                <a:latin typeface="Trebuchet MS"/>
                <a:cs typeface="Trebuchet MS"/>
              </a:rPr>
              <a:t>SCIENCE </a:t>
            </a:r>
            <a:r>
              <a:rPr sz="4000" b="1" spc="-325" dirty="0">
                <a:latin typeface="Trebuchet MS"/>
                <a:cs typeface="Trebuchet MS"/>
              </a:rPr>
              <a:t>ENABLES</a:t>
            </a:r>
            <a:r>
              <a:rPr sz="4000" b="1" spc="-135" dirty="0">
                <a:latin typeface="Trebuchet MS"/>
                <a:cs typeface="Trebuchet MS"/>
              </a:rPr>
              <a:t> </a:t>
            </a:r>
            <a:r>
              <a:rPr sz="4000" b="1" spc="-254" dirty="0">
                <a:latin typeface="Trebuchet MS"/>
                <a:cs typeface="Trebuchet MS"/>
              </a:rPr>
              <a:t>RESEARCH</a:t>
            </a:r>
            <a:r>
              <a:rPr sz="4000" b="1" spc="-130" dirty="0">
                <a:latin typeface="Trebuchet MS"/>
                <a:cs typeface="Trebuchet MS"/>
              </a:rPr>
              <a:t> </a:t>
            </a:r>
            <a:r>
              <a:rPr sz="4000" b="1" spc="-10" dirty="0">
                <a:latin typeface="Trebuchet MS"/>
                <a:cs typeface="Trebuchet MS"/>
              </a:rPr>
              <a:t>SUCCESS</a:t>
            </a:r>
            <a:endParaRPr sz="4000">
              <a:latin typeface="Trebuchet MS"/>
              <a:cs typeface="Trebuchet MS"/>
            </a:endParaRPr>
          </a:p>
          <a:p>
            <a:pPr>
              <a:lnSpc>
                <a:spcPct val="100000"/>
              </a:lnSpc>
            </a:pPr>
            <a:endParaRPr sz="4000">
              <a:latin typeface="Trebuchet MS"/>
              <a:cs typeface="Trebuchet MS"/>
            </a:endParaRPr>
          </a:p>
          <a:p>
            <a:pPr>
              <a:lnSpc>
                <a:spcPct val="100000"/>
              </a:lnSpc>
              <a:spcBef>
                <a:spcPts val="1420"/>
              </a:spcBef>
            </a:pPr>
            <a:endParaRPr sz="4000">
              <a:latin typeface="Trebuchet MS"/>
              <a:cs typeface="Trebuchet MS"/>
            </a:endParaRPr>
          </a:p>
          <a:p>
            <a:pPr marR="5080" algn="r">
              <a:lnSpc>
                <a:spcPct val="100000"/>
              </a:lnSpc>
            </a:pPr>
            <a:r>
              <a:rPr sz="4100" spc="210" dirty="0">
                <a:latin typeface="Arial MT"/>
                <a:cs typeface="Arial MT"/>
              </a:rPr>
              <a:t>07.06.2023</a:t>
            </a:r>
            <a:endParaRPr sz="4100">
              <a:latin typeface="Arial MT"/>
              <a:cs typeface="Arial M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5"/>
          <p:cNvSpPr txBox="1">
            <a:spLocks/>
          </p:cNvSpPr>
          <p:nvPr/>
        </p:nvSpPr>
        <p:spPr>
          <a:xfrm>
            <a:off x="3174015" y="1514219"/>
            <a:ext cx="13300075" cy="2386965"/>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9" name="object 27"/>
          <p:cNvSpPr txBox="1"/>
          <p:nvPr/>
        </p:nvSpPr>
        <p:spPr>
          <a:xfrm>
            <a:off x="4344702" y="7005110"/>
            <a:ext cx="11722100" cy="2386965"/>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20" name="Rectangle 19"/>
          <p:cNvSpPr/>
          <p:nvPr/>
        </p:nvSpPr>
        <p:spPr>
          <a:xfrm>
            <a:off x="4841462" y="4210499"/>
            <a:ext cx="8672188"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
        <p:nvSpPr>
          <p:cNvPr id="2" name="object 2"/>
          <p:cNvSpPr txBox="1">
            <a:spLocks noGrp="1"/>
          </p:cNvSpPr>
          <p:nvPr>
            <p:ph type="title"/>
          </p:nvPr>
        </p:nvSpPr>
        <p:spPr>
          <a:xfrm>
            <a:off x="1624198" y="1097236"/>
            <a:ext cx="15071090" cy="2701925"/>
          </a:xfrm>
          <a:prstGeom prst="rect">
            <a:avLst/>
          </a:prstGeom>
        </p:spPr>
        <p:txBody>
          <a:bodyPr vert="horz" wrap="square" lIns="0" tIns="13970" rIns="0" bIns="0" rtlCol="0">
            <a:spAutoFit/>
          </a:bodyPr>
          <a:lstStyle/>
          <a:p>
            <a:pPr marL="12700">
              <a:lnSpc>
                <a:spcPct val="100000"/>
              </a:lnSpc>
              <a:spcBef>
                <a:spcPts val="110"/>
              </a:spcBef>
            </a:pPr>
            <a:r>
              <a:rPr lang="en-US" sz="17550" dirty="0" smtClean="0">
                <a:latin typeface="Tahoma"/>
                <a:cs typeface="Tahoma"/>
              </a:rPr>
              <a:t>‘</a:t>
            </a:r>
            <a:endParaRPr sz="17550" dirty="0">
              <a:latin typeface="Tahoma"/>
              <a:cs typeface="Tahoma"/>
            </a:endParaRPr>
          </a:p>
        </p:txBody>
      </p:sp>
      <p:grpSp>
        <p:nvGrpSpPr>
          <p:cNvPr id="4" name="object 4"/>
          <p:cNvGrpSpPr/>
          <p:nvPr/>
        </p:nvGrpSpPr>
        <p:grpSpPr>
          <a:xfrm>
            <a:off x="0" y="1028699"/>
            <a:ext cx="3807460" cy="8227059"/>
            <a:chOff x="0" y="1028699"/>
            <a:chExt cx="3807460" cy="8227059"/>
          </a:xfrm>
        </p:grpSpPr>
        <p:sp>
          <p:nvSpPr>
            <p:cNvPr id="5" name="object 5"/>
            <p:cNvSpPr/>
            <p:nvPr/>
          </p:nvSpPr>
          <p:spPr>
            <a:xfrm>
              <a:off x="0" y="1028699"/>
              <a:ext cx="2950210" cy="8227059"/>
            </a:xfrm>
            <a:custGeom>
              <a:avLst/>
              <a:gdLst/>
              <a:ahLst/>
              <a:cxnLst/>
              <a:rect l="l" t="t" r="r" b="b"/>
              <a:pathLst>
                <a:path w="2950210" h="8227059">
                  <a:moveTo>
                    <a:pt x="2441533" y="8226857"/>
                  </a:moveTo>
                  <a:lnTo>
                    <a:pt x="104285" y="8226857"/>
                  </a:lnTo>
                  <a:lnTo>
                    <a:pt x="62240" y="8221461"/>
                  </a:lnTo>
                  <a:lnTo>
                    <a:pt x="16210" y="8211540"/>
                  </a:lnTo>
                  <a:lnTo>
                    <a:pt x="0" y="8206593"/>
                  </a:lnTo>
                  <a:lnTo>
                    <a:pt x="0" y="23006"/>
                  </a:lnTo>
                  <a:lnTo>
                    <a:pt x="62240" y="8138"/>
                  </a:lnTo>
                  <a:lnTo>
                    <a:pt x="109584" y="2062"/>
                  </a:lnTo>
                  <a:lnTo>
                    <a:pt x="158073" y="0"/>
                  </a:lnTo>
                  <a:lnTo>
                    <a:pt x="2387745" y="0"/>
                  </a:lnTo>
                  <a:lnTo>
                    <a:pt x="2436234" y="2062"/>
                  </a:lnTo>
                  <a:lnTo>
                    <a:pt x="2483578" y="8138"/>
                  </a:lnTo>
                  <a:lnTo>
                    <a:pt x="2529607" y="18058"/>
                  </a:lnTo>
                  <a:lnTo>
                    <a:pt x="2574154" y="31654"/>
                  </a:lnTo>
                  <a:lnTo>
                    <a:pt x="2617050" y="48757"/>
                  </a:lnTo>
                  <a:lnTo>
                    <a:pt x="2658125" y="69199"/>
                  </a:lnTo>
                  <a:lnTo>
                    <a:pt x="2697211" y="92810"/>
                  </a:lnTo>
                  <a:lnTo>
                    <a:pt x="2734140" y="119422"/>
                  </a:lnTo>
                  <a:lnTo>
                    <a:pt x="2768743" y="148866"/>
                  </a:lnTo>
                  <a:lnTo>
                    <a:pt x="2800851" y="180974"/>
                  </a:lnTo>
                  <a:lnTo>
                    <a:pt x="2830295" y="215577"/>
                  </a:lnTo>
                  <a:lnTo>
                    <a:pt x="2856907" y="252506"/>
                  </a:lnTo>
                  <a:lnTo>
                    <a:pt x="2880518" y="291592"/>
                  </a:lnTo>
                  <a:lnTo>
                    <a:pt x="2900959" y="332668"/>
                  </a:lnTo>
                  <a:lnTo>
                    <a:pt x="2918062" y="375564"/>
                  </a:lnTo>
                  <a:lnTo>
                    <a:pt x="2931658" y="420111"/>
                  </a:lnTo>
                  <a:lnTo>
                    <a:pt x="2941578" y="466141"/>
                  </a:lnTo>
                  <a:lnTo>
                    <a:pt x="2947654" y="513485"/>
                  </a:lnTo>
                  <a:lnTo>
                    <a:pt x="2949720" y="561974"/>
                  </a:lnTo>
                  <a:lnTo>
                    <a:pt x="2949720" y="7667609"/>
                  </a:lnTo>
                  <a:lnTo>
                    <a:pt x="2947654" y="7716100"/>
                  </a:lnTo>
                  <a:lnTo>
                    <a:pt x="2941578" y="7763445"/>
                  </a:lnTo>
                  <a:lnTo>
                    <a:pt x="2931658" y="7809476"/>
                  </a:lnTo>
                  <a:lnTo>
                    <a:pt x="2918062" y="7854025"/>
                  </a:lnTo>
                  <a:lnTo>
                    <a:pt x="2900959" y="7896921"/>
                  </a:lnTo>
                  <a:lnTo>
                    <a:pt x="2880518" y="7937998"/>
                  </a:lnTo>
                  <a:lnTo>
                    <a:pt x="2856907" y="7977086"/>
                  </a:lnTo>
                  <a:lnTo>
                    <a:pt x="2830295" y="8014016"/>
                  </a:lnTo>
                  <a:lnTo>
                    <a:pt x="2800851" y="8048619"/>
                  </a:lnTo>
                  <a:lnTo>
                    <a:pt x="2768743" y="8080728"/>
                  </a:lnTo>
                  <a:lnTo>
                    <a:pt x="2734140" y="8110174"/>
                  </a:lnTo>
                  <a:lnTo>
                    <a:pt x="2697211" y="8136786"/>
                  </a:lnTo>
                  <a:lnTo>
                    <a:pt x="2658125" y="8160398"/>
                  </a:lnTo>
                  <a:lnTo>
                    <a:pt x="2617050" y="8180840"/>
                  </a:lnTo>
                  <a:lnTo>
                    <a:pt x="2574154" y="8197944"/>
                  </a:lnTo>
                  <a:lnTo>
                    <a:pt x="2529607" y="8211540"/>
                  </a:lnTo>
                  <a:lnTo>
                    <a:pt x="2483578" y="8221461"/>
                  </a:lnTo>
                  <a:lnTo>
                    <a:pt x="2441533" y="8226857"/>
                  </a:lnTo>
                  <a:close/>
                </a:path>
              </a:pathLst>
            </a:custGeom>
            <a:solidFill>
              <a:srgbClr val="E1ECFB"/>
            </a:solidFill>
          </p:spPr>
          <p:txBody>
            <a:bodyPr wrap="square" lIns="0" tIns="0" rIns="0" bIns="0" rtlCol="0"/>
            <a:lstStyle/>
            <a:p>
              <a:endParaRPr/>
            </a:p>
          </p:txBody>
        </p:sp>
        <p:sp>
          <p:nvSpPr>
            <p:cNvPr id="6" name="object 6"/>
            <p:cNvSpPr/>
            <p:nvPr/>
          </p:nvSpPr>
          <p:spPr>
            <a:xfrm>
              <a:off x="2310024" y="1028699"/>
              <a:ext cx="1497330" cy="1497330"/>
            </a:xfrm>
            <a:custGeom>
              <a:avLst/>
              <a:gdLst/>
              <a:ahLst/>
              <a:cxnLst/>
              <a:rect l="l" t="t" r="r" b="b"/>
              <a:pathLst>
                <a:path w="1497330" h="1497330">
                  <a:moveTo>
                    <a:pt x="748460" y="1496945"/>
                  </a:moveTo>
                  <a:lnTo>
                    <a:pt x="701127" y="1495473"/>
                  </a:lnTo>
                  <a:lnTo>
                    <a:pt x="654576" y="1491114"/>
                  </a:lnTo>
                  <a:lnTo>
                    <a:pt x="608895" y="1483956"/>
                  </a:lnTo>
                  <a:lnTo>
                    <a:pt x="564172" y="1474086"/>
                  </a:lnTo>
                  <a:lnTo>
                    <a:pt x="520494" y="1461593"/>
                  </a:lnTo>
                  <a:lnTo>
                    <a:pt x="477948" y="1446565"/>
                  </a:lnTo>
                  <a:lnTo>
                    <a:pt x="436624" y="1429088"/>
                  </a:lnTo>
                  <a:lnTo>
                    <a:pt x="396608" y="1409250"/>
                  </a:lnTo>
                  <a:lnTo>
                    <a:pt x="357988" y="1387139"/>
                  </a:lnTo>
                  <a:lnTo>
                    <a:pt x="320851" y="1362844"/>
                  </a:lnTo>
                  <a:lnTo>
                    <a:pt x="285286" y="1336451"/>
                  </a:lnTo>
                  <a:lnTo>
                    <a:pt x="251380" y="1308048"/>
                  </a:lnTo>
                  <a:lnTo>
                    <a:pt x="219221" y="1277723"/>
                  </a:lnTo>
                  <a:lnTo>
                    <a:pt x="188896" y="1245563"/>
                  </a:lnTo>
                  <a:lnTo>
                    <a:pt x="160493" y="1211656"/>
                  </a:lnTo>
                  <a:lnTo>
                    <a:pt x="134100" y="1176091"/>
                  </a:lnTo>
                  <a:lnTo>
                    <a:pt x="109805" y="1138954"/>
                  </a:lnTo>
                  <a:lnTo>
                    <a:pt x="87695" y="1100333"/>
                  </a:lnTo>
                  <a:lnTo>
                    <a:pt x="67857" y="1060316"/>
                  </a:lnTo>
                  <a:lnTo>
                    <a:pt x="50380" y="1018991"/>
                  </a:lnTo>
                  <a:lnTo>
                    <a:pt x="35351" y="976445"/>
                  </a:lnTo>
                  <a:lnTo>
                    <a:pt x="22859" y="932766"/>
                  </a:lnTo>
                  <a:lnTo>
                    <a:pt x="12989" y="888041"/>
                  </a:lnTo>
                  <a:lnTo>
                    <a:pt x="5831" y="842359"/>
                  </a:lnTo>
                  <a:lnTo>
                    <a:pt x="1472" y="795807"/>
                  </a:lnTo>
                  <a:lnTo>
                    <a:pt x="0" y="748472"/>
                  </a:lnTo>
                  <a:lnTo>
                    <a:pt x="1472" y="701138"/>
                  </a:lnTo>
                  <a:lnTo>
                    <a:pt x="5831" y="654586"/>
                  </a:lnTo>
                  <a:lnTo>
                    <a:pt x="12989" y="608903"/>
                  </a:lnTo>
                  <a:lnTo>
                    <a:pt x="22859" y="564179"/>
                  </a:lnTo>
                  <a:lnTo>
                    <a:pt x="35351" y="520500"/>
                  </a:lnTo>
                  <a:lnTo>
                    <a:pt x="50380" y="477954"/>
                  </a:lnTo>
                  <a:lnTo>
                    <a:pt x="67857" y="436629"/>
                  </a:lnTo>
                  <a:lnTo>
                    <a:pt x="87695" y="396612"/>
                  </a:lnTo>
                  <a:lnTo>
                    <a:pt x="109805" y="357991"/>
                  </a:lnTo>
                  <a:lnTo>
                    <a:pt x="134100" y="320854"/>
                  </a:lnTo>
                  <a:lnTo>
                    <a:pt x="160493" y="285288"/>
                  </a:lnTo>
                  <a:lnTo>
                    <a:pt x="188896" y="251382"/>
                  </a:lnTo>
                  <a:lnTo>
                    <a:pt x="219221" y="219222"/>
                  </a:lnTo>
                  <a:lnTo>
                    <a:pt x="251380" y="188897"/>
                  </a:lnTo>
                  <a:lnTo>
                    <a:pt x="285286" y="160494"/>
                  </a:lnTo>
                  <a:lnTo>
                    <a:pt x="320851" y="134101"/>
                  </a:lnTo>
                  <a:lnTo>
                    <a:pt x="357988" y="109805"/>
                  </a:lnTo>
                  <a:lnTo>
                    <a:pt x="396608" y="87695"/>
                  </a:lnTo>
                  <a:lnTo>
                    <a:pt x="436624" y="67857"/>
                  </a:lnTo>
                  <a:lnTo>
                    <a:pt x="477948" y="50380"/>
                  </a:lnTo>
                  <a:lnTo>
                    <a:pt x="520494" y="35351"/>
                  </a:lnTo>
                  <a:lnTo>
                    <a:pt x="564172" y="22859"/>
                  </a:lnTo>
                  <a:lnTo>
                    <a:pt x="608895" y="12989"/>
                  </a:lnTo>
                  <a:lnTo>
                    <a:pt x="654576" y="5831"/>
                  </a:lnTo>
                  <a:lnTo>
                    <a:pt x="701127" y="1472"/>
                  </a:lnTo>
                  <a:lnTo>
                    <a:pt x="748460" y="0"/>
                  </a:lnTo>
                  <a:lnTo>
                    <a:pt x="795795" y="1472"/>
                  </a:lnTo>
                  <a:lnTo>
                    <a:pt x="842347" y="5831"/>
                  </a:lnTo>
                  <a:lnTo>
                    <a:pt x="888030" y="12989"/>
                  </a:lnTo>
                  <a:lnTo>
                    <a:pt x="932755" y="22859"/>
                  </a:lnTo>
                  <a:lnTo>
                    <a:pt x="976435" y="35351"/>
                  </a:lnTo>
                  <a:lnTo>
                    <a:pt x="1018982" y="50380"/>
                  </a:lnTo>
                  <a:lnTo>
                    <a:pt x="1060308" y="67857"/>
                  </a:lnTo>
                  <a:lnTo>
                    <a:pt x="1100326" y="87695"/>
                  </a:lnTo>
                  <a:lnTo>
                    <a:pt x="1138948" y="109805"/>
                  </a:lnTo>
                  <a:lnTo>
                    <a:pt x="1176087" y="134101"/>
                  </a:lnTo>
                  <a:lnTo>
                    <a:pt x="1211654" y="160494"/>
                  </a:lnTo>
                  <a:lnTo>
                    <a:pt x="1245562" y="188897"/>
                  </a:lnTo>
                  <a:lnTo>
                    <a:pt x="1277723" y="219222"/>
                  </a:lnTo>
                  <a:lnTo>
                    <a:pt x="1308049" y="251382"/>
                  </a:lnTo>
                  <a:lnTo>
                    <a:pt x="1336453" y="285288"/>
                  </a:lnTo>
                  <a:lnTo>
                    <a:pt x="1362848" y="320854"/>
                  </a:lnTo>
                  <a:lnTo>
                    <a:pt x="1387145" y="357991"/>
                  </a:lnTo>
                  <a:lnTo>
                    <a:pt x="1409257" y="396612"/>
                  </a:lnTo>
                  <a:lnTo>
                    <a:pt x="1429095" y="436629"/>
                  </a:lnTo>
                  <a:lnTo>
                    <a:pt x="1446573" y="477954"/>
                  </a:lnTo>
                  <a:lnTo>
                    <a:pt x="1461603" y="520500"/>
                  </a:lnTo>
                  <a:lnTo>
                    <a:pt x="1474097" y="564179"/>
                  </a:lnTo>
                  <a:lnTo>
                    <a:pt x="1483967" y="608903"/>
                  </a:lnTo>
                  <a:lnTo>
                    <a:pt x="1491125" y="654586"/>
                  </a:lnTo>
                  <a:lnTo>
                    <a:pt x="1495485" y="701138"/>
                  </a:lnTo>
                  <a:lnTo>
                    <a:pt x="1496958" y="748472"/>
                  </a:lnTo>
                  <a:lnTo>
                    <a:pt x="1495485" y="795807"/>
                  </a:lnTo>
                  <a:lnTo>
                    <a:pt x="1491125" y="842359"/>
                  </a:lnTo>
                  <a:lnTo>
                    <a:pt x="1483967" y="888041"/>
                  </a:lnTo>
                  <a:lnTo>
                    <a:pt x="1474097" y="932766"/>
                  </a:lnTo>
                  <a:lnTo>
                    <a:pt x="1461603" y="976445"/>
                  </a:lnTo>
                  <a:lnTo>
                    <a:pt x="1446573" y="1018991"/>
                  </a:lnTo>
                  <a:lnTo>
                    <a:pt x="1429095" y="1060316"/>
                  </a:lnTo>
                  <a:lnTo>
                    <a:pt x="1409257" y="1100333"/>
                  </a:lnTo>
                  <a:lnTo>
                    <a:pt x="1387145" y="1138954"/>
                  </a:lnTo>
                  <a:lnTo>
                    <a:pt x="1362848" y="1176091"/>
                  </a:lnTo>
                  <a:lnTo>
                    <a:pt x="1336453" y="1211656"/>
                  </a:lnTo>
                  <a:lnTo>
                    <a:pt x="1308049" y="1245563"/>
                  </a:lnTo>
                  <a:lnTo>
                    <a:pt x="1277723" y="1277723"/>
                  </a:lnTo>
                  <a:lnTo>
                    <a:pt x="1245562" y="1308048"/>
                  </a:lnTo>
                  <a:lnTo>
                    <a:pt x="1211654" y="1336451"/>
                  </a:lnTo>
                  <a:lnTo>
                    <a:pt x="1176087" y="1362844"/>
                  </a:lnTo>
                  <a:lnTo>
                    <a:pt x="1138948" y="1387139"/>
                  </a:lnTo>
                  <a:lnTo>
                    <a:pt x="1100326" y="1409250"/>
                  </a:lnTo>
                  <a:lnTo>
                    <a:pt x="1060308" y="1429088"/>
                  </a:lnTo>
                  <a:lnTo>
                    <a:pt x="1018982" y="1446565"/>
                  </a:lnTo>
                  <a:lnTo>
                    <a:pt x="976435" y="1461593"/>
                  </a:lnTo>
                  <a:lnTo>
                    <a:pt x="932755" y="1474086"/>
                  </a:lnTo>
                  <a:lnTo>
                    <a:pt x="888030" y="1483956"/>
                  </a:lnTo>
                  <a:lnTo>
                    <a:pt x="842347" y="1491114"/>
                  </a:lnTo>
                  <a:lnTo>
                    <a:pt x="795795" y="1495473"/>
                  </a:lnTo>
                  <a:lnTo>
                    <a:pt x="748460" y="1496945"/>
                  </a:lnTo>
                  <a:close/>
                </a:path>
              </a:pathLst>
            </a:custGeom>
            <a:solidFill>
              <a:srgbClr val="5087CC"/>
            </a:solidFill>
          </p:spPr>
          <p:txBody>
            <a:bodyPr wrap="square" lIns="0" tIns="0" rIns="0" bIns="0" rtlCol="0"/>
            <a:lstStyle/>
            <a:p>
              <a:endParaRPr/>
            </a:p>
          </p:txBody>
        </p:sp>
        <p:sp>
          <p:nvSpPr>
            <p:cNvPr id="7" name="object 7"/>
            <p:cNvSpPr/>
            <p:nvPr/>
          </p:nvSpPr>
          <p:spPr>
            <a:xfrm>
              <a:off x="1272908" y="7567147"/>
              <a:ext cx="1231265" cy="1231265"/>
            </a:xfrm>
            <a:custGeom>
              <a:avLst/>
              <a:gdLst/>
              <a:ahLst/>
              <a:cxnLst/>
              <a:rect l="l" t="t" r="r" b="b"/>
              <a:pathLst>
                <a:path w="1231264" h="1231265">
                  <a:moveTo>
                    <a:pt x="615404" y="1230808"/>
                  </a:moveTo>
                  <a:lnTo>
                    <a:pt x="567306" y="1228956"/>
                  </a:lnTo>
                  <a:lnTo>
                    <a:pt x="520222" y="1223494"/>
                  </a:lnTo>
                  <a:lnTo>
                    <a:pt x="474287" y="1214556"/>
                  </a:lnTo>
                  <a:lnTo>
                    <a:pt x="429640" y="1202281"/>
                  </a:lnTo>
                  <a:lnTo>
                    <a:pt x="386415" y="1186804"/>
                  </a:lnTo>
                  <a:lnTo>
                    <a:pt x="344751" y="1168263"/>
                  </a:lnTo>
                  <a:lnTo>
                    <a:pt x="304784" y="1146794"/>
                  </a:lnTo>
                  <a:lnTo>
                    <a:pt x="266650" y="1122534"/>
                  </a:lnTo>
                  <a:lnTo>
                    <a:pt x="230487" y="1095620"/>
                  </a:lnTo>
                  <a:lnTo>
                    <a:pt x="196431" y="1066189"/>
                  </a:lnTo>
                  <a:lnTo>
                    <a:pt x="164619" y="1034376"/>
                  </a:lnTo>
                  <a:lnTo>
                    <a:pt x="135187" y="1000320"/>
                  </a:lnTo>
                  <a:lnTo>
                    <a:pt x="108273" y="964157"/>
                  </a:lnTo>
                  <a:lnTo>
                    <a:pt x="84013" y="926024"/>
                  </a:lnTo>
                  <a:lnTo>
                    <a:pt x="62544" y="886056"/>
                  </a:lnTo>
                  <a:lnTo>
                    <a:pt x="44003" y="844392"/>
                  </a:lnTo>
                  <a:lnTo>
                    <a:pt x="28527" y="801168"/>
                  </a:lnTo>
                  <a:lnTo>
                    <a:pt x="16251" y="756520"/>
                  </a:lnTo>
                  <a:lnTo>
                    <a:pt x="7314" y="710585"/>
                  </a:lnTo>
                  <a:lnTo>
                    <a:pt x="1851" y="663501"/>
                  </a:lnTo>
                  <a:lnTo>
                    <a:pt x="0" y="615404"/>
                  </a:lnTo>
                  <a:lnTo>
                    <a:pt x="1783" y="569076"/>
                  </a:lnTo>
                  <a:lnTo>
                    <a:pt x="1851" y="567306"/>
                  </a:lnTo>
                  <a:lnTo>
                    <a:pt x="7314" y="520222"/>
                  </a:lnTo>
                  <a:lnTo>
                    <a:pt x="16251" y="474287"/>
                  </a:lnTo>
                  <a:lnTo>
                    <a:pt x="28527" y="429640"/>
                  </a:lnTo>
                  <a:lnTo>
                    <a:pt x="44003" y="386415"/>
                  </a:lnTo>
                  <a:lnTo>
                    <a:pt x="62438" y="344991"/>
                  </a:lnTo>
                  <a:lnTo>
                    <a:pt x="62544" y="344751"/>
                  </a:lnTo>
                  <a:lnTo>
                    <a:pt x="84013" y="304784"/>
                  </a:lnTo>
                  <a:lnTo>
                    <a:pt x="108273" y="266650"/>
                  </a:lnTo>
                  <a:lnTo>
                    <a:pt x="135187" y="230487"/>
                  </a:lnTo>
                  <a:lnTo>
                    <a:pt x="164619" y="196431"/>
                  </a:lnTo>
                  <a:lnTo>
                    <a:pt x="196431" y="164619"/>
                  </a:lnTo>
                  <a:lnTo>
                    <a:pt x="230487" y="135187"/>
                  </a:lnTo>
                  <a:lnTo>
                    <a:pt x="266650" y="108273"/>
                  </a:lnTo>
                  <a:lnTo>
                    <a:pt x="304784" y="84013"/>
                  </a:lnTo>
                  <a:lnTo>
                    <a:pt x="344751" y="62544"/>
                  </a:lnTo>
                  <a:lnTo>
                    <a:pt x="386415" y="44003"/>
                  </a:lnTo>
                  <a:lnTo>
                    <a:pt x="429640" y="28527"/>
                  </a:lnTo>
                  <a:lnTo>
                    <a:pt x="474287" y="16251"/>
                  </a:lnTo>
                  <a:lnTo>
                    <a:pt x="520222" y="7314"/>
                  </a:lnTo>
                  <a:lnTo>
                    <a:pt x="567306" y="1851"/>
                  </a:lnTo>
                  <a:lnTo>
                    <a:pt x="615404" y="0"/>
                  </a:lnTo>
                  <a:lnTo>
                    <a:pt x="663501" y="1851"/>
                  </a:lnTo>
                  <a:lnTo>
                    <a:pt x="710585" y="7314"/>
                  </a:lnTo>
                  <a:lnTo>
                    <a:pt x="756520" y="16251"/>
                  </a:lnTo>
                  <a:lnTo>
                    <a:pt x="801168" y="28527"/>
                  </a:lnTo>
                  <a:lnTo>
                    <a:pt x="844392" y="44003"/>
                  </a:lnTo>
                  <a:lnTo>
                    <a:pt x="886056" y="62544"/>
                  </a:lnTo>
                  <a:lnTo>
                    <a:pt x="926024" y="84013"/>
                  </a:lnTo>
                  <a:lnTo>
                    <a:pt x="964157" y="108273"/>
                  </a:lnTo>
                  <a:lnTo>
                    <a:pt x="1000320" y="135187"/>
                  </a:lnTo>
                  <a:lnTo>
                    <a:pt x="1034376" y="164619"/>
                  </a:lnTo>
                  <a:lnTo>
                    <a:pt x="1066189" y="196431"/>
                  </a:lnTo>
                  <a:lnTo>
                    <a:pt x="1095620" y="230487"/>
                  </a:lnTo>
                  <a:lnTo>
                    <a:pt x="1122534" y="266650"/>
                  </a:lnTo>
                  <a:lnTo>
                    <a:pt x="1127057" y="273760"/>
                  </a:lnTo>
                  <a:lnTo>
                    <a:pt x="615404" y="273760"/>
                  </a:lnTo>
                  <a:lnTo>
                    <a:pt x="569076" y="276882"/>
                  </a:lnTo>
                  <a:lnTo>
                    <a:pt x="524633" y="285974"/>
                  </a:lnTo>
                  <a:lnTo>
                    <a:pt x="482483" y="300629"/>
                  </a:lnTo>
                  <a:lnTo>
                    <a:pt x="443036" y="320438"/>
                  </a:lnTo>
                  <a:lnTo>
                    <a:pt x="406699" y="344991"/>
                  </a:lnTo>
                  <a:lnTo>
                    <a:pt x="373881" y="373881"/>
                  </a:lnTo>
                  <a:lnTo>
                    <a:pt x="344991" y="406699"/>
                  </a:lnTo>
                  <a:lnTo>
                    <a:pt x="320438" y="443036"/>
                  </a:lnTo>
                  <a:lnTo>
                    <a:pt x="300629" y="482483"/>
                  </a:lnTo>
                  <a:lnTo>
                    <a:pt x="285974" y="524633"/>
                  </a:lnTo>
                  <a:lnTo>
                    <a:pt x="276882" y="569076"/>
                  </a:lnTo>
                  <a:lnTo>
                    <a:pt x="273760" y="615404"/>
                  </a:lnTo>
                  <a:lnTo>
                    <a:pt x="276877" y="661731"/>
                  </a:lnTo>
                  <a:lnTo>
                    <a:pt x="285957" y="706174"/>
                  </a:lnTo>
                  <a:lnTo>
                    <a:pt x="300594" y="748324"/>
                  </a:lnTo>
                  <a:lnTo>
                    <a:pt x="320383" y="787771"/>
                  </a:lnTo>
                  <a:lnTo>
                    <a:pt x="344916" y="824108"/>
                  </a:lnTo>
                  <a:lnTo>
                    <a:pt x="373788" y="856926"/>
                  </a:lnTo>
                  <a:lnTo>
                    <a:pt x="406593" y="885816"/>
                  </a:lnTo>
                  <a:lnTo>
                    <a:pt x="442926" y="910370"/>
                  </a:lnTo>
                  <a:lnTo>
                    <a:pt x="482379" y="930178"/>
                  </a:lnTo>
                  <a:lnTo>
                    <a:pt x="524547" y="944833"/>
                  </a:lnTo>
                  <a:lnTo>
                    <a:pt x="569024" y="953925"/>
                  </a:lnTo>
                  <a:lnTo>
                    <a:pt x="615404" y="957047"/>
                  </a:lnTo>
                  <a:lnTo>
                    <a:pt x="1127057" y="957047"/>
                  </a:lnTo>
                  <a:lnTo>
                    <a:pt x="1122534" y="964157"/>
                  </a:lnTo>
                  <a:lnTo>
                    <a:pt x="1095620" y="1000320"/>
                  </a:lnTo>
                  <a:lnTo>
                    <a:pt x="1066189" y="1034376"/>
                  </a:lnTo>
                  <a:lnTo>
                    <a:pt x="1034376" y="1066189"/>
                  </a:lnTo>
                  <a:lnTo>
                    <a:pt x="1000320" y="1095620"/>
                  </a:lnTo>
                  <a:lnTo>
                    <a:pt x="964157" y="1122534"/>
                  </a:lnTo>
                  <a:lnTo>
                    <a:pt x="926024" y="1146794"/>
                  </a:lnTo>
                  <a:lnTo>
                    <a:pt x="886056" y="1168263"/>
                  </a:lnTo>
                  <a:lnTo>
                    <a:pt x="844392" y="1186804"/>
                  </a:lnTo>
                  <a:lnTo>
                    <a:pt x="801168" y="1202281"/>
                  </a:lnTo>
                  <a:lnTo>
                    <a:pt x="756520" y="1214556"/>
                  </a:lnTo>
                  <a:lnTo>
                    <a:pt x="710585" y="1223494"/>
                  </a:lnTo>
                  <a:lnTo>
                    <a:pt x="663501" y="1228956"/>
                  </a:lnTo>
                  <a:lnTo>
                    <a:pt x="615404" y="1230808"/>
                  </a:lnTo>
                  <a:close/>
                </a:path>
                <a:path w="1231264" h="1231265">
                  <a:moveTo>
                    <a:pt x="1127057" y="957047"/>
                  </a:moveTo>
                  <a:lnTo>
                    <a:pt x="615404" y="957047"/>
                  </a:lnTo>
                  <a:lnTo>
                    <a:pt x="661783" y="953925"/>
                  </a:lnTo>
                  <a:lnTo>
                    <a:pt x="706260" y="944833"/>
                  </a:lnTo>
                  <a:lnTo>
                    <a:pt x="748428" y="930178"/>
                  </a:lnTo>
                  <a:lnTo>
                    <a:pt x="787882" y="910370"/>
                  </a:lnTo>
                  <a:lnTo>
                    <a:pt x="824214" y="885816"/>
                  </a:lnTo>
                  <a:lnTo>
                    <a:pt x="857019" y="856926"/>
                  </a:lnTo>
                  <a:lnTo>
                    <a:pt x="885891" y="824108"/>
                  </a:lnTo>
                  <a:lnTo>
                    <a:pt x="910425" y="787771"/>
                  </a:lnTo>
                  <a:lnTo>
                    <a:pt x="930213" y="748324"/>
                  </a:lnTo>
                  <a:lnTo>
                    <a:pt x="944850" y="706174"/>
                  </a:lnTo>
                  <a:lnTo>
                    <a:pt x="953930" y="661731"/>
                  </a:lnTo>
                  <a:lnTo>
                    <a:pt x="957047" y="615404"/>
                  </a:lnTo>
                  <a:lnTo>
                    <a:pt x="953925" y="569076"/>
                  </a:lnTo>
                  <a:lnTo>
                    <a:pt x="944833" y="524633"/>
                  </a:lnTo>
                  <a:lnTo>
                    <a:pt x="930178" y="482483"/>
                  </a:lnTo>
                  <a:lnTo>
                    <a:pt x="910370" y="443036"/>
                  </a:lnTo>
                  <a:lnTo>
                    <a:pt x="885816" y="406699"/>
                  </a:lnTo>
                  <a:lnTo>
                    <a:pt x="856926" y="373881"/>
                  </a:lnTo>
                  <a:lnTo>
                    <a:pt x="824108" y="344991"/>
                  </a:lnTo>
                  <a:lnTo>
                    <a:pt x="787771" y="320438"/>
                  </a:lnTo>
                  <a:lnTo>
                    <a:pt x="748324" y="300629"/>
                  </a:lnTo>
                  <a:lnTo>
                    <a:pt x="706174" y="285974"/>
                  </a:lnTo>
                  <a:lnTo>
                    <a:pt x="661731" y="276882"/>
                  </a:lnTo>
                  <a:lnTo>
                    <a:pt x="615404" y="273760"/>
                  </a:lnTo>
                  <a:lnTo>
                    <a:pt x="1127057" y="273760"/>
                  </a:lnTo>
                  <a:lnTo>
                    <a:pt x="1168263" y="344751"/>
                  </a:lnTo>
                  <a:lnTo>
                    <a:pt x="1186804" y="386415"/>
                  </a:lnTo>
                  <a:lnTo>
                    <a:pt x="1202281" y="429640"/>
                  </a:lnTo>
                  <a:lnTo>
                    <a:pt x="1214556" y="474287"/>
                  </a:lnTo>
                  <a:lnTo>
                    <a:pt x="1223494" y="520222"/>
                  </a:lnTo>
                  <a:lnTo>
                    <a:pt x="1228956" y="567306"/>
                  </a:lnTo>
                  <a:lnTo>
                    <a:pt x="1230808" y="615404"/>
                  </a:lnTo>
                  <a:lnTo>
                    <a:pt x="1229024" y="661731"/>
                  </a:lnTo>
                  <a:lnTo>
                    <a:pt x="1223494" y="710585"/>
                  </a:lnTo>
                  <a:lnTo>
                    <a:pt x="1214556" y="756520"/>
                  </a:lnTo>
                  <a:lnTo>
                    <a:pt x="1202281" y="801168"/>
                  </a:lnTo>
                  <a:lnTo>
                    <a:pt x="1186804" y="844392"/>
                  </a:lnTo>
                  <a:lnTo>
                    <a:pt x="1168370" y="885816"/>
                  </a:lnTo>
                  <a:lnTo>
                    <a:pt x="1146794" y="926024"/>
                  </a:lnTo>
                  <a:lnTo>
                    <a:pt x="1127057" y="957047"/>
                  </a:lnTo>
                  <a:close/>
                </a:path>
              </a:pathLst>
            </a:custGeom>
            <a:solidFill>
              <a:srgbClr val="C4D9F2"/>
            </a:solidFill>
          </p:spPr>
          <p:txBody>
            <a:bodyPr wrap="square" lIns="0" tIns="0" rIns="0" bIns="0" rtlCol="0"/>
            <a:lstStyle/>
            <a:p>
              <a:endParaRPr/>
            </a:p>
          </p:txBody>
        </p:sp>
      </p:grpSp>
      <p:sp>
        <p:nvSpPr>
          <p:cNvPr id="8" name="object 8"/>
          <p:cNvSpPr txBox="1"/>
          <p:nvPr/>
        </p:nvSpPr>
        <p:spPr>
          <a:xfrm>
            <a:off x="3794282" y="2483605"/>
            <a:ext cx="10343515" cy="446405"/>
          </a:xfrm>
          <a:prstGeom prst="rect">
            <a:avLst/>
          </a:prstGeom>
        </p:spPr>
        <p:txBody>
          <a:bodyPr vert="horz" wrap="square" lIns="0" tIns="13970" rIns="0" bIns="0" rtlCol="0">
            <a:spAutoFit/>
          </a:bodyPr>
          <a:lstStyle/>
          <a:p>
            <a:pPr marL="12700">
              <a:lnSpc>
                <a:spcPct val="100000"/>
              </a:lnSpc>
              <a:spcBef>
                <a:spcPts val="110"/>
              </a:spcBef>
            </a:pPr>
            <a:r>
              <a:rPr sz="2750" b="1" spc="-105" dirty="0">
                <a:solidFill>
                  <a:srgbClr val="0D2E5E"/>
                </a:solidFill>
                <a:latin typeface="Tahoma"/>
                <a:cs typeface="Tahoma"/>
              </a:rPr>
              <a:t>At</a:t>
            </a:r>
            <a:r>
              <a:rPr sz="2750" b="1" spc="-235" dirty="0">
                <a:solidFill>
                  <a:srgbClr val="0D2E5E"/>
                </a:solidFill>
                <a:latin typeface="Tahoma"/>
                <a:cs typeface="Tahoma"/>
              </a:rPr>
              <a:t> </a:t>
            </a:r>
            <a:r>
              <a:rPr sz="2750" b="1" spc="-95" dirty="0">
                <a:solidFill>
                  <a:srgbClr val="0D2E5E"/>
                </a:solidFill>
                <a:latin typeface="Tahoma"/>
                <a:cs typeface="Tahoma"/>
              </a:rPr>
              <a:t>the</a:t>
            </a:r>
            <a:r>
              <a:rPr sz="2750" b="1" spc="-229" dirty="0">
                <a:solidFill>
                  <a:srgbClr val="0D2E5E"/>
                </a:solidFill>
                <a:latin typeface="Tahoma"/>
                <a:cs typeface="Tahoma"/>
              </a:rPr>
              <a:t> </a:t>
            </a:r>
            <a:r>
              <a:rPr sz="2750" b="1" spc="-30" dirty="0">
                <a:solidFill>
                  <a:srgbClr val="0D2E5E"/>
                </a:solidFill>
                <a:latin typeface="Tahoma"/>
                <a:cs typeface="Tahoma"/>
              </a:rPr>
              <a:t>end</a:t>
            </a:r>
            <a:r>
              <a:rPr sz="2750" b="1" spc="-229" dirty="0">
                <a:solidFill>
                  <a:srgbClr val="0D2E5E"/>
                </a:solidFill>
                <a:latin typeface="Tahoma"/>
                <a:cs typeface="Tahoma"/>
              </a:rPr>
              <a:t> </a:t>
            </a:r>
            <a:r>
              <a:rPr sz="2750" b="1" spc="-80" dirty="0">
                <a:solidFill>
                  <a:srgbClr val="0D2E5E"/>
                </a:solidFill>
                <a:latin typeface="Tahoma"/>
                <a:cs typeface="Tahoma"/>
              </a:rPr>
              <a:t>certificates</a:t>
            </a:r>
            <a:r>
              <a:rPr sz="2750" b="1" spc="-229" dirty="0">
                <a:solidFill>
                  <a:srgbClr val="0D2E5E"/>
                </a:solidFill>
                <a:latin typeface="Tahoma"/>
                <a:cs typeface="Tahoma"/>
              </a:rPr>
              <a:t> </a:t>
            </a:r>
            <a:r>
              <a:rPr sz="2750" b="1" spc="-114" dirty="0">
                <a:solidFill>
                  <a:srgbClr val="0D2E5E"/>
                </a:solidFill>
                <a:latin typeface="Tahoma"/>
                <a:cs typeface="Tahoma"/>
              </a:rPr>
              <a:t>were</a:t>
            </a:r>
            <a:r>
              <a:rPr sz="2750" b="1" spc="-229" dirty="0">
                <a:solidFill>
                  <a:srgbClr val="0D2E5E"/>
                </a:solidFill>
                <a:latin typeface="Tahoma"/>
                <a:cs typeface="Tahoma"/>
              </a:rPr>
              <a:t> </a:t>
            </a:r>
            <a:r>
              <a:rPr sz="2750" b="1" spc="-70" dirty="0">
                <a:solidFill>
                  <a:srgbClr val="0D2E5E"/>
                </a:solidFill>
                <a:latin typeface="Tahoma"/>
                <a:cs typeface="Tahoma"/>
              </a:rPr>
              <a:t>distributed</a:t>
            </a:r>
            <a:r>
              <a:rPr sz="2750" b="1" spc="-229" dirty="0">
                <a:solidFill>
                  <a:srgbClr val="0D2E5E"/>
                </a:solidFill>
                <a:latin typeface="Tahoma"/>
                <a:cs typeface="Tahoma"/>
              </a:rPr>
              <a:t> </a:t>
            </a:r>
            <a:r>
              <a:rPr sz="2750" b="1" spc="-100" dirty="0">
                <a:solidFill>
                  <a:srgbClr val="0D2E5E"/>
                </a:solidFill>
                <a:latin typeface="Tahoma"/>
                <a:cs typeface="Tahoma"/>
              </a:rPr>
              <a:t>to</a:t>
            </a:r>
            <a:r>
              <a:rPr sz="2750" b="1" spc="-229" dirty="0">
                <a:solidFill>
                  <a:srgbClr val="0D2E5E"/>
                </a:solidFill>
                <a:latin typeface="Tahoma"/>
                <a:cs typeface="Tahoma"/>
              </a:rPr>
              <a:t> </a:t>
            </a:r>
            <a:r>
              <a:rPr sz="2750" b="1" spc="-95" dirty="0">
                <a:solidFill>
                  <a:srgbClr val="0D2E5E"/>
                </a:solidFill>
                <a:latin typeface="Tahoma"/>
                <a:cs typeface="Tahoma"/>
              </a:rPr>
              <a:t>the</a:t>
            </a:r>
            <a:r>
              <a:rPr sz="2750" b="1" spc="-229" dirty="0">
                <a:solidFill>
                  <a:srgbClr val="0D2E5E"/>
                </a:solidFill>
                <a:latin typeface="Tahoma"/>
                <a:cs typeface="Tahoma"/>
              </a:rPr>
              <a:t> </a:t>
            </a:r>
            <a:r>
              <a:rPr sz="2750" b="1" spc="-75" dirty="0">
                <a:solidFill>
                  <a:srgbClr val="0D2E5E"/>
                </a:solidFill>
                <a:latin typeface="Tahoma"/>
                <a:cs typeface="Tahoma"/>
              </a:rPr>
              <a:t>participants</a:t>
            </a:r>
            <a:r>
              <a:rPr sz="2750" b="1" spc="-229" dirty="0">
                <a:solidFill>
                  <a:srgbClr val="0D2E5E"/>
                </a:solidFill>
                <a:latin typeface="Tahoma"/>
                <a:cs typeface="Tahoma"/>
              </a:rPr>
              <a:t> </a:t>
            </a:r>
            <a:r>
              <a:rPr sz="2750" b="1" spc="-25" dirty="0">
                <a:solidFill>
                  <a:srgbClr val="0D2E5E"/>
                </a:solidFill>
                <a:latin typeface="Tahoma"/>
                <a:cs typeface="Tahoma"/>
              </a:rPr>
              <a:t>who</a:t>
            </a:r>
            <a:endParaRPr sz="2750">
              <a:latin typeface="Tahoma"/>
              <a:cs typeface="Tahoma"/>
            </a:endParaRPr>
          </a:p>
        </p:txBody>
      </p:sp>
      <p:sp>
        <p:nvSpPr>
          <p:cNvPr id="9" name="object 9"/>
          <p:cNvSpPr txBox="1"/>
          <p:nvPr/>
        </p:nvSpPr>
        <p:spPr>
          <a:xfrm>
            <a:off x="3794282" y="2968783"/>
            <a:ext cx="3990975" cy="446405"/>
          </a:xfrm>
          <a:prstGeom prst="rect">
            <a:avLst/>
          </a:prstGeom>
        </p:spPr>
        <p:txBody>
          <a:bodyPr vert="horz" wrap="square" lIns="0" tIns="13970" rIns="0" bIns="0" rtlCol="0">
            <a:spAutoFit/>
          </a:bodyPr>
          <a:lstStyle/>
          <a:p>
            <a:pPr marL="12700">
              <a:lnSpc>
                <a:spcPct val="100000"/>
              </a:lnSpc>
              <a:spcBef>
                <a:spcPts val="110"/>
              </a:spcBef>
            </a:pPr>
            <a:r>
              <a:rPr sz="2750" b="1" spc="-65" dirty="0">
                <a:solidFill>
                  <a:srgbClr val="0D2E5E"/>
                </a:solidFill>
                <a:latin typeface="Tahoma"/>
                <a:cs typeface="Tahoma"/>
              </a:rPr>
              <a:t>attended</a:t>
            </a:r>
            <a:r>
              <a:rPr sz="2750" b="1" spc="-245" dirty="0">
                <a:solidFill>
                  <a:srgbClr val="0D2E5E"/>
                </a:solidFill>
                <a:latin typeface="Tahoma"/>
                <a:cs typeface="Tahoma"/>
              </a:rPr>
              <a:t> </a:t>
            </a:r>
            <a:r>
              <a:rPr sz="2750" b="1" spc="-95" dirty="0">
                <a:solidFill>
                  <a:srgbClr val="0D2E5E"/>
                </a:solidFill>
                <a:latin typeface="Tahoma"/>
                <a:cs typeface="Tahoma"/>
              </a:rPr>
              <a:t>the</a:t>
            </a:r>
            <a:r>
              <a:rPr sz="2750" b="1" spc="-240" dirty="0">
                <a:solidFill>
                  <a:srgbClr val="0D2E5E"/>
                </a:solidFill>
                <a:latin typeface="Tahoma"/>
                <a:cs typeface="Tahoma"/>
              </a:rPr>
              <a:t> </a:t>
            </a:r>
            <a:r>
              <a:rPr sz="2750" b="1" spc="-60" dirty="0">
                <a:solidFill>
                  <a:srgbClr val="0D2E5E"/>
                </a:solidFill>
                <a:latin typeface="Tahoma"/>
                <a:cs typeface="Tahoma"/>
              </a:rPr>
              <a:t>workshop.</a:t>
            </a:r>
            <a:endParaRPr sz="2750">
              <a:latin typeface="Tahoma"/>
              <a:cs typeface="Tahoma"/>
            </a:endParaRPr>
          </a:p>
        </p:txBody>
      </p:sp>
      <p:pic>
        <p:nvPicPr>
          <p:cNvPr id="10" name="object 10"/>
          <p:cNvPicPr/>
          <p:nvPr/>
        </p:nvPicPr>
        <p:blipFill>
          <a:blip r:embed="rId2" cstate="print"/>
          <a:stretch>
            <a:fillRect/>
          </a:stretch>
        </p:blipFill>
        <p:spPr>
          <a:xfrm>
            <a:off x="2412629" y="1129177"/>
            <a:ext cx="1295399" cy="1400171"/>
          </a:xfrm>
          <a:prstGeom prst="rect">
            <a:avLst/>
          </a:prstGeom>
        </p:spPr>
      </p:pic>
      <p:grpSp>
        <p:nvGrpSpPr>
          <p:cNvPr id="11" name="object 11"/>
          <p:cNvGrpSpPr/>
          <p:nvPr/>
        </p:nvGrpSpPr>
        <p:grpSpPr>
          <a:xfrm>
            <a:off x="3217499" y="3537416"/>
            <a:ext cx="6668770" cy="4963160"/>
            <a:chOff x="3217499" y="3537416"/>
            <a:chExt cx="6668770" cy="4963160"/>
          </a:xfrm>
        </p:grpSpPr>
        <p:sp>
          <p:nvSpPr>
            <p:cNvPr id="12" name="object 12"/>
            <p:cNvSpPr/>
            <p:nvPr/>
          </p:nvSpPr>
          <p:spPr>
            <a:xfrm>
              <a:off x="3217499" y="3537416"/>
              <a:ext cx="6159500" cy="4963160"/>
            </a:xfrm>
            <a:custGeom>
              <a:avLst/>
              <a:gdLst/>
              <a:ahLst/>
              <a:cxnLst/>
              <a:rect l="l" t="t" r="r" b="b"/>
              <a:pathLst>
                <a:path w="6159500" h="4963159">
                  <a:moveTo>
                    <a:pt x="5596950" y="4962692"/>
                  </a:moveTo>
                  <a:lnTo>
                    <a:pt x="561959" y="4962692"/>
                  </a:lnTo>
                  <a:lnTo>
                    <a:pt x="513473" y="4960629"/>
                  </a:lnTo>
                  <a:lnTo>
                    <a:pt x="466132" y="4954553"/>
                  </a:lnTo>
                  <a:lnTo>
                    <a:pt x="420105" y="4944633"/>
                  </a:lnTo>
                  <a:lnTo>
                    <a:pt x="375560" y="4931036"/>
                  </a:lnTo>
                  <a:lnTo>
                    <a:pt x="332666" y="4913933"/>
                  </a:lnTo>
                  <a:lnTo>
                    <a:pt x="291592" y="4893491"/>
                  </a:lnTo>
                  <a:lnTo>
                    <a:pt x="252506" y="4869879"/>
                  </a:lnTo>
                  <a:lnTo>
                    <a:pt x="215578" y="4843266"/>
                  </a:lnTo>
                  <a:lnTo>
                    <a:pt x="180975" y="4813821"/>
                  </a:lnTo>
                  <a:lnTo>
                    <a:pt x="148868" y="4781712"/>
                  </a:lnTo>
                  <a:lnTo>
                    <a:pt x="119423" y="4747108"/>
                  </a:lnTo>
                  <a:lnTo>
                    <a:pt x="92811" y="4710178"/>
                  </a:lnTo>
                  <a:lnTo>
                    <a:pt x="69200" y="4671090"/>
                  </a:lnTo>
                  <a:lnTo>
                    <a:pt x="48759" y="4630014"/>
                  </a:lnTo>
                  <a:lnTo>
                    <a:pt x="31655" y="4587117"/>
                  </a:lnTo>
                  <a:lnTo>
                    <a:pt x="18059" y="4542569"/>
                  </a:lnTo>
                  <a:lnTo>
                    <a:pt x="8138" y="4496538"/>
                  </a:lnTo>
                  <a:lnTo>
                    <a:pt x="2062" y="4449192"/>
                  </a:lnTo>
                  <a:lnTo>
                    <a:pt x="0" y="4400702"/>
                  </a:lnTo>
                  <a:lnTo>
                    <a:pt x="0" y="561959"/>
                  </a:lnTo>
                  <a:lnTo>
                    <a:pt x="2062" y="513469"/>
                  </a:lnTo>
                  <a:lnTo>
                    <a:pt x="8138" y="466124"/>
                  </a:lnTo>
                  <a:lnTo>
                    <a:pt x="18059" y="420095"/>
                  </a:lnTo>
                  <a:lnTo>
                    <a:pt x="31655" y="375548"/>
                  </a:lnTo>
                  <a:lnTo>
                    <a:pt x="48759" y="332653"/>
                  </a:lnTo>
                  <a:lnTo>
                    <a:pt x="69200" y="291578"/>
                  </a:lnTo>
                  <a:lnTo>
                    <a:pt x="92811" y="252493"/>
                  </a:lnTo>
                  <a:lnTo>
                    <a:pt x="119423" y="215565"/>
                  </a:lnTo>
                  <a:lnTo>
                    <a:pt x="148868" y="180963"/>
                  </a:lnTo>
                  <a:lnTo>
                    <a:pt x="180975" y="148857"/>
                  </a:lnTo>
                  <a:lnTo>
                    <a:pt x="215578" y="119414"/>
                  </a:lnTo>
                  <a:lnTo>
                    <a:pt x="252506" y="92804"/>
                  </a:lnTo>
                  <a:lnTo>
                    <a:pt x="291592" y="69194"/>
                  </a:lnTo>
                  <a:lnTo>
                    <a:pt x="332666" y="48754"/>
                  </a:lnTo>
                  <a:lnTo>
                    <a:pt x="375560" y="31652"/>
                  </a:lnTo>
                  <a:lnTo>
                    <a:pt x="420105" y="18057"/>
                  </a:lnTo>
                  <a:lnTo>
                    <a:pt x="466132" y="8137"/>
                  </a:lnTo>
                  <a:lnTo>
                    <a:pt x="513473" y="2062"/>
                  </a:lnTo>
                  <a:lnTo>
                    <a:pt x="561959" y="0"/>
                  </a:lnTo>
                  <a:lnTo>
                    <a:pt x="5596950" y="0"/>
                  </a:lnTo>
                  <a:lnTo>
                    <a:pt x="5645441" y="2062"/>
                  </a:lnTo>
                  <a:lnTo>
                    <a:pt x="5692785" y="8137"/>
                  </a:lnTo>
                  <a:lnTo>
                    <a:pt x="5738815" y="18057"/>
                  </a:lnTo>
                  <a:lnTo>
                    <a:pt x="5783362" y="31652"/>
                  </a:lnTo>
                  <a:lnTo>
                    <a:pt x="5826257" y="48754"/>
                  </a:lnTo>
                  <a:lnTo>
                    <a:pt x="5867332" y="69194"/>
                  </a:lnTo>
                  <a:lnTo>
                    <a:pt x="5906417" y="92804"/>
                  </a:lnTo>
                  <a:lnTo>
                    <a:pt x="5943345" y="119414"/>
                  </a:lnTo>
                  <a:lnTo>
                    <a:pt x="5977946" y="148857"/>
                  </a:lnTo>
                  <a:lnTo>
                    <a:pt x="6010053" y="180963"/>
                  </a:lnTo>
                  <a:lnTo>
                    <a:pt x="6039496" y="215565"/>
                  </a:lnTo>
                  <a:lnTo>
                    <a:pt x="6066106" y="252493"/>
                  </a:lnTo>
                  <a:lnTo>
                    <a:pt x="6089716" y="291578"/>
                  </a:lnTo>
                  <a:lnTo>
                    <a:pt x="6110156" y="332653"/>
                  </a:lnTo>
                  <a:lnTo>
                    <a:pt x="6127258" y="375548"/>
                  </a:lnTo>
                  <a:lnTo>
                    <a:pt x="6140853" y="420095"/>
                  </a:lnTo>
                  <a:lnTo>
                    <a:pt x="6150772" y="466124"/>
                  </a:lnTo>
                  <a:lnTo>
                    <a:pt x="6156848" y="513469"/>
                  </a:lnTo>
                  <a:lnTo>
                    <a:pt x="6158910" y="561959"/>
                  </a:lnTo>
                  <a:lnTo>
                    <a:pt x="6158910" y="4400702"/>
                  </a:lnTo>
                  <a:lnTo>
                    <a:pt x="6156848" y="4449192"/>
                  </a:lnTo>
                  <a:lnTo>
                    <a:pt x="6150772" y="4496538"/>
                  </a:lnTo>
                  <a:lnTo>
                    <a:pt x="6140853" y="4542569"/>
                  </a:lnTo>
                  <a:lnTo>
                    <a:pt x="6127258" y="4587117"/>
                  </a:lnTo>
                  <a:lnTo>
                    <a:pt x="6110156" y="4630014"/>
                  </a:lnTo>
                  <a:lnTo>
                    <a:pt x="6089716" y="4671090"/>
                  </a:lnTo>
                  <a:lnTo>
                    <a:pt x="6066106" y="4710178"/>
                  </a:lnTo>
                  <a:lnTo>
                    <a:pt x="6039496" y="4747108"/>
                  </a:lnTo>
                  <a:lnTo>
                    <a:pt x="6010053" y="4781712"/>
                  </a:lnTo>
                  <a:lnTo>
                    <a:pt x="5977946" y="4813821"/>
                  </a:lnTo>
                  <a:lnTo>
                    <a:pt x="5943345" y="4843266"/>
                  </a:lnTo>
                  <a:lnTo>
                    <a:pt x="5906417" y="4869879"/>
                  </a:lnTo>
                  <a:lnTo>
                    <a:pt x="5867332" y="4893491"/>
                  </a:lnTo>
                  <a:lnTo>
                    <a:pt x="5826257" y="4913933"/>
                  </a:lnTo>
                  <a:lnTo>
                    <a:pt x="5783362" y="4931036"/>
                  </a:lnTo>
                  <a:lnTo>
                    <a:pt x="5738815" y="4944633"/>
                  </a:lnTo>
                  <a:lnTo>
                    <a:pt x="5692785" y="4954553"/>
                  </a:lnTo>
                  <a:lnTo>
                    <a:pt x="5645441" y="4960629"/>
                  </a:lnTo>
                  <a:lnTo>
                    <a:pt x="5596950" y="4962692"/>
                  </a:lnTo>
                  <a:close/>
                </a:path>
              </a:pathLst>
            </a:custGeom>
            <a:solidFill>
              <a:srgbClr val="8EB4E3"/>
            </a:solidFill>
          </p:spPr>
          <p:txBody>
            <a:bodyPr wrap="square" lIns="0" tIns="0" rIns="0" bIns="0" rtlCol="0"/>
            <a:lstStyle/>
            <a:p>
              <a:endParaRPr/>
            </a:p>
          </p:txBody>
        </p:sp>
        <p:pic>
          <p:nvPicPr>
            <p:cNvPr id="13" name="object 13"/>
            <p:cNvPicPr/>
            <p:nvPr/>
          </p:nvPicPr>
          <p:blipFill>
            <a:blip r:embed="rId3" cstate="print"/>
            <a:stretch>
              <a:fillRect/>
            </a:stretch>
          </p:blipFill>
          <p:spPr>
            <a:xfrm>
              <a:off x="3806982" y="4116201"/>
              <a:ext cx="6079266" cy="4383877"/>
            </a:xfrm>
            <a:prstGeom prst="rect">
              <a:avLst/>
            </a:prstGeom>
          </p:spPr>
        </p:pic>
      </p:grpSp>
      <p:grpSp>
        <p:nvGrpSpPr>
          <p:cNvPr id="14" name="object 14"/>
          <p:cNvGrpSpPr/>
          <p:nvPr/>
        </p:nvGrpSpPr>
        <p:grpSpPr>
          <a:xfrm>
            <a:off x="10606857" y="3537416"/>
            <a:ext cx="6222365" cy="4963160"/>
            <a:chOff x="10606857" y="3537416"/>
            <a:chExt cx="6222365" cy="4963160"/>
          </a:xfrm>
        </p:grpSpPr>
        <p:sp>
          <p:nvSpPr>
            <p:cNvPr id="15" name="object 15"/>
            <p:cNvSpPr/>
            <p:nvPr/>
          </p:nvSpPr>
          <p:spPr>
            <a:xfrm>
              <a:off x="10606857" y="3537416"/>
              <a:ext cx="6159500" cy="4963160"/>
            </a:xfrm>
            <a:custGeom>
              <a:avLst/>
              <a:gdLst/>
              <a:ahLst/>
              <a:cxnLst/>
              <a:rect l="l" t="t" r="r" b="b"/>
              <a:pathLst>
                <a:path w="6159500" h="4963159">
                  <a:moveTo>
                    <a:pt x="5596950" y="4962692"/>
                  </a:moveTo>
                  <a:lnTo>
                    <a:pt x="561959" y="4962692"/>
                  </a:lnTo>
                  <a:lnTo>
                    <a:pt x="513469" y="4960629"/>
                  </a:lnTo>
                  <a:lnTo>
                    <a:pt x="466124" y="4954553"/>
                  </a:lnTo>
                  <a:lnTo>
                    <a:pt x="420095" y="4944633"/>
                  </a:lnTo>
                  <a:lnTo>
                    <a:pt x="375548" y="4931036"/>
                  </a:lnTo>
                  <a:lnTo>
                    <a:pt x="332653" y="4913933"/>
                  </a:lnTo>
                  <a:lnTo>
                    <a:pt x="291578" y="4893491"/>
                  </a:lnTo>
                  <a:lnTo>
                    <a:pt x="252493" y="4869879"/>
                  </a:lnTo>
                  <a:lnTo>
                    <a:pt x="215565" y="4843266"/>
                  </a:lnTo>
                  <a:lnTo>
                    <a:pt x="180963" y="4813821"/>
                  </a:lnTo>
                  <a:lnTo>
                    <a:pt x="148857" y="4781712"/>
                  </a:lnTo>
                  <a:lnTo>
                    <a:pt x="119414" y="4747108"/>
                  </a:lnTo>
                  <a:lnTo>
                    <a:pt x="92804" y="4710178"/>
                  </a:lnTo>
                  <a:lnTo>
                    <a:pt x="69194" y="4671090"/>
                  </a:lnTo>
                  <a:lnTo>
                    <a:pt x="48754" y="4630014"/>
                  </a:lnTo>
                  <a:lnTo>
                    <a:pt x="31652" y="4587117"/>
                  </a:lnTo>
                  <a:lnTo>
                    <a:pt x="18057" y="4542569"/>
                  </a:lnTo>
                  <a:lnTo>
                    <a:pt x="8137" y="4496538"/>
                  </a:lnTo>
                  <a:lnTo>
                    <a:pt x="2062" y="4449192"/>
                  </a:lnTo>
                  <a:lnTo>
                    <a:pt x="0" y="4400702"/>
                  </a:lnTo>
                  <a:lnTo>
                    <a:pt x="0" y="561959"/>
                  </a:lnTo>
                  <a:lnTo>
                    <a:pt x="2062" y="513469"/>
                  </a:lnTo>
                  <a:lnTo>
                    <a:pt x="8137" y="466124"/>
                  </a:lnTo>
                  <a:lnTo>
                    <a:pt x="18057" y="420095"/>
                  </a:lnTo>
                  <a:lnTo>
                    <a:pt x="31652" y="375548"/>
                  </a:lnTo>
                  <a:lnTo>
                    <a:pt x="48754" y="332653"/>
                  </a:lnTo>
                  <a:lnTo>
                    <a:pt x="69194" y="291578"/>
                  </a:lnTo>
                  <a:lnTo>
                    <a:pt x="92804" y="252493"/>
                  </a:lnTo>
                  <a:lnTo>
                    <a:pt x="119414" y="215565"/>
                  </a:lnTo>
                  <a:lnTo>
                    <a:pt x="148857" y="180963"/>
                  </a:lnTo>
                  <a:lnTo>
                    <a:pt x="180963" y="148857"/>
                  </a:lnTo>
                  <a:lnTo>
                    <a:pt x="215565" y="119414"/>
                  </a:lnTo>
                  <a:lnTo>
                    <a:pt x="252493" y="92804"/>
                  </a:lnTo>
                  <a:lnTo>
                    <a:pt x="291578" y="69194"/>
                  </a:lnTo>
                  <a:lnTo>
                    <a:pt x="332653" y="48754"/>
                  </a:lnTo>
                  <a:lnTo>
                    <a:pt x="375548" y="31652"/>
                  </a:lnTo>
                  <a:lnTo>
                    <a:pt x="420095" y="18057"/>
                  </a:lnTo>
                  <a:lnTo>
                    <a:pt x="466124" y="8137"/>
                  </a:lnTo>
                  <a:lnTo>
                    <a:pt x="513469" y="2062"/>
                  </a:lnTo>
                  <a:lnTo>
                    <a:pt x="561959" y="0"/>
                  </a:lnTo>
                  <a:lnTo>
                    <a:pt x="5596950" y="0"/>
                  </a:lnTo>
                  <a:lnTo>
                    <a:pt x="5645441" y="2062"/>
                  </a:lnTo>
                  <a:lnTo>
                    <a:pt x="5692785" y="8137"/>
                  </a:lnTo>
                  <a:lnTo>
                    <a:pt x="5738815" y="18057"/>
                  </a:lnTo>
                  <a:lnTo>
                    <a:pt x="5783362" y="31652"/>
                  </a:lnTo>
                  <a:lnTo>
                    <a:pt x="5826257" y="48754"/>
                  </a:lnTo>
                  <a:lnTo>
                    <a:pt x="5867332" y="69194"/>
                  </a:lnTo>
                  <a:lnTo>
                    <a:pt x="5906417" y="92804"/>
                  </a:lnTo>
                  <a:lnTo>
                    <a:pt x="5943345" y="119414"/>
                  </a:lnTo>
                  <a:lnTo>
                    <a:pt x="5977946" y="148857"/>
                  </a:lnTo>
                  <a:lnTo>
                    <a:pt x="6010053" y="180963"/>
                  </a:lnTo>
                  <a:lnTo>
                    <a:pt x="6039496" y="215565"/>
                  </a:lnTo>
                  <a:lnTo>
                    <a:pt x="6066106" y="252493"/>
                  </a:lnTo>
                  <a:lnTo>
                    <a:pt x="6089716" y="291578"/>
                  </a:lnTo>
                  <a:lnTo>
                    <a:pt x="6110156" y="332653"/>
                  </a:lnTo>
                  <a:lnTo>
                    <a:pt x="6127258" y="375548"/>
                  </a:lnTo>
                  <a:lnTo>
                    <a:pt x="6140853" y="420095"/>
                  </a:lnTo>
                  <a:lnTo>
                    <a:pt x="6150772" y="466124"/>
                  </a:lnTo>
                  <a:lnTo>
                    <a:pt x="6156848" y="513469"/>
                  </a:lnTo>
                  <a:lnTo>
                    <a:pt x="6158910" y="561959"/>
                  </a:lnTo>
                  <a:lnTo>
                    <a:pt x="6158910" y="4400702"/>
                  </a:lnTo>
                  <a:lnTo>
                    <a:pt x="6156848" y="4449192"/>
                  </a:lnTo>
                  <a:lnTo>
                    <a:pt x="6150772" y="4496538"/>
                  </a:lnTo>
                  <a:lnTo>
                    <a:pt x="6140853" y="4542569"/>
                  </a:lnTo>
                  <a:lnTo>
                    <a:pt x="6127258" y="4587117"/>
                  </a:lnTo>
                  <a:lnTo>
                    <a:pt x="6110156" y="4630014"/>
                  </a:lnTo>
                  <a:lnTo>
                    <a:pt x="6089716" y="4671090"/>
                  </a:lnTo>
                  <a:lnTo>
                    <a:pt x="6066106" y="4710178"/>
                  </a:lnTo>
                  <a:lnTo>
                    <a:pt x="6039496" y="4747108"/>
                  </a:lnTo>
                  <a:lnTo>
                    <a:pt x="6010053" y="4781712"/>
                  </a:lnTo>
                  <a:lnTo>
                    <a:pt x="5977946" y="4813821"/>
                  </a:lnTo>
                  <a:lnTo>
                    <a:pt x="5943345" y="4843266"/>
                  </a:lnTo>
                  <a:lnTo>
                    <a:pt x="5906417" y="4869879"/>
                  </a:lnTo>
                  <a:lnTo>
                    <a:pt x="5867332" y="4893491"/>
                  </a:lnTo>
                  <a:lnTo>
                    <a:pt x="5826257" y="4913933"/>
                  </a:lnTo>
                  <a:lnTo>
                    <a:pt x="5783362" y="4931036"/>
                  </a:lnTo>
                  <a:lnTo>
                    <a:pt x="5738815" y="4944633"/>
                  </a:lnTo>
                  <a:lnTo>
                    <a:pt x="5692785" y="4954553"/>
                  </a:lnTo>
                  <a:lnTo>
                    <a:pt x="5645441" y="4960629"/>
                  </a:lnTo>
                  <a:lnTo>
                    <a:pt x="5596950" y="4962692"/>
                  </a:lnTo>
                  <a:close/>
                </a:path>
              </a:pathLst>
            </a:custGeom>
            <a:solidFill>
              <a:srgbClr val="8EB4E3"/>
            </a:solidFill>
          </p:spPr>
          <p:txBody>
            <a:bodyPr wrap="square" lIns="0" tIns="0" rIns="0" bIns="0" rtlCol="0"/>
            <a:lstStyle/>
            <a:p>
              <a:endParaRPr/>
            </a:p>
          </p:txBody>
        </p:sp>
        <p:pic>
          <p:nvPicPr>
            <p:cNvPr id="16" name="object 16"/>
            <p:cNvPicPr/>
            <p:nvPr/>
          </p:nvPicPr>
          <p:blipFill>
            <a:blip r:embed="rId4" cstate="print"/>
            <a:stretch>
              <a:fillRect/>
            </a:stretch>
          </p:blipFill>
          <p:spPr>
            <a:xfrm>
              <a:off x="10749716" y="4116201"/>
              <a:ext cx="6079266" cy="4383877"/>
            </a:xfrm>
            <a:prstGeom prst="rect">
              <a:avLst/>
            </a:prstGeom>
          </p:spPr>
        </p:pic>
      </p:grpSp>
      <p:pic>
        <p:nvPicPr>
          <p:cNvPr id="17" name="object 17"/>
          <p:cNvPicPr/>
          <p:nvPr/>
        </p:nvPicPr>
        <p:blipFill>
          <a:blip r:embed="rId5" cstate="print"/>
          <a:stretch>
            <a:fillRect/>
          </a:stretch>
        </p:blipFill>
        <p:spPr>
          <a:xfrm>
            <a:off x="16264523" y="0"/>
            <a:ext cx="2023483" cy="1895534"/>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4198" y="1097236"/>
            <a:ext cx="15071090" cy="2701925"/>
          </a:xfrm>
          <a:prstGeom prst="rect">
            <a:avLst/>
          </a:prstGeom>
        </p:spPr>
        <p:txBody>
          <a:bodyPr vert="horz" wrap="square" lIns="0" tIns="13970" rIns="0" bIns="0" rtlCol="0">
            <a:spAutoFit/>
          </a:bodyPr>
          <a:lstStyle/>
          <a:p>
            <a:pPr marL="12700">
              <a:lnSpc>
                <a:spcPct val="100000"/>
              </a:lnSpc>
              <a:spcBef>
                <a:spcPts val="110"/>
              </a:spcBef>
            </a:pPr>
            <a:r>
              <a:rPr lang="en-US" sz="17550" dirty="0" smtClean="0">
                <a:solidFill>
                  <a:srgbClr val="004AAC">
                    <a:alpha val="0"/>
                  </a:srgbClr>
                </a:solidFill>
                <a:latin typeface="Tahoma"/>
                <a:cs typeface="Tahoma"/>
              </a:rPr>
              <a:t>]</a:t>
            </a:r>
            <a:endParaRPr sz="17550" dirty="0">
              <a:solidFill>
                <a:srgbClr val="004AAC">
                  <a:alpha val="0"/>
                </a:srgbClr>
              </a:solidFill>
              <a:latin typeface="Tahoma"/>
              <a:cs typeface="Tahoma"/>
            </a:endParaRPr>
          </a:p>
        </p:txBody>
      </p:sp>
      <p:sp>
        <p:nvSpPr>
          <p:cNvPr id="3" name="object 3"/>
          <p:cNvSpPr txBox="1"/>
          <p:nvPr/>
        </p:nvSpPr>
        <p:spPr>
          <a:xfrm>
            <a:off x="4706803" y="4288575"/>
            <a:ext cx="9338310" cy="2676525"/>
          </a:xfrm>
          <a:prstGeom prst="rect">
            <a:avLst/>
          </a:prstGeom>
        </p:spPr>
        <p:txBody>
          <a:bodyPr vert="horz" wrap="square" lIns="0" tIns="0" rIns="0" bIns="0" rtlCol="0">
            <a:spAutoFit/>
          </a:bodyPr>
          <a:lstStyle/>
          <a:p>
            <a:pPr>
              <a:lnSpc>
                <a:spcPts val="20545"/>
              </a:lnSpc>
            </a:pPr>
            <a:r>
              <a:rPr sz="17550" b="1" spc="-630" dirty="0">
                <a:latin typeface="Tahoma"/>
                <a:cs typeface="Tahoma"/>
              </a:rPr>
              <a:t>Gateway</a:t>
            </a:r>
            <a:endParaRPr sz="17550">
              <a:latin typeface="Tahoma"/>
              <a:cs typeface="Tahoma"/>
            </a:endParaRPr>
          </a:p>
        </p:txBody>
      </p:sp>
      <p:sp>
        <p:nvSpPr>
          <p:cNvPr id="4" name="object 4"/>
          <p:cNvSpPr txBox="1"/>
          <p:nvPr/>
        </p:nvSpPr>
        <p:spPr>
          <a:xfrm>
            <a:off x="2951071" y="7320688"/>
            <a:ext cx="13282294" cy="2701925"/>
          </a:xfrm>
          <a:prstGeom prst="rect">
            <a:avLst/>
          </a:prstGeom>
        </p:spPr>
        <p:txBody>
          <a:bodyPr vert="horz" wrap="square" lIns="0" tIns="13970" rIns="0" bIns="0" rtlCol="0">
            <a:spAutoFit/>
          </a:bodyPr>
          <a:lstStyle/>
          <a:p>
            <a:pPr marL="12700">
              <a:lnSpc>
                <a:spcPct val="100000"/>
              </a:lnSpc>
              <a:spcBef>
                <a:spcPts val="110"/>
              </a:spcBef>
            </a:pPr>
            <a:endParaRPr sz="17550" dirty="0">
              <a:latin typeface="Tahoma"/>
              <a:cs typeface="Tahoma"/>
            </a:endParaRPr>
          </a:p>
        </p:txBody>
      </p:sp>
      <p:grpSp>
        <p:nvGrpSpPr>
          <p:cNvPr id="5" name="object 5"/>
          <p:cNvGrpSpPr/>
          <p:nvPr/>
        </p:nvGrpSpPr>
        <p:grpSpPr>
          <a:xfrm>
            <a:off x="3367552" y="2590556"/>
            <a:ext cx="11553190" cy="5106035"/>
            <a:chOff x="3367552" y="2590556"/>
            <a:chExt cx="11553190" cy="5106035"/>
          </a:xfrm>
        </p:grpSpPr>
        <p:sp>
          <p:nvSpPr>
            <p:cNvPr id="6" name="object 6"/>
            <p:cNvSpPr/>
            <p:nvPr/>
          </p:nvSpPr>
          <p:spPr>
            <a:xfrm>
              <a:off x="3367552" y="2590556"/>
              <a:ext cx="11548110" cy="5106035"/>
            </a:xfrm>
            <a:custGeom>
              <a:avLst/>
              <a:gdLst/>
              <a:ahLst/>
              <a:cxnLst/>
              <a:rect l="l" t="t" r="r" b="b"/>
              <a:pathLst>
                <a:path w="11548110" h="5106034">
                  <a:moveTo>
                    <a:pt x="11548075" y="5105884"/>
                  </a:moveTo>
                  <a:lnTo>
                    <a:pt x="0" y="5105884"/>
                  </a:lnTo>
                  <a:lnTo>
                    <a:pt x="0" y="0"/>
                  </a:lnTo>
                  <a:lnTo>
                    <a:pt x="11548075" y="0"/>
                  </a:lnTo>
                  <a:lnTo>
                    <a:pt x="11548075" y="5105884"/>
                  </a:lnTo>
                  <a:close/>
                </a:path>
              </a:pathLst>
            </a:custGeom>
            <a:solidFill>
              <a:srgbClr val="135CA0"/>
            </a:solidFill>
          </p:spPr>
          <p:txBody>
            <a:bodyPr wrap="square" lIns="0" tIns="0" rIns="0" bIns="0" rtlCol="0"/>
            <a:lstStyle/>
            <a:p>
              <a:endParaRPr/>
            </a:p>
          </p:txBody>
        </p:sp>
        <p:pic>
          <p:nvPicPr>
            <p:cNvPr id="7" name="object 7"/>
            <p:cNvPicPr/>
            <p:nvPr/>
          </p:nvPicPr>
          <p:blipFill>
            <a:blip r:embed="rId3" cstate="print"/>
            <a:stretch>
              <a:fillRect/>
            </a:stretch>
          </p:blipFill>
          <p:spPr>
            <a:xfrm>
              <a:off x="10730178" y="2590556"/>
              <a:ext cx="4190268" cy="5105887"/>
            </a:xfrm>
            <a:prstGeom prst="rect">
              <a:avLst/>
            </a:prstGeom>
          </p:spPr>
        </p:pic>
      </p:grpSp>
      <p:sp>
        <p:nvSpPr>
          <p:cNvPr id="8" name="object 8"/>
          <p:cNvSpPr txBox="1"/>
          <p:nvPr/>
        </p:nvSpPr>
        <p:spPr>
          <a:xfrm>
            <a:off x="3857399" y="3656581"/>
            <a:ext cx="6315710" cy="3340100"/>
          </a:xfrm>
          <a:prstGeom prst="rect">
            <a:avLst/>
          </a:prstGeom>
        </p:spPr>
        <p:txBody>
          <a:bodyPr vert="horz" wrap="square" lIns="0" tIns="12700" rIns="0" bIns="0" rtlCol="0">
            <a:spAutoFit/>
          </a:bodyPr>
          <a:lstStyle/>
          <a:p>
            <a:pPr marL="12065" marR="5080" algn="ctr">
              <a:lnSpc>
                <a:spcPct val="115100"/>
              </a:lnSpc>
              <a:spcBef>
                <a:spcPts val="100"/>
              </a:spcBef>
            </a:pPr>
            <a:r>
              <a:rPr sz="3150" spc="-90" dirty="0">
                <a:solidFill>
                  <a:srgbClr val="FDFDFD"/>
                </a:solidFill>
                <a:latin typeface="Lucida Sans Unicode"/>
                <a:cs typeface="Lucida Sans Unicode"/>
              </a:rPr>
              <a:t>At</a:t>
            </a:r>
            <a:r>
              <a:rPr sz="3150" spc="-250" dirty="0">
                <a:solidFill>
                  <a:srgbClr val="FDFDFD"/>
                </a:solidFill>
                <a:latin typeface="Lucida Sans Unicode"/>
                <a:cs typeface="Lucida Sans Unicode"/>
              </a:rPr>
              <a:t> </a:t>
            </a:r>
            <a:r>
              <a:rPr sz="3150" dirty="0">
                <a:solidFill>
                  <a:srgbClr val="FDFDFD"/>
                </a:solidFill>
                <a:latin typeface="Lucida Sans Unicode"/>
                <a:cs typeface="Lucida Sans Unicode"/>
              </a:rPr>
              <a:t>the</a:t>
            </a:r>
            <a:r>
              <a:rPr sz="3150" spc="-250" dirty="0">
                <a:solidFill>
                  <a:srgbClr val="FDFDFD"/>
                </a:solidFill>
                <a:latin typeface="Lucida Sans Unicode"/>
                <a:cs typeface="Lucida Sans Unicode"/>
              </a:rPr>
              <a:t> </a:t>
            </a:r>
            <a:r>
              <a:rPr sz="3150" spc="85" dirty="0">
                <a:solidFill>
                  <a:srgbClr val="FDFDFD"/>
                </a:solidFill>
                <a:latin typeface="Lucida Sans Unicode"/>
                <a:cs typeface="Lucida Sans Unicode"/>
              </a:rPr>
              <a:t>end</a:t>
            </a:r>
            <a:r>
              <a:rPr sz="3150" spc="-250" dirty="0">
                <a:solidFill>
                  <a:srgbClr val="FDFDFD"/>
                </a:solidFill>
                <a:latin typeface="Lucida Sans Unicode"/>
                <a:cs typeface="Lucida Sans Unicode"/>
              </a:rPr>
              <a:t> Dr. </a:t>
            </a:r>
            <a:r>
              <a:rPr sz="3150" spc="-100" dirty="0">
                <a:solidFill>
                  <a:srgbClr val="FDFDFD"/>
                </a:solidFill>
                <a:latin typeface="Lucida Sans Unicode"/>
                <a:cs typeface="Lucida Sans Unicode"/>
              </a:rPr>
              <a:t>Lalita,</a:t>
            </a:r>
            <a:r>
              <a:rPr sz="3150" spc="-250" dirty="0">
                <a:solidFill>
                  <a:srgbClr val="FDFDFD"/>
                </a:solidFill>
                <a:latin typeface="Lucida Sans Unicode"/>
                <a:cs typeface="Lucida Sans Unicode"/>
              </a:rPr>
              <a:t> </a:t>
            </a:r>
            <a:r>
              <a:rPr sz="3150" spc="-10" dirty="0">
                <a:solidFill>
                  <a:srgbClr val="FDFDFD"/>
                </a:solidFill>
                <a:latin typeface="Lucida Sans Unicode"/>
                <a:cs typeface="Lucida Sans Unicode"/>
              </a:rPr>
              <a:t>Coordinator </a:t>
            </a:r>
            <a:r>
              <a:rPr sz="3150" spc="-65" dirty="0">
                <a:solidFill>
                  <a:srgbClr val="FDFDFD"/>
                </a:solidFill>
                <a:latin typeface="Lucida Sans Unicode"/>
                <a:cs typeface="Lucida Sans Unicode"/>
              </a:rPr>
              <a:t>of</a:t>
            </a:r>
            <a:r>
              <a:rPr sz="3150" spc="-175" dirty="0">
                <a:solidFill>
                  <a:srgbClr val="FDFDFD"/>
                </a:solidFill>
                <a:latin typeface="Lucida Sans Unicode"/>
                <a:cs typeface="Lucida Sans Unicode"/>
              </a:rPr>
              <a:t> </a:t>
            </a:r>
            <a:r>
              <a:rPr sz="3150" dirty="0">
                <a:solidFill>
                  <a:srgbClr val="FDFDFD"/>
                </a:solidFill>
                <a:latin typeface="Lucida Sans Unicode"/>
                <a:cs typeface="Lucida Sans Unicode"/>
              </a:rPr>
              <a:t>the</a:t>
            </a:r>
            <a:r>
              <a:rPr sz="3150" spc="-170" dirty="0">
                <a:solidFill>
                  <a:srgbClr val="FDFDFD"/>
                </a:solidFill>
                <a:latin typeface="Lucida Sans Unicode"/>
                <a:cs typeface="Lucida Sans Unicode"/>
              </a:rPr>
              <a:t> </a:t>
            </a:r>
            <a:r>
              <a:rPr sz="3150" spc="-65" dirty="0">
                <a:solidFill>
                  <a:srgbClr val="FDFDFD"/>
                </a:solidFill>
                <a:latin typeface="Lucida Sans Unicode"/>
                <a:cs typeface="Lucida Sans Unicode"/>
              </a:rPr>
              <a:t>Workshop,</a:t>
            </a:r>
            <a:r>
              <a:rPr sz="3150" spc="-170" dirty="0">
                <a:solidFill>
                  <a:srgbClr val="FDFDFD"/>
                </a:solidFill>
                <a:latin typeface="Lucida Sans Unicode"/>
                <a:cs typeface="Lucida Sans Unicode"/>
              </a:rPr>
              <a:t> </a:t>
            </a:r>
            <a:r>
              <a:rPr sz="3150" dirty="0">
                <a:solidFill>
                  <a:srgbClr val="FDFDFD"/>
                </a:solidFill>
                <a:latin typeface="Lucida Sans Unicode"/>
                <a:cs typeface="Lucida Sans Unicode"/>
              </a:rPr>
              <a:t>presented</a:t>
            </a:r>
            <a:r>
              <a:rPr sz="3150" spc="-170" dirty="0">
                <a:solidFill>
                  <a:srgbClr val="FDFDFD"/>
                </a:solidFill>
                <a:latin typeface="Lucida Sans Unicode"/>
                <a:cs typeface="Lucida Sans Unicode"/>
              </a:rPr>
              <a:t> </a:t>
            </a:r>
            <a:r>
              <a:rPr sz="3150" spc="330" dirty="0">
                <a:solidFill>
                  <a:srgbClr val="FDFDFD"/>
                </a:solidFill>
                <a:latin typeface="Lucida Sans Unicode"/>
                <a:cs typeface="Lucida Sans Unicode"/>
              </a:rPr>
              <a:t>a </a:t>
            </a:r>
            <a:r>
              <a:rPr sz="3150" dirty="0">
                <a:solidFill>
                  <a:srgbClr val="FDFDFD"/>
                </a:solidFill>
                <a:latin typeface="Lucida Sans Unicode"/>
                <a:cs typeface="Lucida Sans Unicode"/>
              </a:rPr>
              <a:t>vote</a:t>
            </a:r>
            <a:r>
              <a:rPr sz="3150" spc="-220" dirty="0">
                <a:solidFill>
                  <a:srgbClr val="FDFDFD"/>
                </a:solidFill>
                <a:latin typeface="Lucida Sans Unicode"/>
                <a:cs typeface="Lucida Sans Unicode"/>
              </a:rPr>
              <a:t> </a:t>
            </a:r>
            <a:r>
              <a:rPr sz="3150" spc="-65" dirty="0">
                <a:solidFill>
                  <a:srgbClr val="FDFDFD"/>
                </a:solidFill>
                <a:latin typeface="Lucida Sans Unicode"/>
                <a:cs typeface="Lucida Sans Unicode"/>
              </a:rPr>
              <a:t>of</a:t>
            </a:r>
            <a:r>
              <a:rPr sz="3150" spc="-220" dirty="0">
                <a:solidFill>
                  <a:srgbClr val="FDFDFD"/>
                </a:solidFill>
                <a:latin typeface="Lucida Sans Unicode"/>
                <a:cs typeface="Lucida Sans Unicode"/>
              </a:rPr>
              <a:t> </a:t>
            </a:r>
            <a:r>
              <a:rPr sz="3150" spc="-80" dirty="0">
                <a:solidFill>
                  <a:srgbClr val="FDFDFD"/>
                </a:solidFill>
                <a:latin typeface="Lucida Sans Unicode"/>
                <a:cs typeface="Lucida Sans Unicode"/>
              </a:rPr>
              <a:t>thanks,</a:t>
            </a:r>
            <a:r>
              <a:rPr sz="3150" spc="-220" dirty="0">
                <a:solidFill>
                  <a:srgbClr val="FDFDFD"/>
                </a:solidFill>
                <a:latin typeface="Lucida Sans Unicode"/>
                <a:cs typeface="Lucida Sans Unicode"/>
              </a:rPr>
              <a:t> </a:t>
            </a:r>
            <a:r>
              <a:rPr sz="3150" spc="-25" dirty="0">
                <a:solidFill>
                  <a:srgbClr val="FDFDFD"/>
                </a:solidFill>
                <a:latin typeface="Lucida Sans Unicode"/>
                <a:cs typeface="Lucida Sans Unicode"/>
              </a:rPr>
              <a:t>thanking</a:t>
            </a:r>
            <a:r>
              <a:rPr sz="3150" spc="-220" dirty="0">
                <a:solidFill>
                  <a:srgbClr val="FDFDFD"/>
                </a:solidFill>
                <a:latin typeface="Lucida Sans Unicode"/>
                <a:cs typeface="Lucida Sans Unicode"/>
              </a:rPr>
              <a:t> </a:t>
            </a:r>
            <a:r>
              <a:rPr sz="3150" spc="-20" dirty="0">
                <a:solidFill>
                  <a:srgbClr val="FDFDFD"/>
                </a:solidFill>
                <a:latin typeface="Lucida Sans Unicode"/>
                <a:cs typeface="Lucida Sans Unicode"/>
              </a:rPr>
              <a:t>all</a:t>
            </a:r>
            <a:r>
              <a:rPr sz="3150" spc="-220" dirty="0">
                <a:solidFill>
                  <a:srgbClr val="FDFDFD"/>
                </a:solidFill>
                <a:latin typeface="Lucida Sans Unicode"/>
                <a:cs typeface="Lucida Sans Unicode"/>
              </a:rPr>
              <a:t> </a:t>
            </a:r>
            <a:r>
              <a:rPr sz="3150" spc="-10" dirty="0">
                <a:solidFill>
                  <a:srgbClr val="FDFDFD"/>
                </a:solidFill>
                <a:latin typeface="Lucida Sans Unicode"/>
                <a:cs typeface="Lucida Sans Unicode"/>
              </a:rPr>
              <a:t>those </a:t>
            </a:r>
            <a:r>
              <a:rPr sz="3150" spc="50" dirty="0">
                <a:solidFill>
                  <a:srgbClr val="FDFDFD"/>
                </a:solidFill>
                <a:latin typeface="Lucida Sans Unicode"/>
                <a:cs typeface="Lucida Sans Unicode"/>
              </a:rPr>
              <a:t>who</a:t>
            </a:r>
            <a:r>
              <a:rPr sz="3150" spc="-235" dirty="0">
                <a:solidFill>
                  <a:srgbClr val="FDFDFD"/>
                </a:solidFill>
                <a:latin typeface="Lucida Sans Unicode"/>
                <a:cs typeface="Lucida Sans Unicode"/>
              </a:rPr>
              <a:t> </a:t>
            </a:r>
            <a:r>
              <a:rPr sz="3150" spc="-10" dirty="0">
                <a:solidFill>
                  <a:srgbClr val="FDFDFD"/>
                </a:solidFill>
                <a:latin typeface="Lucida Sans Unicode"/>
                <a:cs typeface="Lucida Sans Unicode"/>
              </a:rPr>
              <a:t>contributed</a:t>
            </a:r>
            <a:r>
              <a:rPr sz="3150" spc="-229" dirty="0">
                <a:solidFill>
                  <a:srgbClr val="FDFDFD"/>
                </a:solidFill>
                <a:latin typeface="Lucida Sans Unicode"/>
                <a:cs typeface="Lucida Sans Unicode"/>
              </a:rPr>
              <a:t> </a:t>
            </a:r>
            <a:r>
              <a:rPr sz="3150" spc="-30" dirty="0">
                <a:solidFill>
                  <a:srgbClr val="FDFDFD"/>
                </a:solidFill>
                <a:latin typeface="Lucida Sans Unicode"/>
                <a:cs typeface="Lucida Sans Unicode"/>
              </a:rPr>
              <a:t>directly</a:t>
            </a:r>
            <a:r>
              <a:rPr sz="3150" spc="-229" dirty="0">
                <a:solidFill>
                  <a:srgbClr val="FDFDFD"/>
                </a:solidFill>
                <a:latin typeface="Lucida Sans Unicode"/>
                <a:cs typeface="Lucida Sans Unicode"/>
              </a:rPr>
              <a:t> </a:t>
            </a:r>
            <a:r>
              <a:rPr sz="3150" spc="125" dirty="0">
                <a:solidFill>
                  <a:srgbClr val="FDFDFD"/>
                </a:solidFill>
                <a:latin typeface="Lucida Sans Unicode"/>
                <a:cs typeface="Lucida Sans Unicode"/>
              </a:rPr>
              <a:t>and </a:t>
            </a:r>
            <a:r>
              <a:rPr sz="3150" spc="-45" dirty="0">
                <a:solidFill>
                  <a:srgbClr val="FDFDFD"/>
                </a:solidFill>
                <a:latin typeface="Lucida Sans Unicode"/>
                <a:cs typeface="Lucida Sans Unicode"/>
              </a:rPr>
              <a:t>indirectly</a:t>
            </a:r>
            <a:r>
              <a:rPr sz="3150" spc="-245" dirty="0">
                <a:solidFill>
                  <a:srgbClr val="FDFDFD"/>
                </a:solidFill>
                <a:latin typeface="Lucida Sans Unicode"/>
                <a:cs typeface="Lucida Sans Unicode"/>
              </a:rPr>
              <a:t> </a:t>
            </a:r>
            <a:r>
              <a:rPr sz="3150" spc="-20" dirty="0">
                <a:solidFill>
                  <a:srgbClr val="FDFDFD"/>
                </a:solidFill>
                <a:latin typeface="Lucida Sans Unicode"/>
                <a:cs typeface="Lucida Sans Unicode"/>
              </a:rPr>
              <a:t>to</a:t>
            </a:r>
            <a:r>
              <a:rPr sz="3150" spc="-245" dirty="0">
                <a:solidFill>
                  <a:srgbClr val="FDFDFD"/>
                </a:solidFill>
                <a:latin typeface="Lucida Sans Unicode"/>
                <a:cs typeface="Lucida Sans Unicode"/>
              </a:rPr>
              <a:t> </a:t>
            </a:r>
            <a:r>
              <a:rPr sz="3150" dirty="0">
                <a:solidFill>
                  <a:srgbClr val="FDFDFD"/>
                </a:solidFill>
                <a:latin typeface="Lucida Sans Unicode"/>
                <a:cs typeface="Lucida Sans Unicode"/>
              </a:rPr>
              <a:t>the</a:t>
            </a:r>
            <a:r>
              <a:rPr sz="3150" spc="-245" dirty="0">
                <a:solidFill>
                  <a:srgbClr val="FDFDFD"/>
                </a:solidFill>
                <a:latin typeface="Lucida Sans Unicode"/>
                <a:cs typeface="Lucida Sans Unicode"/>
              </a:rPr>
              <a:t> </a:t>
            </a:r>
            <a:r>
              <a:rPr sz="3150" spc="75" dirty="0">
                <a:solidFill>
                  <a:srgbClr val="FDFDFD"/>
                </a:solidFill>
                <a:latin typeface="Lucida Sans Unicode"/>
                <a:cs typeface="Lucida Sans Unicode"/>
              </a:rPr>
              <a:t>success</a:t>
            </a:r>
            <a:r>
              <a:rPr sz="3150" spc="-245" dirty="0">
                <a:solidFill>
                  <a:srgbClr val="FDFDFD"/>
                </a:solidFill>
                <a:latin typeface="Lucida Sans Unicode"/>
                <a:cs typeface="Lucida Sans Unicode"/>
              </a:rPr>
              <a:t> </a:t>
            </a:r>
            <a:r>
              <a:rPr sz="3150" spc="-65" dirty="0">
                <a:solidFill>
                  <a:srgbClr val="FDFDFD"/>
                </a:solidFill>
                <a:latin typeface="Lucida Sans Unicode"/>
                <a:cs typeface="Lucida Sans Unicode"/>
              </a:rPr>
              <a:t>of</a:t>
            </a:r>
            <a:r>
              <a:rPr sz="3150" spc="-245" dirty="0">
                <a:solidFill>
                  <a:srgbClr val="FDFDFD"/>
                </a:solidFill>
                <a:latin typeface="Lucida Sans Unicode"/>
                <a:cs typeface="Lucida Sans Unicode"/>
              </a:rPr>
              <a:t> </a:t>
            </a:r>
            <a:r>
              <a:rPr sz="3150" spc="-25" dirty="0">
                <a:solidFill>
                  <a:srgbClr val="FDFDFD"/>
                </a:solidFill>
                <a:latin typeface="Lucida Sans Unicode"/>
                <a:cs typeface="Lucida Sans Unicode"/>
              </a:rPr>
              <a:t>the </a:t>
            </a:r>
            <a:r>
              <a:rPr sz="3150" spc="-10" dirty="0">
                <a:solidFill>
                  <a:srgbClr val="FDFDFD"/>
                </a:solidFill>
                <a:latin typeface="Lucida Sans Unicode"/>
                <a:cs typeface="Lucida Sans Unicode"/>
              </a:rPr>
              <a:t>workshop.</a:t>
            </a:r>
            <a:endParaRPr sz="3150">
              <a:latin typeface="Lucida Sans Unicode"/>
              <a:cs typeface="Lucida Sans Unicode"/>
            </a:endParaRPr>
          </a:p>
        </p:txBody>
      </p:sp>
      <p:pic>
        <p:nvPicPr>
          <p:cNvPr id="9" name="object 9"/>
          <p:cNvPicPr/>
          <p:nvPr/>
        </p:nvPicPr>
        <p:blipFill>
          <a:blip r:embed="rId4" cstate="print"/>
          <a:stretch>
            <a:fillRect/>
          </a:stretch>
        </p:blipFill>
        <p:spPr>
          <a:xfrm>
            <a:off x="16264523" y="0"/>
            <a:ext cx="2023483" cy="1895534"/>
          </a:xfrm>
          <a:prstGeom prst="rect">
            <a:avLst/>
          </a:prstGeom>
        </p:spPr>
      </p:pic>
      <p:sp>
        <p:nvSpPr>
          <p:cNvPr id="10" name="object 25"/>
          <p:cNvSpPr txBox="1">
            <a:spLocks/>
          </p:cNvSpPr>
          <p:nvPr/>
        </p:nvSpPr>
        <p:spPr>
          <a:xfrm>
            <a:off x="1789215" y="495301"/>
            <a:ext cx="16193985" cy="2397451"/>
          </a:xfrm>
          <a:prstGeom prst="rect">
            <a:avLst/>
          </a:prstGeom>
        </p:spPr>
        <p:txBody>
          <a:bodyPr vert="horz" wrap="square" lIns="0" tIns="12065" rIns="0" bIns="0" rtlCol="0">
            <a:spAutoFit/>
          </a:bodyPr>
          <a:lstStyle>
            <a:lvl1pPr>
              <a:defRPr sz="5950" b="1" i="0">
                <a:solidFill>
                  <a:srgbClr val="004AAC"/>
                </a:solidFill>
                <a:latin typeface="Trebuchet MS"/>
                <a:ea typeface="+mj-ea"/>
                <a:cs typeface="Trebuchet MS"/>
              </a:defRPr>
            </a:lvl1pPr>
          </a:lstStyle>
          <a:p>
            <a:pPr marL="12700">
              <a:spcBef>
                <a:spcPts val="95"/>
              </a:spcBef>
            </a:pPr>
            <a:r>
              <a:rPr lang="en-IN" sz="15500" spc="-1075" dirty="0" smtClean="0">
                <a:solidFill>
                  <a:srgbClr val="000000">
                    <a:alpha val="17000"/>
                  </a:srgbClr>
                </a:solidFill>
                <a:latin typeface="Tahoma"/>
                <a:cs typeface="Tahoma"/>
              </a:rPr>
              <a:t>E-</a:t>
            </a:r>
            <a:r>
              <a:rPr lang="en-IN" sz="15500" spc="-380" dirty="0" smtClean="0">
                <a:solidFill>
                  <a:srgbClr val="000000">
                    <a:alpha val="17000"/>
                  </a:srgbClr>
                </a:solidFill>
                <a:latin typeface="Tahoma"/>
                <a:cs typeface="Tahoma"/>
              </a:rPr>
              <a:t>Resources</a:t>
            </a:r>
            <a:r>
              <a:rPr lang="en-IN" sz="15500" spc="-1525" dirty="0" smtClean="0">
                <a:solidFill>
                  <a:srgbClr val="000000">
                    <a:alpha val="17000"/>
                  </a:srgbClr>
                </a:solidFill>
                <a:latin typeface="Tahoma"/>
                <a:cs typeface="Tahoma"/>
              </a:rPr>
              <a:t> </a:t>
            </a:r>
            <a:r>
              <a:rPr lang="en-IN" sz="15500" spc="-50" dirty="0" smtClean="0">
                <a:solidFill>
                  <a:srgbClr val="000000">
                    <a:alpha val="17000"/>
                  </a:srgbClr>
                </a:solidFill>
                <a:latin typeface="Tahoma"/>
                <a:cs typeface="Tahoma"/>
              </a:rPr>
              <a:t>A</a:t>
            </a:r>
            <a:endParaRPr lang="en-IN" sz="15500" dirty="0">
              <a:solidFill>
                <a:srgbClr val="000000">
                  <a:alpha val="17000"/>
                </a:srgbClr>
              </a:solidFill>
              <a:latin typeface="Tahoma"/>
              <a:cs typeface="Tahoma"/>
            </a:endParaRPr>
          </a:p>
        </p:txBody>
      </p:sp>
      <p:sp>
        <p:nvSpPr>
          <p:cNvPr id="11" name="object 27"/>
          <p:cNvSpPr txBox="1"/>
          <p:nvPr/>
        </p:nvSpPr>
        <p:spPr>
          <a:xfrm>
            <a:off x="3124200" y="7005110"/>
            <a:ext cx="12942602" cy="2397451"/>
          </a:xfrm>
          <a:prstGeom prst="rect">
            <a:avLst/>
          </a:prstGeom>
        </p:spPr>
        <p:txBody>
          <a:bodyPr vert="horz" wrap="square" lIns="0" tIns="12065" rIns="0" bIns="0" rtlCol="0">
            <a:spAutoFit/>
          </a:bodyPr>
          <a:lstStyle/>
          <a:p>
            <a:pPr marL="12700">
              <a:lnSpc>
                <a:spcPct val="100000"/>
              </a:lnSpc>
              <a:spcBef>
                <a:spcPts val="95"/>
              </a:spcBef>
            </a:pPr>
            <a:r>
              <a:rPr sz="15500" b="1" spc="-600" dirty="0">
                <a:solidFill>
                  <a:sysClr val="windowText" lastClr="000000">
                    <a:alpha val="20000"/>
                  </a:sysClr>
                </a:solidFill>
                <a:latin typeface="Tahoma"/>
                <a:cs typeface="Tahoma"/>
              </a:rPr>
              <a:t>for</a:t>
            </a:r>
            <a:r>
              <a:rPr sz="15500" b="1" spc="-1530" dirty="0">
                <a:solidFill>
                  <a:sysClr val="windowText" lastClr="000000">
                    <a:alpha val="20000"/>
                  </a:sysClr>
                </a:solidFill>
                <a:latin typeface="Tahoma"/>
                <a:cs typeface="Tahoma"/>
              </a:rPr>
              <a:t> </a:t>
            </a:r>
            <a:r>
              <a:rPr sz="15500" b="1" spc="-455" dirty="0">
                <a:solidFill>
                  <a:sysClr val="windowText" lastClr="000000">
                    <a:alpha val="20000"/>
                  </a:sysClr>
                </a:solidFill>
                <a:latin typeface="Tahoma"/>
                <a:cs typeface="Tahoma"/>
              </a:rPr>
              <a:t>Research</a:t>
            </a:r>
            <a:endParaRPr sz="15500" dirty="0">
              <a:solidFill>
                <a:sysClr val="windowText" lastClr="000000">
                  <a:alpha val="20000"/>
                </a:sysClr>
              </a:solidFill>
              <a:latin typeface="Tahoma"/>
              <a:cs typeface="Tahoma"/>
            </a:endParaRPr>
          </a:p>
        </p:txBody>
      </p:sp>
      <p:sp>
        <p:nvSpPr>
          <p:cNvPr id="12" name="Rectangle 11"/>
          <p:cNvSpPr/>
          <p:nvPr/>
        </p:nvSpPr>
        <p:spPr>
          <a:xfrm>
            <a:off x="3938516" y="4210498"/>
            <a:ext cx="9575134" cy="2485296"/>
          </a:xfrm>
          <a:prstGeom prst="rect">
            <a:avLst/>
          </a:prstGeom>
        </p:spPr>
        <p:txBody>
          <a:bodyPr wrap="square">
            <a:spAutoFit/>
          </a:bodyPr>
          <a:lstStyle/>
          <a:p>
            <a:r>
              <a:rPr lang="en-IN" sz="15550" b="1" spc="-585" dirty="0" smtClean="0">
                <a:solidFill>
                  <a:sysClr val="windowText" lastClr="000000">
                    <a:alpha val="20000"/>
                  </a:sysClr>
                </a:solidFill>
                <a:latin typeface="Tahoma"/>
                <a:cs typeface="Tahoma"/>
              </a:rPr>
              <a:t>Gateway</a:t>
            </a:r>
            <a:endParaRPr lang="en-IN" sz="155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072" y="-9216"/>
            <a:ext cx="7218680" cy="8001000"/>
            <a:chOff x="-8072" y="-9216"/>
            <a:chExt cx="7218680" cy="8001000"/>
          </a:xfrm>
        </p:grpSpPr>
        <p:pic>
          <p:nvPicPr>
            <p:cNvPr id="3" name="object 3"/>
            <p:cNvPicPr/>
            <p:nvPr/>
          </p:nvPicPr>
          <p:blipFill>
            <a:blip r:embed="rId2" cstate="print"/>
            <a:stretch>
              <a:fillRect/>
            </a:stretch>
          </p:blipFill>
          <p:spPr>
            <a:xfrm>
              <a:off x="2218072" y="3572621"/>
              <a:ext cx="4992501" cy="2790571"/>
            </a:xfrm>
            <a:prstGeom prst="rect">
              <a:avLst/>
            </a:prstGeom>
          </p:spPr>
        </p:pic>
        <p:pic>
          <p:nvPicPr>
            <p:cNvPr id="4" name="object 4"/>
            <p:cNvPicPr/>
            <p:nvPr/>
          </p:nvPicPr>
          <p:blipFill>
            <a:blip r:embed="rId3" cstate="print"/>
            <a:stretch>
              <a:fillRect/>
            </a:stretch>
          </p:blipFill>
          <p:spPr>
            <a:xfrm>
              <a:off x="1968456" y="3572621"/>
              <a:ext cx="5066416" cy="2702082"/>
            </a:xfrm>
            <a:prstGeom prst="rect">
              <a:avLst/>
            </a:prstGeom>
          </p:spPr>
        </p:pic>
        <p:sp>
          <p:nvSpPr>
            <p:cNvPr id="5" name="object 5"/>
            <p:cNvSpPr/>
            <p:nvPr/>
          </p:nvSpPr>
          <p:spPr>
            <a:xfrm>
              <a:off x="1968550" y="3572621"/>
              <a:ext cx="5066665" cy="2702560"/>
            </a:xfrm>
            <a:custGeom>
              <a:avLst/>
              <a:gdLst/>
              <a:ahLst/>
              <a:cxnLst/>
              <a:rect l="l" t="t" r="r" b="b"/>
              <a:pathLst>
                <a:path w="5066665" h="2702560">
                  <a:moveTo>
                    <a:pt x="647672" y="0"/>
                  </a:moveTo>
                  <a:lnTo>
                    <a:pt x="4418543" y="0"/>
                  </a:lnTo>
                  <a:lnTo>
                    <a:pt x="4469827" y="2033"/>
                  </a:lnTo>
                  <a:lnTo>
                    <a:pt x="4520473" y="8069"/>
                  </a:lnTo>
                  <a:lnTo>
                    <a:pt x="4570261" y="18020"/>
                  </a:lnTo>
                  <a:lnTo>
                    <a:pt x="4618975" y="31795"/>
                  </a:lnTo>
                  <a:lnTo>
                    <a:pt x="4666397" y="49303"/>
                  </a:lnTo>
                  <a:lnTo>
                    <a:pt x="4712310" y="70455"/>
                  </a:lnTo>
                  <a:lnTo>
                    <a:pt x="4756495" y="95161"/>
                  </a:lnTo>
                  <a:lnTo>
                    <a:pt x="4798736" y="123330"/>
                  </a:lnTo>
                  <a:lnTo>
                    <a:pt x="4838816" y="154872"/>
                  </a:lnTo>
                  <a:lnTo>
                    <a:pt x="4876516" y="189697"/>
                  </a:lnTo>
                  <a:lnTo>
                    <a:pt x="4911343" y="227397"/>
                  </a:lnTo>
                  <a:lnTo>
                    <a:pt x="4942886" y="267478"/>
                  </a:lnTo>
                  <a:lnTo>
                    <a:pt x="4971055" y="309720"/>
                  </a:lnTo>
                  <a:lnTo>
                    <a:pt x="4995759" y="353906"/>
                  </a:lnTo>
                  <a:lnTo>
                    <a:pt x="5016909" y="399820"/>
                  </a:lnTo>
                  <a:lnTo>
                    <a:pt x="5034415" y="447242"/>
                  </a:lnTo>
                  <a:lnTo>
                    <a:pt x="5048187" y="495955"/>
                  </a:lnTo>
                  <a:lnTo>
                    <a:pt x="5058136" y="545743"/>
                  </a:lnTo>
                  <a:lnTo>
                    <a:pt x="5064171" y="596388"/>
                  </a:lnTo>
                  <a:lnTo>
                    <a:pt x="5066202" y="647672"/>
                  </a:lnTo>
                  <a:lnTo>
                    <a:pt x="5066202" y="2054304"/>
                  </a:lnTo>
                  <a:lnTo>
                    <a:pt x="5064170" y="2105587"/>
                  </a:lnTo>
                  <a:lnTo>
                    <a:pt x="5058135" y="2156232"/>
                  </a:lnTo>
                  <a:lnTo>
                    <a:pt x="5048188" y="2206020"/>
                  </a:lnTo>
                  <a:lnTo>
                    <a:pt x="5034417" y="2254734"/>
                  </a:lnTo>
                  <a:lnTo>
                    <a:pt x="5016913" y="2302157"/>
                  </a:lnTo>
                  <a:lnTo>
                    <a:pt x="4995764" y="2348071"/>
                  </a:lnTo>
                  <a:lnTo>
                    <a:pt x="4971061" y="2392258"/>
                  </a:lnTo>
                  <a:lnTo>
                    <a:pt x="4942893" y="2434502"/>
                  </a:lnTo>
                  <a:lnTo>
                    <a:pt x="4911350" y="2474583"/>
                  </a:lnTo>
                  <a:lnTo>
                    <a:pt x="4876523" y="2512285"/>
                  </a:lnTo>
                  <a:lnTo>
                    <a:pt x="4838823" y="2547112"/>
                  </a:lnTo>
                  <a:lnTo>
                    <a:pt x="4798743" y="2578655"/>
                  </a:lnTo>
                  <a:lnTo>
                    <a:pt x="4756502" y="2606825"/>
                  </a:lnTo>
                  <a:lnTo>
                    <a:pt x="4712316" y="2631531"/>
                  </a:lnTo>
                  <a:lnTo>
                    <a:pt x="4666402" y="2652684"/>
                  </a:lnTo>
                  <a:lnTo>
                    <a:pt x="4618980" y="2670194"/>
                  </a:lnTo>
                  <a:lnTo>
                    <a:pt x="4570264" y="2683969"/>
                  </a:lnTo>
                  <a:lnTo>
                    <a:pt x="4520475" y="2693921"/>
                  </a:lnTo>
                  <a:lnTo>
                    <a:pt x="4469828" y="2699958"/>
                  </a:lnTo>
                  <a:lnTo>
                    <a:pt x="4418543" y="2701991"/>
                  </a:lnTo>
                  <a:lnTo>
                    <a:pt x="647671" y="2701991"/>
                  </a:lnTo>
                  <a:lnTo>
                    <a:pt x="596385" y="2699958"/>
                  </a:lnTo>
                  <a:lnTo>
                    <a:pt x="545739" y="2693921"/>
                  </a:lnTo>
                  <a:lnTo>
                    <a:pt x="495950" y="2683969"/>
                  </a:lnTo>
                  <a:lnTo>
                    <a:pt x="447236" y="2670193"/>
                  </a:lnTo>
                  <a:lnTo>
                    <a:pt x="399814" y="2652683"/>
                  </a:lnTo>
                  <a:lnTo>
                    <a:pt x="353902" y="2631529"/>
                  </a:lnTo>
                  <a:lnTo>
                    <a:pt x="309716" y="2606822"/>
                  </a:lnTo>
                  <a:lnTo>
                    <a:pt x="267475" y="2578651"/>
                  </a:lnTo>
                  <a:lnTo>
                    <a:pt x="227395" y="2547107"/>
                  </a:lnTo>
                  <a:lnTo>
                    <a:pt x="189695" y="2512279"/>
                  </a:lnTo>
                  <a:lnTo>
                    <a:pt x="154868" y="2474578"/>
                  </a:lnTo>
                  <a:lnTo>
                    <a:pt x="123325" y="2434497"/>
                  </a:lnTo>
                  <a:lnTo>
                    <a:pt x="95156" y="2392255"/>
                  </a:lnTo>
                  <a:lnTo>
                    <a:pt x="70451" y="2348069"/>
                  </a:lnTo>
                  <a:lnTo>
                    <a:pt x="49300" y="2302157"/>
                  </a:lnTo>
                  <a:lnTo>
                    <a:pt x="31792" y="2254735"/>
                  </a:lnTo>
                  <a:lnTo>
                    <a:pt x="18019" y="2206022"/>
                  </a:lnTo>
                  <a:lnTo>
                    <a:pt x="8069" y="2156234"/>
                  </a:lnTo>
                  <a:lnTo>
                    <a:pt x="2032" y="2105589"/>
                  </a:lnTo>
                  <a:lnTo>
                    <a:pt x="0" y="2054304"/>
                  </a:lnTo>
                  <a:lnTo>
                    <a:pt x="0" y="647672"/>
                  </a:lnTo>
                  <a:lnTo>
                    <a:pt x="2032" y="596387"/>
                  </a:lnTo>
                  <a:lnTo>
                    <a:pt x="8069" y="545742"/>
                  </a:lnTo>
                  <a:lnTo>
                    <a:pt x="18020" y="495954"/>
                  </a:lnTo>
                  <a:lnTo>
                    <a:pt x="31795" y="447241"/>
                  </a:lnTo>
                  <a:lnTo>
                    <a:pt x="49304" y="399820"/>
                  </a:lnTo>
                  <a:lnTo>
                    <a:pt x="70457" y="353908"/>
                  </a:lnTo>
                  <a:lnTo>
                    <a:pt x="95163" y="309723"/>
                  </a:lnTo>
                  <a:lnTo>
                    <a:pt x="123333" y="267482"/>
                  </a:lnTo>
                  <a:lnTo>
                    <a:pt x="154876" y="227403"/>
                  </a:lnTo>
                  <a:lnTo>
                    <a:pt x="189703" y="189703"/>
                  </a:lnTo>
                  <a:lnTo>
                    <a:pt x="227403" y="154876"/>
                  </a:lnTo>
                  <a:lnTo>
                    <a:pt x="267482" y="123333"/>
                  </a:lnTo>
                  <a:lnTo>
                    <a:pt x="309723" y="95164"/>
                  </a:lnTo>
                  <a:lnTo>
                    <a:pt x="353908" y="70457"/>
                  </a:lnTo>
                  <a:lnTo>
                    <a:pt x="399820" y="49304"/>
                  </a:lnTo>
                  <a:lnTo>
                    <a:pt x="447241" y="31795"/>
                  </a:lnTo>
                  <a:lnTo>
                    <a:pt x="495954" y="18020"/>
                  </a:lnTo>
                  <a:lnTo>
                    <a:pt x="545742" y="8069"/>
                  </a:lnTo>
                  <a:lnTo>
                    <a:pt x="596387" y="2032"/>
                  </a:lnTo>
                  <a:lnTo>
                    <a:pt x="647672" y="0"/>
                  </a:lnTo>
                </a:path>
              </a:pathLst>
            </a:custGeom>
            <a:ln w="285750">
              <a:solidFill>
                <a:srgbClr val="0000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8072" y="-9216"/>
              <a:ext cx="4764741" cy="8000412"/>
            </a:xfrm>
            <a:prstGeom prst="rect">
              <a:avLst/>
            </a:prstGeom>
          </p:spPr>
        </p:pic>
      </p:grpSp>
      <p:sp>
        <p:nvSpPr>
          <p:cNvPr id="7" name="object 7"/>
          <p:cNvSpPr txBox="1"/>
          <p:nvPr/>
        </p:nvSpPr>
        <p:spPr>
          <a:xfrm>
            <a:off x="7798348" y="2871609"/>
            <a:ext cx="7469505" cy="6959600"/>
          </a:xfrm>
          <a:prstGeom prst="rect">
            <a:avLst/>
          </a:prstGeom>
        </p:spPr>
        <p:txBody>
          <a:bodyPr vert="horz" wrap="square" lIns="0" tIns="12065" rIns="0" bIns="0" rtlCol="0">
            <a:spAutoFit/>
          </a:bodyPr>
          <a:lstStyle/>
          <a:p>
            <a:pPr marL="12700" marR="5080">
              <a:lnSpc>
                <a:spcPct val="116700"/>
              </a:lnSpc>
              <a:spcBef>
                <a:spcPts val="95"/>
              </a:spcBef>
            </a:pPr>
            <a:r>
              <a:rPr sz="3000" spc="-35" dirty="0">
                <a:solidFill>
                  <a:srgbClr val="3274C4"/>
                </a:solidFill>
                <a:latin typeface="Tahoma"/>
                <a:cs typeface="Tahoma"/>
              </a:rPr>
              <a:t>Central</a:t>
            </a:r>
            <a:r>
              <a:rPr sz="3000" spc="-285" dirty="0">
                <a:solidFill>
                  <a:srgbClr val="3274C4"/>
                </a:solidFill>
                <a:latin typeface="Tahoma"/>
                <a:cs typeface="Tahoma"/>
              </a:rPr>
              <a:t> </a:t>
            </a:r>
            <a:r>
              <a:rPr sz="3000" spc="-50" dirty="0">
                <a:solidFill>
                  <a:srgbClr val="3274C4"/>
                </a:solidFill>
                <a:latin typeface="Tahoma"/>
                <a:cs typeface="Tahoma"/>
              </a:rPr>
              <a:t>Library,</a:t>
            </a:r>
            <a:r>
              <a:rPr sz="3000" spc="-280" dirty="0">
                <a:solidFill>
                  <a:srgbClr val="3274C4"/>
                </a:solidFill>
                <a:latin typeface="Tahoma"/>
                <a:cs typeface="Tahoma"/>
              </a:rPr>
              <a:t> </a:t>
            </a:r>
            <a:r>
              <a:rPr sz="3000" spc="-135" dirty="0">
                <a:solidFill>
                  <a:srgbClr val="3274C4"/>
                </a:solidFill>
                <a:latin typeface="Tahoma"/>
                <a:cs typeface="Tahoma"/>
              </a:rPr>
              <a:t>DTU</a:t>
            </a:r>
            <a:r>
              <a:rPr sz="3000" spc="-280" dirty="0">
                <a:solidFill>
                  <a:srgbClr val="3274C4"/>
                </a:solidFill>
                <a:latin typeface="Tahoma"/>
                <a:cs typeface="Tahoma"/>
              </a:rPr>
              <a:t> </a:t>
            </a:r>
            <a:r>
              <a:rPr sz="3000" spc="-70" dirty="0">
                <a:solidFill>
                  <a:srgbClr val="3274C4"/>
                </a:solidFill>
                <a:latin typeface="Tahoma"/>
                <a:cs typeface="Tahoma"/>
              </a:rPr>
              <a:t>has</a:t>
            </a:r>
            <a:r>
              <a:rPr sz="3000" spc="-280" dirty="0">
                <a:solidFill>
                  <a:srgbClr val="3274C4"/>
                </a:solidFill>
                <a:latin typeface="Tahoma"/>
                <a:cs typeface="Tahoma"/>
              </a:rPr>
              <a:t> </a:t>
            </a:r>
            <a:r>
              <a:rPr sz="3000" spc="-45" dirty="0">
                <a:solidFill>
                  <a:srgbClr val="3274C4"/>
                </a:solidFill>
                <a:latin typeface="Tahoma"/>
                <a:cs typeface="Tahoma"/>
              </a:rPr>
              <a:t>organized</a:t>
            </a:r>
            <a:r>
              <a:rPr sz="3000" spc="-280" dirty="0">
                <a:solidFill>
                  <a:srgbClr val="3274C4"/>
                </a:solidFill>
                <a:latin typeface="Tahoma"/>
                <a:cs typeface="Tahoma"/>
              </a:rPr>
              <a:t> </a:t>
            </a:r>
            <a:r>
              <a:rPr sz="3000" spc="-60" dirty="0">
                <a:solidFill>
                  <a:srgbClr val="3274C4"/>
                </a:solidFill>
                <a:latin typeface="Tahoma"/>
                <a:cs typeface="Tahoma"/>
              </a:rPr>
              <a:t>an</a:t>
            </a:r>
            <a:r>
              <a:rPr sz="3000" spc="-280" dirty="0">
                <a:solidFill>
                  <a:srgbClr val="3274C4"/>
                </a:solidFill>
                <a:latin typeface="Tahoma"/>
                <a:cs typeface="Tahoma"/>
              </a:rPr>
              <a:t> </a:t>
            </a:r>
            <a:r>
              <a:rPr sz="3000" spc="-10" dirty="0">
                <a:solidFill>
                  <a:srgbClr val="3274C4"/>
                </a:solidFill>
                <a:latin typeface="Tahoma"/>
                <a:cs typeface="Tahoma"/>
              </a:rPr>
              <a:t>online </a:t>
            </a:r>
            <a:r>
              <a:rPr sz="3000" spc="-30" dirty="0">
                <a:solidFill>
                  <a:srgbClr val="3274C4"/>
                </a:solidFill>
                <a:latin typeface="Tahoma"/>
                <a:cs typeface="Tahoma"/>
              </a:rPr>
              <a:t>training</a:t>
            </a:r>
            <a:r>
              <a:rPr sz="3000" spc="-275" dirty="0">
                <a:solidFill>
                  <a:srgbClr val="3274C4"/>
                </a:solidFill>
                <a:latin typeface="Tahoma"/>
                <a:cs typeface="Tahoma"/>
              </a:rPr>
              <a:t> </a:t>
            </a:r>
            <a:r>
              <a:rPr sz="3000" spc="-50" dirty="0">
                <a:solidFill>
                  <a:srgbClr val="3274C4"/>
                </a:solidFill>
                <a:latin typeface="Tahoma"/>
                <a:cs typeface="Tahoma"/>
              </a:rPr>
              <a:t>Programme</a:t>
            </a:r>
            <a:r>
              <a:rPr sz="3000" spc="-270" dirty="0">
                <a:solidFill>
                  <a:srgbClr val="3274C4"/>
                </a:solidFill>
                <a:latin typeface="Tahoma"/>
                <a:cs typeface="Tahoma"/>
              </a:rPr>
              <a:t> </a:t>
            </a:r>
            <a:r>
              <a:rPr sz="3000" spc="-30" dirty="0">
                <a:solidFill>
                  <a:srgbClr val="3274C4"/>
                </a:solidFill>
                <a:latin typeface="Tahoma"/>
                <a:cs typeface="Tahoma"/>
              </a:rPr>
              <a:t>on</a:t>
            </a:r>
            <a:r>
              <a:rPr sz="3000" spc="-275" dirty="0">
                <a:solidFill>
                  <a:srgbClr val="3274C4"/>
                </a:solidFill>
                <a:latin typeface="Tahoma"/>
                <a:cs typeface="Tahoma"/>
              </a:rPr>
              <a:t> </a:t>
            </a:r>
            <a:r>
              <a:rPr sz="3000" spc="-30" dirty="0">
                <a:solidFill>
                  <a:srgbClr val="3274C4"/>
                </a:solidFill>
                <a:latin typeface="Tahoma"/>
                <a:cs typeface="Tahoma"/>
              </a:rPr>
              <a:t>Supporting</a:t>
            </a:r>
            <a:r>
              <a:rPr sz="3000" spc="-270" dirty="0">
                <a:solidFill>
                  <a:srgbClr val="3274C4"/>
                </a:solidFill>
                <a:latin typeface="Tahoma"/>
                <a:cs typeface="Tahoma"/>
              </a:rPr>
              <a:t> </a:t>
            </a:r>
            <a:r>
              <a:rPr sz="3000" spc="-10" dirty="0">
                <a:solidFill>
                  <a:srgbClr val="3274C4"/>
                </a:solidFill>
                <a:latin typeface="Tahoma"/>
                <a:cs typeface="Tahoma"/>
              </a:rPr>
              <a:t>innovation </a:t>
            </a:r>
            <a:r>
              <a:rPr sz="3000" spc="-20" dirty="0">
                <a:solidFill>
                  <a:srgbClr val="3274C4"/>
                </a:solidFill>
                <a:latin typeface="Tahoma"/>
                <a:cs typeface="Tahoma"/>
              </a:rPr>
              <a:t>with</a:t>
            </a:r>
            <a:r>
              <a:rPr sz="3000" spc="-285" dirty="0">
                <a:solidFill>
                  <a:srgbClr val="3274C4"/>
                </a:solidFill>
                <a:latin typeface="Tahoma"/>
                <a:cs typeface="Tahoma"/>
              </a:rPr>
              <a:t> </a:t>
            </a:r>
            <a:r>
              <a:rPr sz="3000" spc="-45" dirty="0">
                <a:solidFill>
                  <a:srgbClr val="3274C4"/>
                </a:solidFill>
                <a:latin typeface="Tahoma"/>
                <a:cs typeface="Tahoma"/>
              </a:rPr>
              <a:t>the</a:t>
            </a:r>
            <a:r>
              <a:rPr sz="3000" spc="-285" dirty="0">
                <a:solidFill>
                  <a:srgbClr val="3274C4"/>
                </a:solidFill>
                <a:latin typeface="Tahoma"/>
                <a:cs typeface="Tahoma"/>
              </a:rPr>
              <a:t> </a:t>
            </a:r>
            <a:r>
              <a:rPr sz="3000" spc="-40" dirty="0">
                <a:solidFill>
                  <a:srgbClr val="3274C4"/>
                </a:solidFill>
                <a:latin typeface="Tahoma"/>
                <a:cs typeface="Tahoma"/>
              </a:rPr>
              <a:t>right</a:t>
            </a:r>
            <a:r>
              <a:rPr sz="3000" spc="-285" dirty="0">
                <a:solidFill>
                  <a:srgbClr val="3274C4"/>
                </a:solidFill>
                <a:latin typeface="Tahoma"/>
                <a:cs typeface="Tahoma"/>
              </a:rPr>
              <a:t> </a:t>
            </a:r>
            <a:r>
              <a:rPr sz="3000" spc="-55" dirty="0">
                <a:solidFill>
                  <a:srgbClr val="3274C4"/>
                </a:solidFill>
                <a:latin typeface="Tahoma"/>
                <a:cs typeface="Tahoma"/>
              </a:rPr>
              <a:t>research</a:t>
            </a:r>
            <a:r>
              <a:rPr sz="3000" spc="-280" dirty="0">
                <a:solidFill>
                  <a:srgbClr val="3274C4"/>
                </a:solidFill>
                <a:latin typeface="Tahoma"/>
                <a:cs typeface="Tahoma"/>
              </a:rPr>
              <a:t> </a:t>
            </a:r>
            <a:r>
              <a:rPr sz="3000" spc="-50" dirty="0">
                <a:solidFill>
                  <a:srgbClr val="3274C4"/>
                </a:solidFill>
                <a:latin typeface="Tahoma"/>
                <a:cs typeface="Tahoma"/>
              </a:rPr>
              <a:t>foundation:</a:t>
            </a:r>
            <a:r>
              <a:rPr sz="3000" spc="-285" dirty="0">
                <a:solidFill>
                  <a:srgbClr val="3274C4"/>
                </a:solidFill>
                <a:latin typeface="Tahoma"/>
                <a:cs typeface="Tahoma"/>
              </a:rPr>
              <a:t> </a:t>
            </a:r>
            <a:r>
              <a:rPr sz="3000" spc="-50" dirty="0">
                <a:solidFill>
                  <a:srgbClr val="3274C4"/>
                </a:solidFill>
                <a:latin typeface="Tahoma"/>
                <a:cs typeface="Tahoma"/>
              </a:rPr>
              <a:t>How</a:t>
            </a:r>
            <a:r>
              <a:rPr sz="3000" spc="-285" dirty="0">
                <a:solidFill>
                  <a:srgbClr val="3274C4"/>
                </a:solidFill>
                <a:latin typeface="Tahoma"/>
                <a:cs typeface="Tahoma"/>
              </a:rPr>
              <a:t> </a:t>
            </a:r>
            <a:r>
              <a:rPr sz="3000" spc="-25" dirty="0">
                <a:solidFill>
                  <a:srgbClr val="3274C4"/>
                </a:solidFill>
                <a:latin typeface="Tahoma"/>
                <a:cs typeface="Tahoma"/>
              </a:rPr>
              <a:t>the depth</a:t>
            </a:r>
            <a:r>
              <a:rPr sz="3000" spc="-290" dirty="0">
                <a:solidFill>
                  <a:srgbClr val="3274C4"/>
                </a:solidFill>
                <a:latin typeface="Tahoma"/>
                <a:cs typeface="Tahoma"/>
              </a:rPr>
              <a:t> </a:t>
            </a:r>
            <a:r>
              <a:rPr sz="3000" spc="-40" dirty="0">
                <a:solidFill>
                  <a:srgbClr val="3274C4"/>
                </a:solidFill>
                <a:latin typeface="Tahoma"/>
                <a:cs typeface="Tahoma"/>
              </a:rPr>
              <a:t>and</a:t>
            </a:r>
            <a:r>
              <a:rPr sz="3000" spc="-290" dirty="0">
                <a:solidFill>
                  <a:srgbClr val="3274C4"/>
                </a:solidFill>
                <a:latin typeface="Tahoma"/>
                <a:cs typeface="Tahoma"/>
              </a:rPr>
              <a:t> </a:t>
            </a:r>
            <a:r>
              <a:rPr sz="3000" spc="-35" dirty="0">
                <a:solidFill>
                  <a:srgbClr val="3274C4"/>
                </a:solidFill>
                <a:latin typeface="Tahoma"/>
                <a:cs typeface="Tahoma"/>
              </a:rPr>
              <a:t>breadth</a:t>
            </a:r>
            <a:r>
              <a:rPr sz="3000" spc="-290" dirty="0">
                <a:solidFill>
                  <a:srgbClr val="3274C4"/>
                </a:solidFill>
                <a:latin typeface="Tahoma"/>
                <a:cs typeface="Tahoma"/>
              </a:rPr>
              <a:t> </a:t>
            </a:r>
            <a:r>
              <a:rPr sz="3000" spc="-40" dirty="0">
                <a:solidFill>
                  <a:srgbClr val="3274C4"/>
                </a:solidFill>
                <a:latin typeface="Tahoma"/>
                <a:cs typeface="Tahoma"/>
              </a:rPr>
              <a:t>of</a:t>
            </a:r>
            <a:r>
              <a:rPr sz="3000" spc="-290" dirty="0">
                <a:solidFill>
                  <a:srgbClr val="3274C4"/>
                </a:solidFill>
                <a:latin typeface="Tahoma"/>
                <a:cs typeface="Tahoma"/>
              </a:rPr>
              <a:t> </a:t>
            </a:r>
            <a:r>
              <a:rPr sz="3000" spc="-45" dirty="0">
                <a:solidFill>
                  <a:srgbClr val="3274C4"/>
                </a:solidFill>
                <a:latin typeface="Tahoma"/>
                <a:cs typeface="Tahoma"/>
              </a:rPr>
              <a:t>the</a:t>
            </a:r>
            <a:r>
              <a:rPr sz="3000" spc="-290" dirty="0">
                <a:solidFill>
                  <a:srgbClr val="3274C4"/>
                </a:solidFill>
                <a:latin typeface="Tahoma"/>
                <a:cs typeface="Tahoma"/>
              </a:rPr>
              <a:t> </a:t>
            </a:r>
            <a:r>
              <a:rPr sz="3000" spc="-155" dirty="0">
                <a:solidFill>
                  <a:srgbClr val="3274C4"/>
                </a:solidFill>
                <a:latin typeface="Tahoma"/>
                <a:cs typeface="Tahoma"/>
              </a:rPr>
              <a:t>Web</a:t>
            </a:r>
            <a:r>
              <a:rPr sz="3000" spc="-290" dirty="0">
                <a:solidFill>
                  <a:srgbClr val="3274C4"/>
                </a:solidFill>
                <a:latin typeface="Tahoma"/>
                <a:cs typeface="Tahoma"/>
              </a:rPr>
              <a:t> </a:t>
            </a:r>
            <a:r>
              <a:rPr sz="3000" spc="-40" dirty="0">
                <a:solidFill>
                  <a:srgbClr val="3274C4"/>
                </a:solidFill>
                <a:latin typeface="Tahoma"/>
                <a:cs typeface="Tahoma"/>
              </a:rPr>
              <a:t>of</a:t>
            </a:r>
            <a:r>
              <a:rPr sz="3000" spc="-290" dirty="0">
                <a:solidFill>
                  <a:srgbClr val="3274C4"/>
                </a:solidFill>
                <a:latin typeface="Tahoma"/>
                <a:cs typeface="Tahoma"/>
              </a:rPr>
              <a:t> </a:t>
            </a:r>
            <a:r>
              <a:rPr sz="3000" spc="-10" dirty="0">
                <a:solidFill>
                  <a:srgbClr val="3274C4"/>
                </a:solidFill>
                <a:latin typeface="Tahoma"/>
                <a:cs typeface="Tahoma"/>
              </a:rPr>
              <a:t>Science </a:t>
            </a:r>
            <a:r>
              <a:rPr sz="3000" spc="-45" dirty="0">
                <a:solidFill>
                  <a:srgbClr val="3274C4"/>
                </a:solidFill>
                <a:latin typeface="Tahoma"/>
                <a:cs typeface="Tahoma"/>
              </a:rPr>
              <a:t>enables</a:t>
            </a:r>
            <a:r>
              <a:rPr sz="3000" spc="-285" dirty="0">
                <a:solidFill>
                  <a:srgbClr val="3274C4"/>
                </a:solidFill>
                <a:latin typeface="Tahoma"/>
                <a:cs typeface="Tahoma"/>
              </a:rPr>
              <a:t> </a:t>
            </a:r>
            <a:r>
              <a:rPr sz="3000" spc="-55" dirty="0">
                <a:solidFill>
                  <a:srgbClr val="3274C4"/>
                </a:solidFill>
                <a:latin typeface="Tahoma"/>
                <a:cs typeface="Tahoma"/>
              </a:rPr>
              <a:t>research</a:t>
            </a:r>
            <a:r>
              <a:rPr sz="3000" spc="-280" dirty="0">
                <a:solidFill>
                  <a:srgbClr val="3274C4"/>
                </a:solidFill>
                <a:latin typeface="Tahoma"/>
                <a:cs typeface="Tahoma"/>
              </a:rPr>
              <a:t> </a:t>
            </a:r>
            <a:r>
              <a:rPr sz="3000" spc="-70" dirty="0">
                <a:solidFill>
                  <a:srgbClr val="3274C4"/>
                </a:solidFill>
                <a:latin typeface="Tahoma"/>
                <a:cs typeface="Tahoma"/>
              </a:rPr>
              <a:t>success</a:t>
            </a:r>
            <a:r>
              <a:rPr sz="3000" spc="-280" dirty="0">
                <a:solidFill>
                  <a:srgbClr val="3274C4"/>
                </a:solidFill>
                <a:latin typeface="Tahoma"/>
                <a:cs typeface="Tahoma"/>
              </a:rPr>
              <a:t> </a:t>
            </a:r>
            <a:r>
              <a:rPr sz="3000" spc="-30" dirty="0">
                <a:solidFill>
                  <a:srgbClr val="3274C4"/>
                </a:solidFill>
                <a:latin typeface="Tahoma"/>
                <a:cs typeface="Tahoma"/>
              </a:rPr>
              <a:t>on</a:t>
            </a:r>
            <a:r>
              <a:rPr sz="3000" spc="-280" dirty="0">
                <a:solidFill>
                  <a:srgbClr val="3274C4"/>
                </a:solidFill>
                <a:latin typeface="Tahoma"/>
                <a:cs typeface="Tahoma"/>
              </a:rPr>
              <a:t> </a:t>
            </a:r>
            <a:r>
              <a:rPr sz="3000" spc="-150" dirty="0">
                <a:solidFill>
                  <a:srgbClr val="3274C4"/>
                </a:solidFill>
                <a:latin typeface="Tahoma"/>
                <a:cs typeface="Tahoma"/>
              </a:rPr>
              <a:t>07.06.2023</a:t>
            </a:r>
            <a:r>
              <a:rPr sz="3000" spc="-280" dirty="0">
                <a:solidFill>
                  <a:srgbClr val="3274C4"/>
                </a:solidFill>
                <a:latin typeface="Tahoma"/>
                <a:cs typeface="Tahoma"/>
              </a:rPr>
              <a:t> </a:t>
            </a:r>
            <a:r>
              <a:rPr sz="3000" spc="-30" dirty="0">
                <a:solidFill>
                  <a:srgbClr val="3274C4"/>
                </a:solidFill>
                <a:latin typeface="Tahoma"/>
                <a:cs typeface="Tahoma"/>
              </a:rPr>
              <a:t>at</a:t>
            </a:r>
            <a:r>
              <a:rPr sz="3000" spc="-280" dirty="0">
                <a:solidFill>
                  <a:srgbClr val="3274C4"/>
                </a:solidFill>
                <a:latin typeface="Tahoma"/>
                <a:cs typeface="Tahoma"/>
              </a:rPr>
              <a:t> </a:t>
            </a:r>
            <a:r>
              <a:rPr sz="3000" spc="-25" dirty="0">
                <a:solidFill>
                  <a:srgbClr val="3274C4"/>
                </a:solidFill>
                <a:latin typeface="Tahoma"/>
                <a:cs typeface="Tahoma"/>
              </a:rPr>
              <a:t>10 am.</a:t>
            </a:r>
            <a:endParaRPr sz="3000">
              <a:latin typeface="Tahoma"/>
              <a:cs typeface="Tahoma"/>
            </a:endParaRPr>
          </a:p>
          <a:p>
            <a:pPr marL="12700" marR="67310">
              <a:lnSpc>
                <a:spcPts val="4200"/>
              </a:lnSpc>
              <a:spcBef>
                <a:spcPts val="240"/>
              </a:spcBef>
            </a:pPr>
            <a:r>
              <a:rPr sz="3000" spc="-100" dirty="0">
                <a:solidFill>
                  <a:srgbClr val="3274C4"/>
                </a:solidFill>
                <a:latin typeface="Tahoma"/>
                <a:cs typeface="Tahoma"/>
              </a:rPr>
              <a:t>The</a:t>
            </a:r>
            <a:r>
              <a:rPr sz="3000" spc="-285" dirty="0">
                <a:solidFill>
                  <a:srgbClr val="3274C4"/>
                </a:solidFill>
                <a:latin typeface="Tahoma"/>
                <a:cs typeface="Tahoma"/>
              </a:rPr>
              <a:t> </a:t>
            </a:r>
            <a:r>
              <a:rPr sz="3000" spc="-35" dirty="0">
                <a:solidFill>
                  <a:srgbClr val="3274C4"/>
                </a:solidFill>
                <a:latin typeface="Tahoma"/>
                <a:cs typeface="Tahoma"/>
              </a:rPr>
              <a:t>workshop</a:t>
            </a:r>
            <a:r>
              <a:rPr sz="3000" spc="-280" dirty="0">
                <a:solidFill>
                  <a:srgbClr val="3274C4"/>
                </a:solidFill>
                <a:latin typeface="Tahoma"/>
                <a:cs typeface="Tahoma"/>
              </a:rPr>
              <a:t> </a:t>
            </a:r>
            <a:r>
              <a:rPr sz="3000" spc="-85" dirty="0">
                <a:solidFill>
                  <a:srgbClr val="3274C4"/>
                </a:solidFill>
                <a:latin typeface="Tahoma"/>
                <a:cs typeface="Tahoma"/>
              </a:rPr>
              <a:t>was</a:t>
            </a:r>
            <a:r>
              <a:rPr sz="3000" spc="-280" dirty="0">
                <a:solidFill>
                  <a:srgbClr val="3274C4"/>
                </a:solidFill>
                <a:latin typeface="Tahoma"/>
                <a:cs typeface="Tahoma"/>
              </a:rPr>
              <a:t> </a:t>
            </a:r>
            <a:r>
              <a:rPr sz="3000" spc="-25" dirty="0">
                <a:solidFill>
                  <a:srgbClr val="3274C4"/>
                </a:solidFill>
                <a:latin typeface="Tahoma"/>
                <a:cs typeface="Tahoma"/>
              </a:rPr>
              <a:t>conducted</a:t>
            </a:r>
            <a:r>
              <a:rPr sz="3000" spc="-280" dirty="0">
                <a:solidFill>
                  <a:srgbClr val="3274C4"/>
                </a:solidFill>
                <a:latin typeface="Tahoma"/>
                <a:cs typeface="Tahoma"/>
              </a:rPr>
              <a:t> </a:t>
            </a:r>
            <a:r>
              <a:rPr sz="3000" spc="-65" dirty="0">
                <a:solidFill>
                  <a:srgbClr val="3274C4"/>
                </a:solidFill>
                <a:latin typeface="Tahoma"/>
                <a:cs typeface="Tahoma"/>
              </a:rPr>
              <a:t>by</a:t>
            </a:r>
            <a:r>
              <a:rPr sz="3000" spc="-280" dirty="0">
                <a:solidFill>
                  <a:srgbClr val="3274C4"/>
                </a:solidFill>
                <a:latin typeface="Tahoma"/>
                <a:cs typeface="Tahoma"/>
              </a:rPr>
              <a:t> </a:t>
            </a:r>
            <a:r>
              <a:rPr sz="3000" spc="-60" dirty="0">
                <a:solidFill>
                  <a:srgbClr val="3274C4"/>
                </a:solidFill>
                <a:latin typeface="Tahoma"/>
                <a:cs typeface="Tahoma"/>
              </a:rPr>
              <a:t>an</a:t>
            </a:r>
            <a:r>
              <a:rPr sz="3000" spc="-280" dirty="0">
                <a:solidFill>
                  <a:srgbClr val="3274C4"/>
                </a:solidFill>
                <a:latin typeface="Tahoma"/>
                <a:cs typeface="Tahoma"/>
              </a:rPr>
              <a:t> </a:t>
            </a:r>
            <a:r>
              <a:rPr sz="3000" spc="-10" dirty="0">
                <a:solidFill>
                  <a:srgbClr val="3274C4"/>
                </a:solidFill>
                <a:latin typeface="Tahoma"/>
                <a:cs typeface="Tahoma"/>
              </a:rPr>
              <a:t>expert. </a:t>
            </a:r>
            <a:r>
              <a:rPr sz="3000" spc="-45" dirty="0">
                <a:solidFill>
                  <a:srgbClr val="3274C4"/>
                </a:solidFill>
                <a:latin typeface="Tahoma"/>
                <a:cs typeface="Tahoma"/>
              </a:rPr>
              <a:t>Valentin</a:t>
            </a:r>
            <a:r>
              <a:rPr sz="3000" spc="-254" dirty="0">
                <a:solidFill>
                  <a:srgbClr val="3274C4"/>
                </a:solidFill>
                <a:latin typeface="Tahoma"/>
                <a:cs typeface="Tahoma"/>
              </a:rPr>
              <a:t> </a:t>
            </a:r>
            <a:r>
              <a:rPr sz="3000" spc="-60" dirty="0">
                <a:solidFill>
                  <a:srgbClr val="3274C4"/>
                </a:solidFill>
                <a:latin typeface="Tahoma"/>
                <a:cs typeface="Tahoma"/>
              </a:rPr>
              <a:t>Bogorov,</a:t>
            </a:r>
            <a:r>
              <a:rPr sz="3000" spc="-250" dirty="0">
                <a:solidFill>
                  <a:srgbClr val="3274C4"/>
                </a:solidFill>
                <a:latin typeface="Tahoma"/>
                <a:cs typeface="Tahoma"/>
              </a:rPr>
              <a:t> </a:t>
            </a:r>
            <a:r>
              <a:rPr sz="3000" spc="-45" dirty="0">
                <a:solidFill>
                  <a:srgbClr val="3274C4"/>
                </a:solidFill>
                <a:latin typeface="Tahoma"/>
                <a:cs typeface="Tahoma"/>
              </a:rPr>
              <a:t>Strategic</a:t>
            </a:r>
            <a:r>
              <a:rPr sz="3000" spc="-254" dirty="0">
                <a:solidFill>
                  <a:srgbClr val="3274C4"/>
                </a:solidFill>
                <a:latin typeface="Tahoma"/>
                <a:cs typeface="Tahoma"/>
              </a:rPr>
              <a:t> </a:t>
            </a:r>
            <a:r>
              <a:rPr sz="3000" spc="-50" dirty="0">
                <a:solidFill>
                  <a:srgbClr val="3274C4"/>
                </a:solidFill>
                <a:latin typeface="Tahoma"/>
                <a:cs typeface="Tahoma"/>
              </a:rPr>
              <a:t>Customer</a:t>
            </a:r>
            <a:r>
              <a:rPr sz="3000" spc="-250" dirty="0">
                <a:solidFill>
                  <a:srgbClr val="3274C4"/>
                </a:solidFill>
                <a:latin typeface="Tahoma"/>
                <a:cs typeface="Tahoma"/>
              </a:rPr>
              <a:t> </a:t>
            </a:r>
            <a:r>
              <a:rPr sz="3000" spc="-20" dirty="0">
                <a:solidFill>
                  <a:srgbClr val="3274C4"/>
                </a:solidFill>
                <a:latin typeface="Tahoma"/>
                <a:cs typeface="Tahoma"/>
              </a:rPr>
              <a:t>Success </a:t>
            </a:r>
            <a:r>
              <a:rPr sz="3000" spc="-10" dirty="0">
                <a:solidFill>
                  <a:srgbClr val="3274C4"/>
                </a:solidFill>
                <a:latin typeface="Tahoma"/>
                <a:cs typeface="Tahoma"/>
              </a:rPr>
              <a:t>Consultant.</a:t>
            </a:r>
            <a:endParaRPr sz="3000">
              <a:latin typeface="Tahoma"/>
              <a:cs typeface="Tahoma"/>
            </a:endParaRPr>
          </a:p>
          <a:p>
            <a:pPr marL="12700" marR="195580">
              <a:lnSpc>
                <a:spcPts val="4200"/>
              </a:lnSpc>
            </a:pPr>
            <a:r>
              <a:rPr sz="3000" spc="-140" dirty="0">
                <a:solidFill>
                  <a:srgbClr val="3274C4"/>
                </a:solidFill>
                <a:latin typeface="Tahoma"/>
                <a:cs typeface="Tahoma"/>
              </a:rPr>
              <a:t>Dr.</a:t>
            </a:r>
            <a:r>
              <a:rPr sz="3000" spc="-260" dirty="0">
                <a:solidFill>
                  <a:srgbClr val="3274C4"/>
                </a:solidFill>
                <a:latin typeface="Tahoma"/>
                <a:cs typeface="Tahoma"/>
              </a:rPr>
              <a:t> </a:t>
            </a:r>
            <a:r>
              <a:rPr sz="3000" spc="-25" dirty="0">
                <a:solidFill>
                  <a:srgbClr val="3274C4"/>
                </a:solidFill>
                <a:latin typeface="Tahoma"/>
                <a:cs typeface="Tahoma"/>
              </a:rPr>
              <a:t>Lalita,</a:t>
            </a:r>
            <a:r>
              <a:rPr sz="3000" spc="-260" dirty="0">
                <a:solidFill>
                  <a:srgbClr val="3274C4"/>
                </a:solidFill>
                <a:latin typeface="Tahoma"/>
                <a:cs typeface="Tahoma"/>
              </a:rPr>
              <a:t> </a:t>
            </a:r>
            <a:r>
              <a:rPr sz="3000" spc="-55" dirty="0">
                <a:solidFill>
                  <a:srgbClr val="3274C4"/>
                </a:solidFill>
                <a:latin typeface="Tahoma"/>
                <a:cs typeface="Tahoma"/>
              </a:rPr>
              <a:t>Assistant</a:t>
            </a:r>
            <a:r>
              <a:rPr sz="3000" spc="-260" dirty="0">
                <a:solidFill>
                  <a:srgbClr val="3274C4"/>
                </a:solidFill>
                <a:latin typeface="Tahoma"/>
                <a:cs typeface="Tahoma"/>
              </a:rPr>
              <a:t> </a:t>
            </a:r>
            <a:r>
              <a:rPr sz="3000" spc="-20" dirty="0">
                <a:solidFill>
                  <a:srgbClr val="3274C4"/>
                </a:solidFill>
                <a:latin typeface="Tahoma"/>
                <a:cs typeface="Tahoma"/>
              </a:rPr>
              <a:t>Librarian</a:t>
            </a:r>
            <a:r>
              <a:rPr sz="3000" spc="-260" dirty="0">
                <a:solidFill>
                  <a:srgbClr val="3274C4"/>
                </a:solidFill>
                <a:latin typeface="Tahoma"/>
                <a:cs typeface="Tahoma"/>
              </a:rPr>
              <a:t> </a:t>
            </a:r>
            <a:r>
              <a:rPr sz="3000" spc="-20" dirty="0">
                <a:solidFill>
                  <a:srgbClr val="3274C4"/>
                </a:solidFill>
                <a:latin typeface="Tahoma"/>
                <a:cs typeface="Tahoma"/>
              </a:rPr>
              <a:t>coordinated</a:t>
            </a:r>
            <a:r>
              <a:rPr sz="3000" spc="-260" dirty="0">
                <a:solidFill>
                  <a:srgbClr val="3274C4"/>
                </a:solidFill>
                <a:latin typeface="Tahoma"/>
                <a:cs typeface="Tahoma"/>
              </a:rPr>
              <a:t> </a:t>
            </a:r>
            <a:r>
              <a:rPr sz="3000" spc="-25" dirty="0">
                <a:solidFill>
                  <a:srgbClr val="3274C4"/>
                </a:solidFill>
                <a:latin typeface="Tahoma"/>
                <a:cs typeface="Tahoma"/>
              </a:rPr>
              <a:t>the </a:t>
            </a:r>
            <a:r>
              <a:rPr sz="3000" spc="-35" dirty="0">
                <a:solidFill>
                  <a:srgbClr val="3274C4"/>
                </a:solidFill>
                <a:latin typeface="Tahoma"/>
                <a:cs typeface="Tahoma"/>
              </a:rPr>
              <a:t>workshop</a:t>
            </a:r>
            <a:r>
              <a:rPr sz="3000" spc="-270" dirty="0">
                <a:solidFill>
                  <a:srgbClr val="3274C4"/>
                </a:solidFill>
                <a:latin typeface="Tahoma"/>
                <a:cs typeface="Tahoma"/>
              </a:rPr>
              <a:t> </a:t>
            </a:r>
            <a:r>
              <a:rPr sz="3000" spc="-45" dirty="0">
                <a:solidFill>
                  <a:srgbClr val="3274C4"/>
                </a:solidFill>
                <a:latin typeface="Tahoma"/>
                <a:cs typeface="Tahoma"/>
              </a:rPr>
              <a:t>under</a:t>
            </a:r>
            <a:r>
              <a:rPr sz="3000" spc="-270" dirty="0">
                <a:solidFill>
                  <a:srgbClr val="3274C4"/>
                </a:solidFill>
                <a:latin typeface="Tahoma"/>
                <a:cs typeface="Tahoma"/>
              </a:rPr>
              <a:t> </a:t>
            </a:r>
            <a:r>
              <a:rPr sz="3000" spc="-45" dirty="0">
                <a:solidFill>
                  <a:srgbClr val="3274C4"/>
                </a:solidFill>
                <a:latin typeface="Tahoma"/>
                <a:cs typeface="Tahoma"/>
              </a:rPr>
              <a:t>the</a:t>
            </a:r>
            <a:r>
              <a:rPr sz="3000" spc="-270" dirty="0">
                <a:solidFill>
                  <a:srgbClr val="3274C4"/>
                </a:solidFill>
                <a:latin typeface="Tahoma"/>
                <a:cs typeface="Tahoma"/>
              </a:rPr>
              <a:t> </a:t>
            </a:r>
            <a:r>
              <a:rPr sz="3000" spc="-40" dirty="0">
                <a:solidFill>
                  <a:srgbClr val="3274C4"/>
                </a:solidFill>
                <a:latin typeface="Tahoma"/>
                <a:cs typeface="Tahoma"/>
              </a:rPr>
              <a:t>supervision</a:t>
            </a:r>
            <a:r>
              <a:rPr sz="3000" spc="-270" dirty="0">
                <a:solidFill>
                  <a:srgbClr val="3274C4"/>
                </a:solidFill>
                <a:latin typeface="Tahoma"/>
                <a:cs typeface="Tahoma"/>
              </a:rPr>
              <a:t> </a:t>
            </a:r>
            <a:r>
              <a:rPr sz="3000" spc="-40" dirty="0">
                <a:solidFill>
                  <a:srgbClr val="3274C4"/>
                </a:solidFill>
                <a:latin typeface="Tahoma"/>
                <a:cs typeface="Tahoma"/>
              </a:rPr>
              <a:t>of</a:t>
            </a:r>
            <a:r>
              <a:rPr sz="3000" spc="-270" dirty="0">
                <a:solidFill>
                  <a:srgbClr val="3274C4"/>
                </a:solidFill>
                <a:latin typeface="Tahoma"/>
                <a:cs typeface="Tahoma"/>
              </a:rPr>
              <a:t> </a:t>
            </a:r>
            <a:r>
              <a:rPr sz="3000" spc="-10" dirty="0">
                <a:solidFill>
                  <a:srgbClr val="3274C4"/>
                </a:solidFill>
                <a:latin typeface="Tahoma"/>
                <a:cs typeface="Tahoma"/>
              </a:rPr>
              <a:t>Librarian, </a:t>
            </a:r>
            <a:r>
              <a:rPr sz="3000" spc="-50" dirty="0">
                <a:solidFill>
                  <a:srgbClr val="3274C4"/>
                </a:solidFill>
                <a:latin typeface="Tahoma"/>
                <a:cs typeface="Tahoma"/>
              </a:rPr>
              <a:t>Prof.</a:t>
            </a:r>
            <a:r>
              <a:rPr sz="3000" spc="-290" dirty="0">
                <a:solidFill>
                  <a:srgbClr val="3274C4"/>
                </a:solidFill>
                <a:latin typeface="Tahoma"/>
                <a:cs typeface="Tahoma"/>
              </a:rPr>
              <a:t> </a:t>
            </a:r>
            <a:r>
              <a:rPr sz="3000" spc="-70" dirty="0">
                <a:solidFill>
                  <a:srgbClr val="3274C4"/>
                </a:solidFill>
                <a:latin typeface="Tahoma"/>
                <a:cs typeface="Tahoma"/>
              </a:rPr>
              <a:t>Rachna</a:t>
            </a:r>
            <a:r>
              <a:rPr sz="3000" spc="-290" dirty="0">
                <a:solidFill>
                  <a:srgbClr val="3274C4"/>
                </a:solidFill>
                <a:latin typeface="Tahoma"/>
                <a:cs typeface="Tahoma"/>
              </a:rPr>
              <a:t> </a:t>
            </a:r>
            <a:r>
              <a:rPr sz="3000" spc="-120" dirty="0">
                <a:solidFill>
                  <a:srgbClr val="3274C4"/>
                </a:solidFill>
                <a:latin typeface="Tahoma"/>
                <a:cs typeface="Tahoma"/>
              </a:rPr>
              <a:t>Garg.</a:t>
            </a:r>
            <a:r>
              <a:rPr sz="3000" spc="-290" dirty="0">
                <a:solidFill>
                  <a:srgbClr val="3274C4"/>
                </a:solidFill>
                <a:latin typeface="Tahoma"/>
                <a:cs typeface="Tahoma"/>
              </a:rPr>
              <a:t> </a:t>
            </a:r>
            <a:r>
              <a:rPr sz="3000" spc="-100" dirty="0">
                <a:solidFill>
                  <a:srgbClr val="3274C4"/>
                </a:solidFill>
                <a:latin typeface="Tahoma"/>
                <a:cs typeface="Tahoma"/>
              </a:rPr>
              <a:t>The</a:t>
            </a:r>
            <a:r>
              <a:rPr sz="3000" spc="-290" dirty="0">
                <a:solidFill>
                  <a:srgbClr val="3274C4"/>
                </a:solidFill>
                <a:latin typeface="Tahoma"/>
                <a:cs typeface="Tahoma"/>
              </a:rPr>
              <a:t> </a:t>
            </a:r>
            <a:r>
              <a:rPr sz="3000" spc="-40" dirty="0">
                <a:solidFill>
                  <a:srgbClr val="3274C4"/>
                </a:solidFill>
                <a:latin typeface="Tahoma"/>
                <a:cs typeface="Tahoma"/>
              </a:rPr>
              <a:t>Onboarding</a:t>
            </a:r>
            <a:r>
              <a:rPr sz="3000" spc="-285" dirty="0">
                <a:solidFill>
                  <a:srgbClr val="3274C4"/>
                </a:solidFill>
                <a:latin typeface="Tahoma"/>
                <a:cs typeface="Tahoma"/>
              </a:rPr>
              <a:t> </a:t>
            </a:r>
            <a:r>
              <a:rPr sz="3000" spc="-10" dirty="0">
                <a:solidFill>
                  <a:srgbClr val="3274C4"/>
                </a:solidFill>
                <a:latin typeface="Tahoma"/>
                <a:cs typeface="Tahoma"/>
              </a:rPr>
              <a:t>Training </a:t>
            </a:r>
            <a:r>
              <a:rPr sz="3000" spc="-85" dirty="0">
                <a:solidFill>
                  <a:srgbClr val="3274C4"/>
                </a:solidFill>
                <a:latin typeface="Tahoma"/>
                <a:cs typeface="Tahoma"/>
              </a:rPr>
              <a:t>was</a:t>
            </a:r>
            <a:r>
              <a:rPr sz="3000" spc="-295" dirty="0">
                <a:solidFill>
                  <a:srgbClr val="3274C4"/>
                </a:solidFill>
                <a:latin typeface="Tahoma"/>
                <a:cs typeface="Tahoma"/>
              </a:rPr>
              <a:t> </a:t>
            </a:r>
            <a:r>
              <a:rPr sz="3000" spc="-70" dirty="0">
                <a:solidFill>
                  <a:srgbClr val="3274C4"/>
                </a:solidFill>
                <a:latin typeface="Tahoma"/>
                <a:cs typeface="Tahoma"/>
              </a:rPr>
              <a:t>a</a:t>
            </a:r>
            <a:r>
              <a:rPr sz="3000" spc="-290" dirty="0">
                <a:solidFill>
                  <a:srgbClr val="3274C4"/>
                </a:solidFill>
                <a:latin typeface="Tahoma"/>
                <a:cs typeface="Tahoma"/>
              </a:rPr>
              <a:t> </a:t>
            </a:r>
            <a:r>
              <a:rPr sz="3000" spc="-70" dirty="0">
                <a:solidFill>
                  <a:srgbClr val="3274C4"/>
                </a:solidFill>
                <a:latin typeface="Tahoma"/>
                <a:cs typeface="Tahoma"/>
              </a:rPr>
              <a:t>great</a:t>
            </a:r>
            <a:r>
              <a:rPr sz="3000" spc="-295" dirty="0">
                <a:solidFill>
                  <a:srgbClr val="3274C4"/>
                </a:solidFill>
                <a:latin typeface="Tahoma"/>
                <a:cs typeface="Tahoma"/>
              </a:rPr>
              <a:t> </a:t>
            </a:r>
            <a:r>
              <a:rPr sz="3000" spc="-10" dirty="0">
                <a:solidFill>
                  <a:srgbClr val="3274C4"/>
                </a:solidFill>
                <a:latin typeface="Tahoma"/>
                <a:cs typeface="Tahoma"/>
              </a:rPr>
              <a:t>success.</a:t>
            </a:r>
            <a:endParaRPr sz="3000">
              <a:latin typeface="Tahoma"/>
              <a:cs typeface="Tahoma"/>
            </a:endParaRPr>
          </a:p>
        </p:txBody>
      </p:sp>
      <p:sp>
        <p:nvSpPr>
          <p:cNvPr id="8" name="object 8"/>
          <p:cNvSpPr txBox="1">
            <a:spLocks noGrp="1"/>
          </p:cNvSpPr>
          <p:nvPr>
            <p:ph type="title"/>
          </p:nvPr>
        </p:nvSpPr>
        <p:spPr>
          <a:xfrm>
            <a:off x="7798348" y="1121587"/>
            <a:ext cx="6504305" cy="1244600"/>
          </a:xfrm>
          <a:prstGeom prst="rect">
            <a:avLst/>
          </a:prstGeom>
        </p:spPr>
        <p:txBody>
          <a:bodyPr vert="horz" wrap="square" lIns="0" tIns="12700" rIns="0" bIns="0" rtlCol="0">
            <a:spAutoFit/>
          </a:bodyPr>
          <a:lstStyle/>
          <a:p>
            <a:pPr marL="12700">
              <a:lnSpc>
                <a:spcPct val="100000"/>
              </a:lnSpc>
              <a:spcBef>
                <a:spcPts val="100"/>
              </a:spcBef>
            </a:pPr>
            <a:r>
              <a:rPr sz="8000" b="0" spc="-310" dirty="0">
                <a:solidFill>
                  <a:srgbClr val="56AAF0"/>
                </a:solidFill>
                <a:latin typeface="Trebuchet MS"/>
                <a:cs typeface="Trebuchet MS"/>
              </a:rPr>
              <a:t>INTRODUCTION</a:t>
            </a:r>
            <a:endParaRPr sz="8000">
              <a:latin typeface="Trebuchet MS"/>
              <a:cs typeface="Trebuchet MS"/>
            </a:endParaRPr>
          </a:p>
        </p:txBody>
      </p:sp>
      <p:pic>
        <p:nvPicPr>
          <p:cNvPr id="9" name="object 9"/>
          <p:cNvPicPr/>
          <p:nvPr/>
        </p:nvPicPr>
        <p:blipFill>
          <a:blip r:embed="rId5" cstate="print"/>
          <a:stretch>
            <a:fillRect/>
          </a:stretch>
        </p:blipFill>
        <p:spPr>
          <a:xfrm>
            <a:off x="13529699" y="2294947"/>
            <a:ext cx="4766623" cy="8001443"/>
          </a:xfrm>
          <a:prstGeom prst="rect">
            <a:avLst/>
          </a:prstGeom>
        </p:spPr>
      </p:pic>
      <p:pic>
        <p:nvPicPr>
          <p:cNvPr id="10" name="object 10"/>
          <p:cNvPicPr/>
          <p:nvPr/>
        </p:nvPicPr>
        <p:blipFill>
          <a:blip r:embed="rId6" cstate="print"/>
          <a:stretch>
            <a:fillRect/>
          </a:stretch>
        </p:blipFill>
        <p:spPr>
          <a:xfrm>
            <a:off x="16341486" y="153007"/>
            <a:ext cx="1946513" cy="19465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TotalTime>
  <Words>4399</Words>
  <Application>Microsoft Office PowerPoint</Application>
  <PresentationFormat>Custom</PresentationFormat>
  <Paragraphs>489</Paragraphs>
  <Slides>81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Arial Black</vt:lpstr>
      <vt:lpstr>Arial MT</vt:lpstr>
      <vt:lpstr>Calibri</vt:lpstr>
      <vt:lpstr>Cambria</vt:lpstr>
      <vt:lpstr>Lucida Sans Unicode</vt:lpstr>
      <vt:lpstr>Tahoma</vt:lpstr>
      <vt:lpstr>Trebuchet MS</vt:lpstr>
      <vt:lpstr>Verdana</vt:lpstr>
      <vt:lpstr>Office Theme</vt:lpstr>
      <vt:lpstr>WORKSHOPS ON</vt:lpstr>
      <vt:lpstr>BUSINESS</vt:lpstr>
      <vt:lpstr>INTRODUCTION</vt:lpstr>
      <vt:lpstr>E X P E R T S P E A K E R &amp; ORGANIZING T E A M</vt:lpstr>
      <vt:lpstr>ABOUT EXPERT</vt:lpstr>
      <vt:lpstr>ABOUT EXPERT</vt:lpstr>
      <vt:lpstr>GLIMPSE OF WORKSHOP</vt:lpstr>
      <vt:lpstr>PowerPoint Presentation</vt:lpstr>
      <vt:lpstr>INTRODUCTION</vt:lpstr>
      <vt:lpstr>EXPERT SPEAKER &amp; ORGANIZING T E A M</vt:lpstr>
      <vt:lpstr>KEY TOPICES</vt:lpstr>
      <vt:lpstr>The Growing Impact of Older Literature</vt:lpstr>
      <vt:lpstr>Introduction</vt:lpstr>
      <vt:lpstr>1</vt:lpstr>
      <vt:lpstr>KEY TOPICS</vt:lpstr>
      <vt:lpstr>KEY TOPICS</vt:lpstr>
      <vt:lpstr>Training on Introduction to EndNote 21</vt:lpstr>
      <vt:lpstr>Introduction</vt:lpstr>
      <vt:lpstr>Introduction</vt:lpstr>
      <vt:lpstr>2</vt:lpstr>
      <vt:lpstr>KEY TOPICS</vt:lpstr>
      <vt:lpstr>PowerPoint Presentation</vt:lpstr>
      <vt:lpstr>T R A I N I N G O N</vt:lpstr>
      <vt:lpstr>I N T R O D U C T I O N</vt:lpstr>
      <vt:lpstr>2</vt:lpstr>
      <vt:lpstr>K E Y  T O P I C S</vt:lpstr>
      <vt:lpstr>K E Y  T O P I C S</vt:lpstr>
      <vt:lpstr>PowerPoint Presentation</vt:lpstr>
      <vt:lpstr>PowerPoint Presentation</vt:lpstr>
      <vt:lpstr>WEBINAR ON</vt:lpstr>
      <vt:lpstr>INTRODUCTION</vt:lpstr>
      <vt:lpstr>INTRODUCTION</vt:lpstr>
      <vt:lpstr>EXPERT SPEAKER &amp; ORGANIZING TEAM</vt:lpstr>
      <vt:lpstr>KEY TOPICS</vt:lpstr>
      <vt:lpstr>Will AI Replace the Educator?</vt:lpstr>
      <vt:lpstr>EXPERT SPEAKER &amp; ORGANI\ING TEAM</vt:lpstr>
      <vt:lpstr>Introduction Central Library, DTU has organized an online training Programme on Will AI Replace the Educator? on 10.8.2023 at 12 Noon.</vt:lpstr>
      <vt:lpstr>ABOUT EXPERTS</vt:lpstr>
      <vt:lpstr>PowerPoint Presentation</vt:lpstr>
      <vt:lpstr>David Shrier</vt:lpstr>
      <vt:lpstr>PowerPoint Presentation</vt:lpstr>
      <vt:lpstr>KEY TOPICS COVERED</vt:lpstr>
      <vt:lpstr>Link for webinar recording access David has published 8 books in the past 8 years on the technology economy. His 9th book, Basic AI, will be published by Little, Brown and Harvard Business Publishing in 2024. David Shrier was granted an Sc.B. from Brown University in Biology and Theatre.</vt:lpstr>
      <vt:lpstr>WORKSHOP ON IEEE AUTHORSHIP AND OPEN ACCESS SYMPOSIUM</vt:lpstr>
      <vt:lpstr>INTRODUCTION</vt:lpstr>
      <vt:lpstr>INTRODUCTION</vt:lpstr>
      <vt:lpstr>EXPERT SPEAKERS &amp; ORGANIZING TEAM</vt:lpstr>
      <vt:lpstr>About experts</vt:lpstr>
      <vt:lpstr>About experts</vt:lpstr>
      <vt:lpstr>About experts</vt:lpstr>
      <vt:lpstr>KEY TOPICS</vt:lpstr>
      <vt:lpstr>KEY TOPICS</vt:lpstr>
      <vt:lpstr>KEY TOPICS</vt:lpstr>
      <vt:lpstr>KEY TOPICS</vt:lpstr>
      <vt:lpstr>WORKSHOP ON ACCELERATING CHEMISTRY EXCELLENCE</vt:lpstr>
      <vt:lpstr>INTRODUCTION</vt:lpstr>
      <vt:lpstr>EXPERT SPEAKERS &amp; ORGANIZING TEAM</vt:lpstr>
      <vt:lpstr>PowerPoint Presentation</vt:lpstr>
      <vt:lpstr>PowerPoint Presentation</vt:lpstr>
      <vt:lpstr>PowerPoint Presentation</vt:lpstr>
      <vt:lpstr>Professor of Inorganic Chemistry· The University of Queensland</vt:lpstr>
      <vt:lpstr>PowerPoint Presentation</vt:lpstr>
      <vt:lpstr>Introduction</vt:lpstr>
      <vt:lpstr>PowerPoint Presentation</vt:lpstr>
      <vt:lpstr>PowerPoint Presentation</vt:lpstr>
      <vt:lpstr>E-RESOURCES A GATEWAY FOR RESEARCH, 7TH EDITION (2023) FROM 25-29 SEPTEMBER 2023</vt:lpstr>
      <vt:lpstr>E-Resources A</vt:lpstr>
      <vt:lpstr>E-Resources A</vt:lpstr>
      <vt:lpstr>E-Resources A</vt:lpstr>
      <vt:lpstr>Create their own digital library.</vt:lpstr>
      <vt:lpstr>PowerPoint Presentation</vt:lpstr>
      <vt:lpstr>E-Resources A</vt:lpstr>
      <vt:lpstr>PowerPoint Presentation</vt:lpstr>
      <vt:lpstr>E</vt:lpstr>
      <vt:lpstr>;</vt:lpstr>
      <vt:lpstr>Inauguration and Library presentation</vt:lpstr>
      <vt:lpstr>Nature &amp; Springer</vt:lpstr>
      <vt:lpstr>IEEE</vt:lpstr>
      <vt:lpstr>Turnitin</vt:lpstr>
      <vt:lpstr>‘</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Presentation in Pink Lilac Pastel Blobs Basic Style</dc:title>
  <dc:creator>ABHINAV UNIYAL</dc:creator>
  <cp:keywords>DAGjn8UdWpE,BADaLIYPCOc,0</cp:keywords>
  <cp:lastModifiedBy>ACER</cp:lastModifiedBy>
  <cp:revision>9</cp:revision>
  <dcterms:created xsi:type="dcterms:W3CDTF">2025-05-03T18:43:43Z</dcterms:created>
  <dcterms:modified xsi:type="dcterms:W3CDTF">2025-05-06T21:04:13Z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2025-05-03T00:00:00Z</vt:filetime>
  </property>
  <property fmtid="{D5CDD505-2E9C-101B-9397-08002B2CF9AE}" pid="3" name="Creator">
    <vt:lpwstr>Canva</vt:lpwstr>
  </property>
  <property fmtid="{D5CDD505-2E9C-101B-9397-08002B2CF9AE}" pid="4" name="LastSaved">
    <vt:filetime>2025-05-03T00:00:00Z</vt:filetime>
  </property>
  <property fmtid="{D5CDD505-2E9C-101B-9397-08002B2CF9AE}" pid="5" name="Producer">
    <vt:lpwstr>iLovePDF</vt:lpwstr>
  </property>
</Properties>
</file>